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6"/>
  </p:notesMasterIdLst>
  <p:sldIdLst>
    <p:sldId id="423" r:id="rId3"/>
    <p:sldId id="424" r:id="rId4"/>
    <p:sldId id="419" r:id="rId5"/>
    <p:sldId id="262" r:id="rId6"/>
    <p:sldId id="332" r:id="rId7"/>
    <p:sldId id="380" r:id="rId8"/>
    <p:sldId id="381" r:id="rId9"/>
    <p:sldId id="295" r:id="rId10"/>
    <p:sldId id="274" r:id="rId11"/>
    <p:sldId id="280" r:id="rId12"/>
    <p:sldId id="271" r:id="rId13"/>
    <p:sldId id="324" r:id="rId14"/>
    <p:sldId id="411" r:id="rId15"/>
    <p:sldId id="333" r:id="rId16"/>
    <p:sldId id="270" r:id="rId17"/>
    <p:sldId id="325" r:id="rId18"/>
    <p:sldId id="327" r:id="rId19"/>
    <p:sldId id="331" r:id="rId20"/>
    <p:sldId id="335" r:id="rId21"/>
    <p:sldId id="334" r:id="rId22"/>
    <p:sldId id="343" r:id="rId23"/>
    <p:sldId id="344" r:id="rId24"/>
    <p:sldId id="346" r:id="rId25"/>
    <p:sldId id="347" r:id="rId26"/>
    <p:sldId id="351" r:id="rId27"/>
    <p:sldId id="354" r:id="rId28"/>
    <p:sldId id="376" r:id="rId29"/>
    <p:sldId id="357" r:id="rId30"/>
    <p:sldId id="374" r:id="rId31"/>
    <p:sldId id="360" r:id="rId32"/>
    <p:sldId id="375" r:id="rId33"/>
    <p:sldId id="365" r:id="rId34"/>
    <p:sldId id="364" r:id="rId35"/>
    <p:sldId id="366" r:id="rId36"/>
    <p:sldId id="421" r:id="rId37"/>
    <p:sldId id="378" r:id="rId38"/>
    <p:sldId id="379" r:id="rId39"/>
    <p:sldId id="367" r:id="rId40"/>
    <p:sldId id="383" r:id="rId41"/>
    <p:sldId id="388" r:id="rId42"/>
    <p:sldId id="384" r:id="rId43"/>
    <p:sldId id="385" r:id="rId44"/>
    <p:sldId id="389" r:id="rId45"/>
    <p:sldId id="390" r:id="rId46"/>
    <p:sldId id="394" r:id="rId47"/>
    <p:sldId id="397" r:id="rId48"/>
    <p:sldId id="402" r:id="rId49"/>
    <p:sldId id="404" r:id="rId50"/>
    <p:sldId id="393" r:id="rId51"/>
    <p:sldId id="398" r:id="rId52"/>
    <p:sldId id="413" r:id="rId53"/>
    <p:sldId id="416" r:id="rId54"/>
    <p:sldId id="417" r:id="rId55"/>
    <p:sldId id="412" r:id="rId56"/>
    <p:sldId id="418" r:id="rId57"/>
    <p:sldId id="407" r:id="rId58"/>
    <p:sldId id="425" r:id="rId59"/>
    <p:sldId id="426" r:id="rId60"/>
    <p:sldId id="427" r:id="rId61"/>
    <p:sldId id="428" r:id="rId62"/>
    <p:sldId id="429" r:id="rId63"/>
    <p:sldId id="430" r:id="rId64"/>
    <p:sldId id="431" r:id="rId65"/>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k9+hOMVvfQraXDVPsdpBZQ==" hashData="A/3Oa5bVyod6X2SjO1O9b36oslc="/>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87E3"/>
    <a:srgbClr val="6699FF"/>
    <a:srgbClr val="0000EE"/>
    <a:srgbClr val="3366FF"/>
    <a:srgbClr val="2F2FFF"/>
    <a:srgbClr val="0000D0"/>
    <a:srgbClr val="000099"/>
    <a:srgbClr val="00008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703" autoAdjust="0"/>
    <p:restoredTop sz="94660"/>
  </p:normalViewPr>
  <p:slideViewPr>
    <p:cSldViewPr>
      <p:cViewPr>
        <p:scale>
          <a:sx n="60" d="100"/>
          <a:sy n="60" d="100"/>
        </p:scale>
        <p:origin x="840" y="494"/>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781EFB6C-C477-4EAB-839D-8B5284D4EABE}" type="datetimeFigureOut">
              <a:rPr lang="es-ES"/>
              <a:pPr/>
              <a:t>19/11/2023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0FDE0591-A14D-482D-B074-103E7120DFC3}"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246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2468" name="3 Marcador de número de diapositiva"/>
          <p:cNvSpPr>
            <a:spLocks noGrp="1"/>
          </p:cNvSpPr>
          <p:nvPr>
            <p:ph type="sldNum" sz="quarter" idx="5"/>
          </p:nvPr>
        </p:nvSpPr>
        <p:spPr bwMode="auto">
          <a:noFill/>
          <a:ln>
            <a:miter lim="800000"/>
            <a:headEnd/>
            <a:tailEnd/>
          </a:ln>
        </p:spPr>
        <p:txBody>
          <a:bodyPr/>
          <a:lstStyle/>
          <a:p>
            <a:fld id="{02E9737C-8AF6-4341-83A9-18141CA0E9C0}" type="slidenum">
              <a:rPr lang="es-ES"/>
              <a:pPr/>
              <a:t>37</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3491"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3492" name="3 Marcador de número de diapositiva"/>
          <p:cNvSpPr>
            <a:spLocks noGrp="1"/>
          </p:cNvSpPr>
          <p:nvPr>
            <p:ph type="sldNum" sz="quarter" idx="5"/>
          </p:nvPr>
        </p:nvSpPr>
        <p:spPr bwMode="auto">
          <a:noFill/>
          <a:ln>
            <a:miter lim="800000"/>
            <a:headEnd/>
            <a:tailEnd/>
          </a:ln>
        </p:spPr>
        <p:txBody>
          <a:bodyPr/>
          <a:lstStyle/>
          <a:p>
            <a:fld id="{E329DE6A-EFB2-45E3-9807-A0B10C112479}" type="slidenum">
              <a:rPr lang="es-ES"/>
              <a:pPr/>
              <a:t>46</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246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2468" name="3 Marcador de número de diapositiva"/>
          <p:cNvSpPr>
            <a:spLocks noGrp="1"/>
          </p:cNvSpPr>
          <p:nvPr>
            <p:ph type="sldNum" sz="quarter" idx="5"/>
          </p:nvPr>
        </p:nvSpPr>
        <p:spPr bwMode="auto">
          <a:noFill/>
          <a:ln>
            <a:miter lim="800000"/>
            <a:headEnd/>
            <a:tailEnd/>
          </a:ln>
        </p:spPr>
        <p:txBody>
          <a:bodyPr/>
          <a:lstStyle/>
          <a:p>
            <a:fld id="{02E9737C-8AF6-4341-83A9-18141CA0E9C0}" type="slidenum">
              <a:rPr lang="es-ES"/>
              <a:pPr/>
              <a:t>59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514666EA-6E4B-4E0C-B154-AA4865E7249C}" type="datetimeFigureOut">
              <a:rPr lang="es-ES"/>
              <a:pPr/>
              <a:t>19/11/2023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27CC3A6-4955-4986-A370-F15C882F44F2}" type="slidenum">
              <a:rPr lang="es-ES"/>
              <a:pPr/>
              <a:t>‹Nº›</a:t>
            </a:fld>
            <a:endParaRPr lang="es-ES"/>
          </a:p>
        </p:txBody>
      </p:sp>
    </p:spTree>
  </p:cSld>
  <p:clrMapOvr>
    <a:masterClrMapping/>
  </p:clrMapOvr>
  <p:transition spd="med" advTm="8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73F25976-2291-40C3-830A-875DE921D97D}" type="datetimeFigureOut">
              <a:rPr lang="es-ES"/>
              <a:pPr/>
              <a:t>19/11/2023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711579F-EF3B-4AED-8E97-712F325E2BC6}" type="slidenum">
              <a:rPr lang="es-ES"/>
              <a:pPr/>
              <a:t>‹Nº›</a:t>
            </a:fld>
            <a:endParaRPr lang="es-ES"/>
          </a:p>
        </p:txBody>
      </p:sp>
    </p:spTree>
  </p:cSld>
  <p:clrMapOvr>
    <a:masterClrMapping/>
  </p:clrMapOvr>
  <p:transition spd="med" advTm="8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A17DA941-A285-41EC-A2F5-88AEBD593655}" type="datetimeFigureOut">
              <a:rPr lang="es-ES"/>
              <a:pPr/>
              <a:t>19/11/2023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F6008BB-AF70-441E-8814-BEEE4358A402}" type="slidenum">
              <a:rPr lang="es-ES"/>
              <a:pPr/>
              <a:t>‹Nº›</a:t>
            </a:fld>
            <a:endParaRPr lang="es-ES"/>
          </a:p>
        </p:txBody>
      </p:sp>
    </p:spTree>
  </p:cSld>
  <p:clrMapOvr>
    <a:masterClrMapping/>
  </p:clrMapOvr>
  <p:transition spd="med" advTm="8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84730B62-94B6-436A-B123-AABAD9520AAF}" type="datetimeFigureOut">
              <a:rPr lang="es-ES"/>
              <a:pPr/>
              <a:t>19/11/2023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113B96A4-A016-4B0E-9D72-14990901AEFF}" type="slidenum">
              <a:rPr lang="es-ES"/>
              <a:pPr/>
              <a:t>‹Nº›</a:t>
            </a:fld>
            <a:endParaRPr lang="es-ES"/>
          </a:p>
        </p:txBody>
      </p:sp>
    </p:spTree>
  </p:cSld>
  <p:clrMapOvr>
    <a:masterClrMapping/>
  </p:clrMapOvr>
  <p:transition spd="med" advTm="8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14A8AAFA-0D84-454D-8619-0E69C69FC095}" type="datetimeFigureOut">
              <a:rPr lang="es-ES"/>
              <a:pPr/>
              <a:t>19/11/2023</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15F70637-5A58-4EA7-ADB2-6556FB3D65A7}" type="slidenum">
              <a:rPr lang="es-ES"/>
              <a:pPr/>
              <a:t>‹Nº›</a:t>
            </a:fld>
            <a:endParaRPr lang="es-ES"/>
          </a:p>
        </p:txBody>
      </p:sp>
    </p:spTree>
  </p:cSld>
  <p:clrMapOvr>
    <a:masterClrMapping/>
  </p:clrMapOvr>
  <p:transition spd="med" advTm="8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C6173736-8FBC-444D-8F47-D706DEB16389}" type="datetimeFigureOut">
              <a:rPr lang="es-ES"/>
              <a:pPr/>
              <a:t>19/11/2023</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3B7A6136-507D-4AFA-8DD3-435324DD1838}" type="slidenum">
              <a:rPr lang="es-ES"/>
              <a:pPr/>
              <a:t>‹Nº›</a:t>
            </a:fld>
            <a:endParaRPr lang="es-ES"/>
          </a:p>
        </p:txBody>
      </p:sp>
    </p:spTree>
  </p:cSld>
  <p:clrMapOvr>
    <a:masterClrMapping/>
  </p:clrMapOvr>
  <p:transition spd="med" advTm="8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FEBF39DE-BD05-41F5-A09B-385C0DA09AD5}" type="datetimeFigureOut">
              <a:rPr lang="es-ES"/>
              <a:pPr/>
              <a:t>19/11/2023</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7977928E-5C41-4EA2-B38A-675ECCDE5FE1}" type="slidenum">
              <a:rPr lang="es-ES"/>
              <a:pPr/>
              <a:t>‹Nº›</a:t>
            </a:fld>
            <a:endParaRPr lang="es-ES"/>
          </a:p>
        </p:txBody>
      </p:sp>
    </p:spTree>
  </p:cSld>
  <p:clrMapOvr>
    <a:masterClrMapping/>
  </p:clrMapOvr>
  <p:transition spd="med" advTm="8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70F7A0F8-F340-4A7E-BA5B-175CD04928A0}" type="datetimeFigureOut">
              <a:rPr lang="es-ES"/>
              <a:pPr/>
              <a:t>19/11/2023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A4CEDFE3-870D-47C6-9810-087F8AD5776A}" type="slidenum">
              <a:rPr lang="es-ES"/>
              <a:pPr/>
              <a:t>‹Nº›</a:t>
            </a:fld>
            <a:endParaRPr lang="es-ES"/>
          </a:p>
        </p:txBody>
      </p:sp>
    </p:spTree>
  </p:cSld>
  <p:clrMapOvr>
    <a:masterClrMapping/>
  </p:clrMapOvr>
  <p:transition spd="med" advTm="8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F97E32C5-1CAA-4A24-BE80-C822509DF904}" type="datetimeFigureOut">
              <a:rPr lang="es-ES"/>
              <a:pPr/>
              <a:t>19/11/2023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47C23216-5597-46A4-A59E-F02C795A62FE}" type="slidenum">
              <a:rPr lang="es-ES"/>
              <a:pPr/>
              <a:t>‹Nº›</a:t>
            </a:fld>
            <a:endParaRPr lang="es-ES"/>
          </a:p>
        </p:txBody>
      </p:sp>
    </p:spTree>
  </p:cSld>
  <p:clrMapOvr>
    <a:masterClrMapping/>
  </p:clrMapOvr>
  <p:transition spd="med" advTm="8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1FEDB2BD-5EBE-4BC7-B9F5-75DEC1A92DED}" type="datetimeFigureOut">
              <a:rPr lang="es-ES"/>
              <a:pPr/>
              <a:t>19/11/2023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647A3C5-7BAD-42FB-8F8B-CCA497DB6914}" type="slidenum">
              <a:rPr lang="es-ES"/>
              <a:pPr/>
              <a:t>‹Nº›</a:t>
            </a:fld>
            <a:endParaRPr lang="es-ES"/>
          </a:p>
        </p:txBody>
      </p:sp>
    </p:spTree>
  </p:cSld>
  <p:clrMapOvr>
    <a:masterClrMapping/>
  </p:clrMapOvr>
  <p:transition spd="med" advTm="8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CA9A4712-DE03-4C0D-8141-92107804C84F}" type="datetimeFigureOut">
              <a:rPr lang="es-ES"/>
              <a:pPr/>
              <a:t>19/11/2023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BFDBD21-BF1A-41D0-95A2-09D26DB69BF8}" type="slidenum">
              <a:rPr lang="es-ES"/>
              <a:pPr/>
              <a:t>‹Nº›</a:t>
            </a:fld>
            <a:endParaRPr lang="es-ES"/>
          </a:p>
        </p:txBody>
      </p:sp>
    </p:spTree>
  </p:cSld>
  <p:clrMapOvr>
    <a:masterClrMapping/>
  </p:clrMapOvr>
  <p:transition spd="med" advTm="8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9293304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36D61E4F-081F-41CD-945E-D4ABCF0433BF}" type="datetimeFigureOut">
              <a:rPr lang="es-ES"/>
              <a:pPr/>
              <a:t>19/11/2023</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7E062C35-E8DB-46FB-9040-F0CC1EDC9234}"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8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2885396141"/>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WordArt 3"/>
          <p:cNvSpPr>
            <a:spLocks noChangeArrowheads="1" noChangeShapeType="1" noTextEdit="1"/>
          </p:cNvSpPr>
          <p:nvPr/>
        </p:nvSpPr>
        <p:spPr bwMode="auto">
          <a:xfrm>
            <a:off x="899592" y="120650"/>
            <a:ext cx="7200800" cy="971550"/>
          </a:xfrm>
          <a:prstGeom prst="rect">
            <a:avLst/>
          </a:prstGeom>
        </p:spPr>
        <p:txBody>
          <a:bodyPr wrap="none" fromWordArt="1">
            <a:prstTxWarp prst="textTriangle">
              <a:avLst>
                <a:gd name="adj" fmla="val 40204"/>
              </a:avLst>
            </a:prstTxWarp>
            <a:scene3d>
              <a:camera prst="perspectiveAbove"/>
              <a:lightRig rig="legacyNormal3" dir="t"/>
            </a:scene3d>
            <a:sp3d extrusionH="8874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Parque Nacional Gran Cañón del Colorado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70660" name="WordArt 4"/>
          <p:cNvSpPr>
            <a:spLocks noChangeArrowheads="1" noChangeShapeType="1" noTextEdit="1"/>
          </p:cNvSpPr>
          <p:nvPr/>
        </p:nvSpPr>
        <p:spPr bwMode="auto">
          <a:xfrm>
            <a:off x="1187450" y="1562100"/>
            <a:ext cx="6972300" cy="750888"/>
          </a:xfrm>
          <a:prstGeom prst="rect">
            <a:avLst/>
          </a:prstGeom>
        </p:spPr>
        <p:txBody>
          <a:bodyPr wrap="none" fromWordArt="1">
            <a:prstTxWarp prst="textInflate">
              <a:avLst>
                <a:gd name="adj" fmla="val 21431"/>
              </a:avLst>
            </a:prstTxWarp>
            <a:scene3d>
              <a:camera prst="perspectiveRelaxedModerately"/>
              <a:lightRig rig="threePt" dir="t"/>
            </a:scene3d>
            <a:sp3d extrusionH="57150">
              <a:bevelT w="38100" h="38100" prst="angle"/>
            </a:sp3d>
          </a:bodyPr>
          <a:lstStyle/>
          <a:p>
            <a:pPr algn="ctr"/>
            <a:r>
              <a:rPr lang="es-E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p>
        </p:txBody>
      </p:sp>
      <p:sp>
        <p:nvSpPr>
          <p:cNvPr id="70661" name="WordArt 5"/>
          <p:cNvSpPr>
            <a:spLocks noChangeArrowheads="1" noChangeShapeType="1" noTextEdit="1"/>
          </p:cNvSpPr>
          <p:nvPr/>
        </p:nvSpPr>
        <p:spPr bwMode="auto">
          <a:xfrm>
            <a:off x="1187624" y="2713484"/>
            <a:ext cx="7056438" cy="768350"/>
          </a:xfrm>
          <a:prstGeom prst="rect">
            <a:avLst/>
          </a:prstGeom>
        </p:spPr>
        <p:txBody>
          <a:bodyPr wrap="none" fromWordArt="1">
            <a:prstTxWarp prst="textFadeUp">
              <a:avLst>
                <a:gd name="adj" fmla="val 7468"/>
              </a:avLst>
            </a:prstTxWarp>
            <a:scene3d>
              <a:camera prst="perspectiveRelaxedModerately"/>
              <a:lightRig rig="threePt" dir="t"/>
            </a:scene3d>
            <a:sp3d extrusionH="57150">
              <a:bevelT w="38100" h="38100" prst="angle"/>
            </a:sp3d>
          </a:bodyPr>
          <a:lstStyle/>
          <a:p>
            <a:pPr algn="ct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Diseño: </a:t>
            </a:r>
            <a:endPar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endParaRPr>
          </a:p>
        </p:txBody>
      </p:sp>
      <p:sp>
        <p:nvSpPr>
          <p:cNvPr id="70662" name="WordArt 6"/>
          <p:cNvSpPr>
            <a:spLocks noChangeArrowheads="1" noChangeShapeType="1" noTextEdit="1"/>
          </p:cNvSpPr>
          <p:nvPr/>
        </p:nvSpPr>
        <p:spPr bwMode="auto">
          <a:xfrm>
            <a:off x="1547813" y="3997325"/>
            <a:ext cx="6337300" cy="60007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endParaRPr>
          </a:p>
        </p:txBody>
      </p:sp>
      <p:sp>
        <p:nvSpPr>
          <p:cNvPr id="70663" name="WordArt 7"/>
          <p:cNvSpPr>
            <a:spLocks noChangeArrowheads="1" noChangeShapeType="1" noTextEdit="1"/>
          </p:cNvSpPr>
          <p:nvPr/>
        </p:nvSpPr>
        <p:spPr bwMode="auto">
          <a:xfrm>
            <a:off x="2627313" y="4729163"/>
            <a:ext cx="3960812" cy="61912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i="1" kern="10" dirty="0">
                <a:ln w="9525">
                  <a:noFill/>
                  <a:round/>
                  <a:headEnd/>
                  <a:tailEnd/>
                </a:ln>
                <a:solidFill>
                  <a:srgbClr val="FFFFFF"/>
                </a:solidFill>
                <a:effectLst>
                  <a:prstShdw prst="shdw17" dist="17961" dir="13500000">
                    <a:srgbClr val="999999"/>
                  </a:prstShdw>
                </a:effectLst>
                <a:latin typeface="High Tower Text"/>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600" i="1"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000" advTm="15000">
        <p:split orient="vert"/>
      </p:transition>
    </mc:Choice>
    <mc:Fallback>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70659"/>
                                        </p:tgtEl>
                                        <p:attrNameLst>
                                          <p:attrName>style.visibility</p:attrName>
                                        </p:attrNameLst>
                                      </p:cBhvr>
                                      <p:to>
                                        <p:strVal val="visible"/>
                                      </p:to>
                                    </p:set>
                                    <p:anim calcmode="lin" valueType="num">
                                      <p:cBhvr>
                                        <p:cTn id="7" dur="2000" fill="hold"/>
                                        <p:tgtEl>
                                          <p:spTgt spid="70659"/>
                                        </p:tgtEl>
                                        <p:attrNameLst>
                                          <p:attrName>ppt_w</p:attrName>
                                        </p:attrNameLst>
                                      </p:cBhvr>
                                      <p:tavLst>
                                        <p:tav tm="0">
                                          <p:val>
                                            <p:strVal val="4*#ppt_w"/>
                                          </p:val>
                                        </p:tav>
                                        <p:tav tm="100000">
                                          <p:val>
                                            <p:strVal val="#ppt_w"/>
                                          </p:val>
                                        </p:tav>
                                      </p:tavLst>
                                    </p:anim>
                                    <p:anim calcmode="lin" valueType="num">
                                      <p:cBhvr>
                                        <p:cTn id="8" dur="2000" fill="hold"/>
                                        <p:tgtEl>
                                          <p:spTgt spid="70659"/>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grpId="0" nodeType="afterEffect">
                                  <p:stCondLst>
                                    <p:cond delay="500"/>
                                  </p:stCondLst>
                                  <p:childTnLst>
                                    <p:set>
                                      <p:cBhvr>
                                        <p:cTn id="11" dur="1" fill="hold">
                                          <p:stCondLst>
                                            <p:cond delay="0"/>
                                          </p:stCondLst>
                                        </p:cTn>
                                        <p:tgtEl>
                                          <p:spTgt spid="70660"/>
                                        </p:tgtEl>
                                        <p:attrNameLst>
                                          <p:attrName>style.visibility</p:attrName>
                                        </p:attrNameLst>
                                      </p:cBhvr>
                                      <p:to>
                                        <p:strVal val="visible"/>
                                      </p:to>
                                    </p:set>
                                    <p:anim calcmode="lin" valueType="num">
                                      <p:cBhvr>
                                        <p:cTn id="12" dur="2000" fill="hold"/>
                                        <p:tgtEl>
                                          <p:spTgt spid="70660"/>
                                        </p:tgtEl>
                                        <p:attrNameLst>
                                          <p:attrName>ppt_w</p:attrName>
                                        </p:attrNameLst>
                                      </p:cBhvr>
                                      <p:tavLst>
                                        <p:tav tm="0">
                                          <p:val>
                                            <p:strVal val="#ppt_w*0.70"/>
                                          </p:val>
                                        </p:tav>
                                        <p:tav tm="100000">
                                          <p:val>
                                            <p:strVal val="#ppt_w"/>
                                          </p:val>
                                        </p:tav>
                                      </p:tavLst>
                                    </p:anim>
                                    <p:anim calcmode="lin" valueType="num">
                                      <p:cBhvr>
                                        <p:cTn id="13" dur="2000" fill="hold"/>
                                        <p:tgtEl>
                                          <p:spTgt spid="70660"/>
                                        </p:tgtEl>
                                        <p:attrNameLst>
                                          <p:attrName>ppt_h</p:attrName>
                                        </p:attrNameLst>
                                      </p:cBhvr>
                                      <p:tavLst>
                                        <p:tav tm="0">
                                          <p:val>
                                            <p:strVal val="#ppt_h"/>
                                          </p:val>
                                        </p:tav>
                                        <p:tav tm="100000">
                                          <p:val>
                                            <p:strVal val="#ppt_h"/>
                                          </p:val>
                                        </p:tav>
                                      </p:tavLst>
                                    </p:anim>
                                    <p:animEffect transition="in" filter="fade">
                                      <p:cBhvr>
                                        <p:cTn id="14" dur="2000"/>
                                        <p:tgtEl>
                                          <p:spTgt spid="70660"/>
                                        </p:tgtEl>
                                      </p:cBhvr>
                                    </p:animEffect>
                                  </p:childTnLst>
                                </p:cTn>
                              </p:par>
                            </p:childTnLst>
                          </p:cTn>
                        </p:par>
                        <p:par>
                          <p:cTn id="15" fill="hold">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70661"/>
                                        </p:tgtEl>
                                        <p:attrNameLst>
                                          <p:attrName>style.visibility</p:attrName>
                                        </p:attrNameLst>
                                      </p:cBhvr>
                                      <p:to>
                                        <p:strVal val="visible"/>
                                      </p:to>
                                    </p:set>
                                    <p:animEffect transition="in" filter="fade">
                                      <p:cBhvr>
                                        <p:cTn id="18" dur="2000"/>
                                        <p:tgtEl>
                                          <p:spTgt spid="70661"/>
                                        </p:tgtEl>
                                      </p:cBhvr>
                                    </p:animEffect>
                                    <p:anim calcmode="lin" valueType="num">
                                      <p:cBhvr>
                                        <p:cTn id="19" dur="2000" fill="hold"/>
                                        <p:tgtEl>
                                          <p:spTgt spid="70661"/>
                                        </p:tgtEl>
                                        <p:attrNameLst>
                                          <p:attrName>ppt_x</p:attrName>
                                        </p:attrNameLst>
                                      </p:cBhvr>
                                      <p:tavLst>
                                        <p:tav tm="0">
                                          <p:val>
                                            <p:strVal val="#ppt_x"/>
                                          </p:val>
                                        </p:tav>
                                        <p:tav tm="100000">
                                          <p:val>
                                            <p:strVal val="#ppt_x"/>
                                          </p:val>
                                        </p:tav>
                                      </p:tavLst>
                                    </p:anim>
                                    <p:anim calcmode="lin" valueType="num">
                                      <p:cBhvr>
                                        <p:cTn id="20" dur="2000" fill="hold"/>
                                        <p:tgtEl>
                                          <p:spTgt spid="7066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grpId="0" nodeType="afterEffect">
                                  <p:stCondLst>
                                    <p:cond delay="500"/>
                                  </p:stCondLst>
                                  <p:childTnLst>
                                    <p:set>
                                      <p:cBhvr>
                                        <p:cTn id="23" dur="1" fill="hold">
                                          <p:stCondLst>
                                            <p:cond delay="0"/>
                                          </p:stCondLst>
                                        </p:cTn>
                                        <p:tgtEl>
                                          <p:spTgt spid="70662"/>
                                        </p:tgtEl>
                                        <p:attrNameLst>
                                          <p:attrName>style.visibility</p:attrName>
                                        </p:attrNameLst>
                                      </p:cBhvr>
                                      <p:to>
                                        <p:strVal val="visible"/>
                                      </p:to>
                                    </p:set>
                                    <p:anim from="(-#ppt_w/2)" to="(#ppt_x)" calcmode="lin" valueType="num">
                                      <p:cBhvr>
                                        <p:cTn id="24" dur="1200" fill="hold">
                                          <p:stCondLst>
                                            <p:cond delay="0"/>
                                          </p:stCondLst>
                                        </p:cTn>
                                        <p:tgtEl>
                                          <p:spTgt spid="70662"/>
                                        </p:tgtEl>
                                        <p:attrNameLst>
                                          <p:attrName>ppt_x</p:attrName>
                                        </p:attrNameLst>
                                      </p:cBhvr>
                                    </p:anim>
                                    <p:anim from="0" to="-1.0" calcmode="lin" valueType="num">
                                      <p:cBhvr>
                                        <p:cTn id="25" dur="400" decel="50000" autoRev="1" fill="hold">
                                          <p:stCondLst>
                                            <p:cond delay="1200"/>
                                          </p:stCondLst>
                                        </p:cTn>
                                        <p:tgtEl>
                                          <p:spTgt spid="70662"/>
                                        </p:tgtEl>
                                        <p:attrNameLst>
                                          <p:attrName>xshear</p:attrName>
                                        </p:attrNameLst>
                                      </p:cBhvr>
                                    </p:anim>
                                    <p:animScale>
                                      <p:cBhvr>
                                        <p:cTn id="26" dur="400" decel="100000" autoRev="1" fill="hold">
                                          <p:stCondLst>
                                            <p:cond delay="1200"/>
                                          </p:stCondLst>
                                        </p:cTn>
                                        <p:tgtEl>
                                          <p:spTgt spid="70662"/>
                                        </p:tgtEl>
                                      </p:cBhvr>
                                      <p:from x="100000" y="100000"/>
                                      <p:to x="80000" y="100000"/>
                                    </p:animScale>
                                    <p:anim by="(#ppt_h/3+#ppt_w*0.1)" calcmode="lin" valueType="num">
                                      <p:cBhvr additive="sum">
                                        <p:cTn id="27" dur="400" decel="100000" autoRev="1" fill="hold">
                                          <p:stCondLst>
                                            <p:cond delay="1200"/>
                                          </p:stCondLst>
                                        </p:cTn>
                                        <p:tgtEl>
                                          <p:spTgt spid="70662"/>
                                        </p:tgtEl>
                                        <p:attrNameLst>
                                          <p:attrName>ppt_x</p:attrName>
                                        </p:attrNameLst>
                                      </p:cBhvr>
                                    </p:anim>
                                  </p:childTnLst>
                                </p:cTn>
                              </p:par>
                            </p:childTnLst>
                          </p:cTn>
                        </p:par>
                        <p:par>
                          <p:cTn id="28" fill="hold">
                            <p:stCondLst>
                              <p:cond delay="9500"/>
                            </p:stCondLst>
                            <p:childTnLst>
                              <p:par>
                                <p:cTn id="29" presetID="23" presetClass="entr" presetSubtype="16" repeatCount="3000" fill="hold" grpId="0" nodeType="afterEffect">
                                  <p:stCondLst>
                                    <p:cond delay="500"/>
                                  </p:stCondLst>
                                  <p:childTnLst>
                                    <p:set>
                                      <p:cBhvr>
                                        <p:cTn id="30" dur="1" fill="hold">
                                          <p:stCondLst>
                                            <p:cond delay="0"/>
                                          </p:stCondLst>
                                        </p:cTn>
                                        <p:tgtEl>
                                          <p:spTgt spid="70663"/>
                                        </p:tgtEl>
                                        <p:attrNameLst>
                                          <p:attrName>style.visibility</p:attrName>
                                        </p:attrNameLst>
                                      </p:cBhvr>
                                      <p:to>
                                        <p:strVal val="visible"/>
                                      </p:to>
                                    </p:set>
                                    <p:anim calcmode="lin" valueType="num">
                                      <p:cBhvr>
                                        <p:cTn id="31" dur="1000" fill="hold"/>
                                        <p:tgtEl>
                                          <p:spTgt spid="70663"/>
                                        </p:tgtEl>
                                        <p:attrNameLst>
                                          <p:attrName>ppt_w</p:attrName>
                                        </p:attrNameLst>
                                      </p:cBhvr>
                                      <p:tavLst>
                                        <p:tav tm="0">
                                          <p:val>
                                            <p:fltVal val="0"/>
                                          </p:val>
                                        </p:tav>
                                        <p:tav tm="100000">
                                          <p:val>
                                            <p:strVal val="#ppt_w"/>
                                          </p:val>
                                        </p:tav>
                                      </p:tavLst>
                                    </p:anim>
                                    <p:anim calcmode="lin" valueType="num">
                                      <p:cBhvr>
                                        <p:cTn id="32" dur="1000" fill="hold"/>
                                        <p:tgtEl>
                                          <p:spTgt spid="7066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9" grpId="0" animBg="1"/>
      <p:bldP spid="70660" grpId="0" animBg="1"/>
      <p:bldP spid="70661" grpId="0" animBg="1"/>
      <p:bldP spid="70662" grpId="0" animBg="1"/>
      <p:bldP spid="7066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475656" y="193204"/>
            <a:ext cx="6192721" cy="646331"/>
          </a:xfrm>
          <a:prstGeom prst="rect">
            <a:avLst/>
          </a:prstGeom>
          <a:noFill/>
        </p:spPr>
        <p:txBody>
          <a:bodyPr wrap="none" lIns="91440" tIns="45720" rIns="91440" bIns="45720">
            <a:spAutoFit/>
            <a:scene3d>
              <a:camera prst="perspectiveRelaxedModerately"/>
              <a:lightRig rig="threePt" dir="t"/>
            </a:scene3d>
            <a:sp3d extrusionH="57150">
              <a:bevelT w="38100" h="38100" prst="angle"/>
            </a:sp3d>
          </a:bodyPr>
          <a:lstStyle/>
          <a:p>
            <a:pPr algn="ctr"/>
            <a:r>
              <a:rPr lang="es-ES" sz="36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 </a:t>
            </a:r>
            <a:r>
              <a:rPr lang="es-ES" sz="36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reflection blurRad="6350" stA="60000" endA="900" endPos="58000" dir="5400000" sy="-100000" algn="bl" rotWithShape="0"/>
                </a:effectLst>
              </a:rPr>
              <a:t>Gran Cañón del Colorado </a:t>
            </a:r>
            <a:endParaRPr lang="es-ES" sz="36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reflection blurRad="6350" stA="60000" endA="900" endPos="58000" dir="5400000" sy="-100000" algn="bl" rotWithShape="0"/>
              </a:effectLst>
            </a:endParaRPr>
          </a:p>
        </p:txBody>
      </p:sp>
      <p:sp>
        <p:nvSpPr>
          <p:cNvPr id="3" name="2 CuadroTexto"/>
          <p:cNvSpPr txBox="1"/>
          <p:nvPr/>
        </p:nvSpPr>
        <p:spPr>
          <a:xfrm>
            <a:off x="467544" y="1057300"/>
            <a:ext cx="7992888"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El Gran Cañón está ubicado en la esquina noroeste de Arizona, cerca de las fronteras de Utah y Nevada. El río  Colorado, que atraviesa el cañón, lleva agua de siete estados, pero el sector denominado Gran Cañón se encuentra íntegramente en Arizona. La mayor parte del Gran Cañón está situada en el Parque Nacional Gran Cañón y la administra el Servicio de Parques Nacionales.</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467544" y="3505572"/>
            <a:ext cx="8280920"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El Gran Cañón que hoy visitamos es un regalo recibido de las generaciones pasadas. Tomaremos el tiempo para disfrutar de este regalo. Nos sentaremos a observar los cambiantes juegos de luces y sombras. Veamos las exposiciones del Centro para visitantes. Pasearemos tranquilamente por los senderos y sentiremos la luz del sol y el viento en el rostro.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000" advTm="68000">
        <p14:vortex dir="r"/>
      </p:transition>
    </mc:Choice>
    <mc:Fallback>
      <p:transition spd="slow" advTm="6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340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_1163.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1" name="10 Imagen" descr="IMG_1163.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2" name="11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estado de Arizona, cerca de las fronteras de Nevada y Utah, el Gran Cañón fue modelado durante millones de años por el cauce del río Colorado. El 26 de febrero de 1919 fue designado como Parque Nacional de Estados Unidos, un reconocimiento que protege y pone en valor el paisaje.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2000">
        <p14:vortex/>
        <p:sndAc>
          <p:stSnd loop="1">
            <p:snd r:embed="rId2" name="Variadas.wav"/>
          </p:stSnd>
        </p:sndAc>
      </p:transition>
    </mc:Choice>
    <mc:Fallback>
      <p:transition spd="slow" advTm="32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3000" fill="hold"/>
                                        <p:tgtEl>
                                          <p:spTgt spid="11"/>
                                        </p:tgtEl>
                                        <p:attrNameLst>
                                          <p:attrName>ppt_w</p:attrName>
                                        </p:attrNameLst>
                                      </p:cBhvr>
                                      <p:tavLst>
                                        <p:tav tm="0">
                                          <p:val>
                                            <p:strVal val="2/3*#ppt_w"/>
                                          </p:val>
                                        </p:tav>
                                        <p:tav tm="100000">
                                          <p:val>
                                            <p:strVal val="#ppt_w"/>
                                          </p:val>
                                        </p:tav>
                                      </p:tavLst>
                                    </p:anim>
                                    <p:anim calcmode="lin" valueType="num">
                                      <p:cBhvr>
                                        <p:cTn id="15" dur="3000" fill="hold"/>
                                        <p:tgtEl>
                                          <p:spTgt spid="11"/>
                                        </p:tgtEl>
                                        <p:attrNameLst>
                                          <p:attrName>ppt_h</p:attrName>
                                        </p:attrNameLst>
                                      </p:cBhvr>
                                      <p:tavLst>
                                        <p:tav tm="0">
                                          <p:val>
                                            <p:strVal val="2/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diamond(in)">
                                      <p:cBhvr>
                                        <p:cTn id="18" dur="3000"/>
                                        <p:tgtEl>
                                          <p:spTgt spid="11"/>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1"/>
                                          </p:val>
                                        </p:tav>
                                        <p:tav tm="100000">
                                          <p:val>
                                            <p:strVal val="#ppt_x"/>
                                          </p:val>
                                        </p:tav>
                                      </p:tavLst>
                                    </p:anim>
                                    <p:anim calcmode="lin" valueType="num">
                                      <p:cBhvr>
                                        <p:cTn id="24"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334_1280x800 (Medium).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6" name="45 Imagen" descr="9334_1280x800 (Medium).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7" name="46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una de las más imponentes joyas naturales de nuestro planeta y lleva mucho más de un siglo dejando boquiabiertos a aquellos que se asoman a ella. Pero </a:t>
            </a:r>
            <a:r>
              <a:rPr lang="es-ES" b="1" i="1" dirty="0" smtClean="0">
                <a:effectLst>
                  <a:glow rad="101600">
                    <a:srgbClr val="C00000">
                      <a:alpha val="60000"/>
                    </a:srgbClr>
                  </a:glow>
                  <a:outerShdw blurRad="38100" dist="38100" dir="2700000" algn="tl">
                    <a:srgbClr val="000000">
                      <a:alpha val="43137"/>
                    </a:srgbClr>
                  </a:outerShdw>
                </a:effectLst>
              </a:rPr>
              <a:t>el Gran Cañón cumple 100 años como Parque Nacional.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5000">
        <p14:glitter pattern="hexagon"/>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46"/>
                                        </p:tgtEl>
                                        <p:attrNameLst>
                                          <p:attrName>style.visibility</p:attrName>
                                        </p:attrNameLst>
                                      </p:cBhvr>
                                      <p:to>
                                        <p:strVal val="visible"/>
                                      </p:to>
                                    </p:set>
                                    <p:anim calcmode="lin" valueType="num">
                                      <p:cBhvr>
                                        <p:cTn id="14" dur="3000" fill="hold"/>
                                        <p:tgtEl>
                                          <p:spTgt spid="46"/>
                                        </p:tgtEl>
                                        <p:attrNameLst>
                                          <p:attrName>ppt_w</p:attrName>
                                        </p:attrNameLst>
                                      </p:cBhvr>
                                      <p:tavLst>
                                        <p:tav tm="0">
                                          <p:val>
                                            <p:strVal val="4/3*#ppt_w"/>
                                          </p:val>
                                        </p:tav>
                                        <p:tav tm="100000">
                                          <p:val>
                                            <p:strVal val="#ppt_w"/>
                                          </p:val>
                                        </p:tav>
                                      </p:tavLst>
                                    </p:anim>
                                    <p:anim calcmode="lin" valueType="num">
                                      <p:cBhvr>
                                        <p:cTn id="15" dur="3000" fill="hold"/>
                                        <p:tgtEl>
                                          <p:spTgt spid="46"/>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46"/>
                                        </p:tgtEl>
                                        <p:attrNameLst>
                                          <p:attrName>style.visibility</p:attrName>
                                        </p:attrNameLst>
                                      </p:cBhvr>
                                      <p:to>
                                        <p:strVal val="visible"/>
                                      </p:to>
                                    </p:set>
                                    <p:animEffect transition="in" filter="blinds(horizontal)">
                                      <p:cBhvr>
                                        <p:cTn id="18" dur="3000"/>
                                        <p:tgtEl>
                                          <p:spTgt spid="46"/>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7"/>
                                        </p:tgtEl>
                                        <p:attrNameLst>
                                          <p:attrName>style.visibility</p:attrName>
                                        </p:attrNameLst>
                                      </p:cBhvr>
                                      <p:to>
                                        <p:strVal val="visible"/>
                                      </p:to>
                                    </p:set>
                                    <p:animEffect transition="in" filter="fade">
                                      <p:cBhvr>
                                        <p:cTn id="22" dur="1000"/>
                                        <p:tgtEl>
                                          <p:spTgt spid="47"/>
                                        </p:tgtEl>
                                      </p:cBhvr>
                                    </p:animEffect>
                                    <p:anim calcmode="lin" valueType="num">
                                      <p:cBhvr>
                                        <p:cTn id="23" dur="1000" fill="hold"/>
                                        <p:tgtEl>
                                          <p:spTgt spid="47"/>
                                        </p:tgtEl>
                                        <p:attrNameLst>
                                          <p:attrName>ppt_x</p:attrName>
                                        </p:attrNameLst>
                                      </p:cBhvr>
                                      <p:tavLst>
                                        <p:tav tm="0">
                                          <p:val>
                                            <p:strVal val="#ppt_x-.1"/>
                                          </p:val>
                                        </p:tav>
                                        <p:tav tm="100000">
                                          <p:val>
                                            <p:strVal val="#ppt_x"/>
                                          </p:val>
                                        </p:tav>
                                      </p:tavLst>
                                    </p:anim>
                                    <p:anim calcmode="lin" valueType="num">
                                      <p:cBhvr>
                                        <p:cTn id="24" dur="10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_246ae7_b42be21d_XXXL1.jpg"/>
          <p:cNvPicPr>
            <a:picLocks noChangeAspect="1"/>
          </p:cNvPicPr>
          <p:nvPr/>
        </p:nvPicPr>
        <p:blipFill>
          <a:blip r:embed="rId2" cstate="print"/>
          <a:stretch>
            <a:fillRect/>
          </a:stretch>
        </p:blipFill>
        <p:spPr bwMode="auto">
          <a:xfrm>
            <a:off x="0" y="0"/>
            <a:ext cx="9144000" cy="5789348"/>
          </a:xfrm>
          <a:prstGeom prst="rect">
            <a:avLst/>
          </a:prstGeom>
          <a:blipFill dpi="0" rotWithShape="1">
            <a:blip r:embed="rId3" cstate="print"/>
            <a:srcRect/>
            <a:stretch>
              <a:fillRect/>
            </a:stretch>
          </a:blip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 name="8 Imagen" descr="0_246ae7_b42be21d_XXXL1.jpg"/>
          <p:cNvPicPr>
            <a:picLocks noChangeAspect="1"/>
          </p:cNvPicPr>
          <p:nvPr/>
        </p:nvPicPr>
        <p:blipFill>
          <a:blip r:embed="rId2" cstate="print"/>
          <a:stretch>
            <a:fillRect/>
          </a:stretch>
        </p:blipFill>
        <p:spPr bwMode="auto">
          <a:xfrm>
            <a:off x="0" y="0"/>
            <a:ext cx="9144000" cy="5789348"/>
          </a:xfrm>
          <a:prstGeom prst="rect">
            <a:avLst/>
          </a:prstGeom>
          <a:blipFill dpi="0" rotWithShape="1">
            <a:blip r:embed="rId3" cstate="print"/>
            <a:srcRect/>
            <a:stretch>
              <a:fillRect/>
            </a:stretch>
          </a:blip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9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aunque son dos millones de años en los que el río ha ido formando el cañón, mucho más cerca, hace unos 12.000 años que las culturas humanas y el cañón se han modelado mutuamente, con especial presencia de los indios americanos, que cuidaron, compartieron su conocimiento y admiraron este lugar especial.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4000">
        <p14:glitter dir="r" pattern="hexagon"/>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3000"/>
                                        <p:tgtEl>
                                          <p:spTgt spid="4"/>
                                        </p:tgtEl>
                                      </p:cBhvr>
                                    </p:animEffect>
                                  </p:childTnLst>
                                </p:cTn>
                              </p:par>
                              <p:par>
                                <p:cTn id="12" presetID="17" presetClass="entr" presetSubtype="10"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3000" fill="hold"/>
                                        <p:tgtEl>
                                          <p:spTgt spid="9"/>
                                        </p:tgtEl>
                                        <p:attrNameLst>
                                          <p:attrName>ppt_w</p:attrName>
                                        </p:attrNameLst>
                                      </p:cBhvr>
                                      <p:tavLst>
                                        <p:tav tm="0">
                                          <p:val>
                                            <p:fltVal val="0"/>
                                          </p:val>
                                        </p:tav>
                                        <p:tav tm="100000">
                                          <p:val>
                                            <p:strVal val="#ppt_w"/>
                                          </p:val>
                                        </p:tav>
                                      </p:tavLst>
                                    </p:anim>
                                    <p:anim calcmode="lin" valueType="num">
                                      <p:cBhvr>
                                        <p:cTn id="15" dur="3000" fill="hold"/>
                                        <p:tgtEl>
                                          <p:spTgt spid="9"/>
                                        </p:tgtEl>
                                        <p:attrNameLst>
                                          <p:attrName>ppt_h</p:attrName>
                                        </p:attrNameLst>
                                      </p:cBhvr>
                                      <p:tavLst>
                                        <p:tav tm="0">
                                          <p:val>
                                            <p:strVal val="#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diamond(out)">
                                      <p:cBhvr>
                                        <p:cTn id="18" dur="3000"/>
                                        <p:tgtEl>
                                          <p:spTgt spid="9"/>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1"/>
                                          </p:val>
                                        </p:tav>
                                        <p:tav tm="100000">
                                          <p:val>
                                            <p:strVal val="#ppt_x"/>
                                          </p:val>
                                        </p:tav>
                                      </p:tavLst>
                                    </p:anim>
                                    <p:anim calcmode="lin" valueType="num">
                                      <p:cBhvr>
                                        <p:cTn id="2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 (12).jpg"/>
          <p:cNvPicPr>
            <a:picLocks noChangeAspect="1"/>
          </p:cNvPicPr>
          <p:nvPr/>
        </p:nvPicPr>
        <p:blipFill>
          <a:blip r:embed="rId2" cstate="print"/>
          <a:stretch>
            <a:fillRect/>
          </a:stretch>
        </p:blipFill>
        <p:spPr bwMode="auto">
          <a:xfrm>
            <a:off x="-828600" y="0"/>
            <a:ext cx="1072919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2" name="11 Imagen" descr="2048 (12).jpg"/>
          <p:cNvPicPr>
            <a:picLocks noChangeAspect="1"/>
          </p:cNvPicPr>
          <p:nvPr/>
        </p:nvPicPr>
        <p:blipFill>
          <a:blip r:embed="rId2" cstate="print"/>
          <a:stretch>
            <a:fillRect/>
          </a:stretch>
        </p:blipFill>
        <p:spPr bwMode="auto">
          <a:xfrm>
            <a:off x="-828600" y="0"/>
            <a:ext cx="1072919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CuadroTexto"/>
          <p:cNvSpPr txBox="1"/>
          <p:nvPr/>
        </p:nvSpPr>
        <p:spPr>
          <a:xfrm>
            <a:off x="179512" y="4369668"/>
            <a:ext cx="9145016"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La expedición española que descubrió el Gran Cañón del Colorado. </a:t>
            </a:r>
            <a:r>
              <a:rPr lang="es-ES" b="1" i="1" dirty="0" smtClean="0">
                <a:effectLst>
                  <a:glow rad="101600">
                    <a:srgbClr val="C00000">
                      <a:alpha val="60000"/>
                    </a:srgbClr>
                  </a:glow>
                  <a:outerShdw blurRad="38100" dist="38100" dir="2700000" algn="tl">
                    <a:srgbClr val="000000">
                      <a:alpha val="43137"/>
                    </a:srgbClr>
                  </a:outerShdw>
                </a:effectLst>
              </a:rPr>
              <a:t> </a:t>
            </a:r>
            <a:endParaRPr lang="es-ES" b="1" i="1" dirty="0" smtClean="0">
              <a:effectLst>
                <a:glow rad="101600">
                  <a:srgbClr val="C00000">
                    <a:alpha val="60000"/>
                  </a:srgbClr>
                </a:glow>
                <a:outerShdw blurRad="38100" dist="38100" dir="2700000" algn="tl">
                  <a:srgbClr val="000000">
                    <a:alpha val="43137"/>
                  </a:srgbClr>
                </a:outerShdw>
              </a:effectLst>
            </a:endParaRPr>
          </a:p>
          <a:p>
            <a:r>
              <a:rPr lang="es-ES" i="1" dirty="0" smtClean="0">
                <a:effectLst>
                  <a:glow rad="101600">
                    <a:srgbClr val="C00000">
                      <a:alpha val="60000"/>
                    </a:srgbClr>
                  </a:glow>
                  <a:outerShdw blurRad="38100" dist="38100" dir="2700000" algn="tl">
                    <a:srgbClr val="000000">
                      <a:alpha val="43137"/>
                    </a:srgbClr>
                  </a:outerShdw>
                </a:effectLst>
              </a:rPr>
              <a:t>La historia de este hallazgo merece un detenimiento porque fue un descubrimiento meramente geográfico, pero de un lugar asombroso, único y de tan difícil acceso que apenas pudieron recorrer más que por las orillas superiores de los enormes barrancos.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7000">
        <p14:glitter/>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3000" fill="hold"/>
                                        <p:tgtEl>
                                          <p:spTgt spid="12"/>
                                        </p:tgtEl>
                                        <p:attrNameLst>
                                          <p:attrName>ppt_w</p:attrName>
                                        </p:attrNameLst>
                                      </p:cBhvr>
                                      <p:tavLst>
                                        <p:tav tm="0">
                                          <p:val>
                                            <p:strVal val="2/3*#ppt_w"/>
                                          </p:val>
                                        </p:tav>
                                        <p:tav tm="100000">
                                          <p:val>
                                            <p:strVal val="#ppt_w"/>
                                          </p:val>
                                        </p:tav>
                                      </p:tavLst>
                                    </p:anim>
                                    <p:anim calcmode="lin" valueType="num">
                                      <p:cBhvr>
                                        <p:cTn id="15" dur="3000" fill="hold"/>
                                        <p:tgtEl>
                                          <p:spTgt spid="12"/>
                                        </p:tgtEl>
                                        <p:attrNameLst>
                                          <p:attrName>ppt_h</p:attrName>
                                        </p:attrNameLst>
                                      </p:cBhvr>
                                      <p:tavLst>
                                        <p:tav tm="0">
                                          <p:val>
                                            <p:strVal val="2/3*#ppt_h"/>
                                          </p:val>
                                        </p:tav>
                                        <p:tav tm="100000">
                                          <p:val>
                                            <p:strVal val="#ppt_h"/>
                                          </p:val>
                                        </p:tav>
                                      </p:tavLst>
                                    </p:anim>
                                  </p:childTnLst>
                                </p:cTn>
                              </p:par>
                              <p:par>
                                <p:cTn id="16" presetID="6" presetClass="entr" presetSubtype="16"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circle(in)">
                                      <p:cBhvr>
                                        <p:cTn id="18" dur="3000"/>
                                        <p:tgtEl>
                                          <p:spTgt spid="12"/>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anim calcmode="lin" valueType="num">
                                      <p:cBhvr>
                                        <p:cTn id="23" dur="1000" fill="hold"/>
                                        <p:tgtEl>
                                          <p:spTgt spid="13"/>
                                        </p:tgtEl>
                                        <p:attrNameLst>
                                          <p:attrName>ppt_x</p:attrName>
                                        </p:attrNameLst>
                                      </p:cBhvr>
                                      <p:tavLst>
                                        <p:tav tm="0">
                                          <p:val>
                                            <p:strVal val="#ppt_x-.1"/>
                                          </p:val>
                                        </p:tav>
                                        <p:tav tm="100000">
                                          <p:val>
                                            <p:strVal val="#ppt_x"/>
                                          </p:val>
                                        </p:tav>
                                      </p:tavLst>
                                    </p:anim>
                                    <p:anim calcmode="lin" valueType="num">
                                      <p:cBhvr>
                                        <p:cTn id="24"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u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8" name="17 Rectángulo"/>
          <p:cNvSpPr/>
          <p:nvPr/>
        </p:nvSpPr>
        <p:spPr>
          <a:xfrm>
            <a:off x="0" y="0"/>
            <a:ext cx="1714500" cy="2917825"/>
          </a:xfrm>
          <a:prstGeom prst="rect">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a:off x="7429500" y="0"/>
            <a:ext cx="1714500" cy="2917825"/>
          </a:xfrm>
          <a:prstGeom prst="rect">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Triángulo rectángulo"/>
          <p:cNvSpPr/>
          <p:nvPr/>
        </p:nvSpPr>
        <p:spPr>
          <a:xfrm flipV="1">
            <a:off x="1714500" y="-1"/>
            <a:ext cx="2929508" cy="2917825"/>
          </a:xfrm>
          <a:prstGeom prst="rtTriangle">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Triángulo rectángulo"/>
          <p:cNvSpPr/>
          <p:nvPr/>
        </p:nvSpPr>
        <p:spPr>
          <a:xfrm flipH="1" flipV="1">
            <a:off x="4572000" y="0"/>
            <a:ext cx="2857500" cy="2917825"/>
          </a:xfrm>
          <a:prstGeom prst="rtTriangle">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Triángulo rectángulo"/>
          <p:cNvSpPr/>
          <p:nvPr/>
        </p:nvSpPr>
        <p:spPr>
          <a:xfrm>
            <a:off x="1714500" y="2917825"/>
            <a:ext cx="3000375" cy="2797175"/>
          </a:xfrm>
          <a:prstGeom prst="rtTriangle">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Triángulo rectángulo"/>
          <p:cNvSpPr/>
          <p:nvPr/>
        </p:nvSpPr>
        <p:spPr>
          <a:xfrm flipH="1">
            <a:off x="4572000" y="2917825"/>
            <a:ext cx="2847975" cy="2797175"/>
          </a:xfrm>
          <a:prstGeom prst="rtTriangle">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Triángulo rectángulo"/>
          <p:cNvSpPr/>
          <p:nvPr/>
        </p:nvSpPr>
        <p:spPr>
          <a:xfrm rot="16200000">
            <a:off x="1720342" y="-5843"/>
            <a:ext cx="2917825" cy="2929510"/>
          </a:xfrm>
          <a:prstGeom prst="rtTriangl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Triángulo rectángulo"/>
          <p:cNvSpPr/>
          <p:nvPr/>
        </p:nvSpPr>
        <p:spPr>
          <a:xfrm rot="16200000" flipV="1">
            <a:off x="4577842" y="66168"/>
            <a:ext cx="2917825" cy="2785490"/>
          </a:xfrm>
          <a:prstGeom prst="rtTriangl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Triángulo rectángulo"/>
          <p:cNvSpPr/>
          <p:nvPr/>
        </p:nvSpPr>
        <p:spPr>
          <a:xfrm rot="16200000" flipH="1">
            <a:off x="1744663" y="2816225"/>
            <a:ext cx="2797175" cy="3000375"/>
          </a:xfrm>
          <a:prstGeom prst="rtTriangl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Triángulo rectángulo"/>
          <p:cNvSpPr/>
          <p:nvPr/>
        </p:nvSpPr>
        <p:spPr>
          <a:xfrm rot="16200000" flipH="1" flipV="1">
            <a:off x="4637881" y="2923382"/>
            <a:ext cx="2797175" cy="2786062"/>
          </a:xfrm>
          <a:prstGeom prst="rtTriangl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Rectángulo"/>
          <p:cNvSpPr/>
          <p:nvPr/>
        </p:nvSpPr>
        <p:spPr>
          <a:xfrm>
            <a:off x="0" y="2917825"/>
            <a:ext cx="1714500" cy="2797175"/>
          </a:xfrm>
          <a:prstGeom prst="rect">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9" name="28 Rectángulo"/>
          <p:cNvSpPr/>
          <p:nvPr/>
        </p:nvSpPr>
        <p:spPr>
          <a:xfrm>
            <a:off x="7429500" y="2917825"/>
            <a:ext cx="1714500" cy="2797175"/>
          </a:xfrm>
          <a:prstGeom prst="rect">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285750" y="417513"/>
            <a:ext cx="1143000" cy="1963737"/>
          </a:xfrm>
          <a:prstGeom prst="rect">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Rectángulo"/>
          <p:cNvSpPr/>
          <p:nvPr/>
        </p:nvSpPr>
        <p:spPr>
          <a:xfrm>
            <a:off x="285750" y="3333750"/>
            <a:ext cx="1143000" cy="1965325"/>
          </a:xfrm>
          <a:prstGeom prst="rect">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Rectángulo"/>
          <p:cNvSpPr/>
          <p:nvPr/>
        </p:nvSpPr>
        <p:spPr>
          <a:xfrm>
            <a:off x="7715250" y="476250"/>
            <a:ext cx="1143000" cy="1965325"/>
          </a:xfrm>
          <a:prstGeom prst="rect">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2" name="31 Rectángulo"/>
          <p:cNvSpPr/>
          <p:nvPr/>
        </p:nvSpPr>
        <p:spPr>
          <a:xfrm>
            <a:off x="7715250" y="3394075"/>
            <a:ext cx="1143000" cy="1963738"/>
          </a:xfrm>
          <a:prstGeom prst="rect">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3" name="32 Triángulo rectángulo"/>
          <p:cNvSpPr/>
          <p:nvPr/>
        </p:nvSpPr>
        <p:spPr>
          <a:xfrm flipV="1">
            <a:off x="1857375" y="238125"/>
            <a:ext cx="2143125" cy="2076450"/>
          </a:xfrm>
          <a:prstGeom prst="rtTriangle">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4" name="33 Triángulo rectángulo"/>
          <p:cNvSpPr/>
          <p:nvPr/>
        </p:nvSpPr>
        <p:spPr>
          <a:xfrm flipH="1" flipV="1">
            <a:off x="5076825" y="217488"/>
            <a:ext cx="2214563" cy="2143125"/>
          </a:xfrm>
          <a:prstGeom prst="rtTriangle">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5" name="34 Triángulo rectángulo"/>
          <p:cNvSpPr/>
          <p:nvPr/>
        </p:nvSpPr>
        <p:spPr>
          <a:xfrm>
            <a:off x="1866900" y="3452813"/>
            <a:ext cx="2062163" cy="2024062"/>
          </a:xfrm>
          <a:prstGeom prst="rtTriangle">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6" name="35 Triángulo rectángulo"/>
          <p:cNvSpPr/>
          <p:nvPr/>
        </p:nvSpPr>
        <p:spPr>
          <a:xfrm flipH="1">
            <a:off x="5143500" y="3394075"/>
            <a:ext cx="2143125" cy="2090738"/>
          </a:xfrm>
          <a:prstGeom prst="rtTriangle">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7" name="36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1540 </a:t>
            </a:r>
            <a:r>
              <a:rPr lang="es-ES" b="1" i="1" dirty="0" smtClean="0">
                <a:effectLst>
                  <a:glow rad="101600">
                    <a:srgbClr val="C00000">
                      <a:alpha val="60000"/>
                    </a:srgbClr>
                  </a:glow>
                  <a:outerShdw blurRad="38100" dist="38100" dir="2700000" algn="tl">
                    <a:srgbClr val="000000">
                      <a:alpha val="43137"/>
                    </a:srgbClr>
                  </a:outerShdw>
                </a:effectLst>
              </a:rPr>
              <a:t>Nueva España</a:t>
            </a:r>
            <a:r>
              <a:rPr lang="es-ES" i="1" dirty="0" smtClean="0">
                <a:effectLst>
                  <a:glow rad="101600">
                    <a:srgbClr val="C00000">
                      <a:alpha val="60000"/>
                    </a:srgbClr>
                  </a:glow>
                  <a:outerShdw blurRad="38100" dist="38100" dir="2700000" algn="tl">
                    <a:srgbClr val="000000">
                      <a:alpha val="43137"/>
                    </a:srgbClr>
                  </a:outerShdw>
                </a:effectLst>
              </a:rPr>
              <a:t> vivía una etapa convulsa y triste porque </a:t>
            </a:r>
            <a:r>
              <a:rPr lang="es-ES" b="1" i="1" dirty="0" smtClean="0">
                <a:effectLst>
                  <a:glow rad="101600">
                    <a:srgbClr val="C00000">
                      <a:alpha val="60000"/>
                    </a:srgbClr>
                  </a:glow>
                  <a:outerShdw blurRad="38100" dist="38100" dir="2700000" algn="tl">
                    <a:srgbClr val="000000">
                      <a:alpha val="43137"/>
                    </a:srgbClr>
                  </a:outerShdw>
                </a:effectLst>
              </a:rPr>
              <a:t>Hernán Cortés</a:t>
            </a:r>
            <a:r>
              <a:rPr lang="es-ES" i="1" dirty="0" smtClean="0">
                <a:effectLst>
                  <a:glow rad="101600">
                    <a:srgbClr val="C00000">
                      <a:alpha val="60000"/>
                    </a:srgbClr>
                  </a:glow>
                  <a:outerShdw blurRad="38100" dist="38100" dir="2700000" algn="tl">
                    <a:srgbClr val="000000">
                      <a:alpha val="43137"/>
                    </a:srgbClr>
                  </a:outerShdw>
                </a:effectLst>
              </a:rPr>
              <a:t>, con título de marqués, había sido arrinconado en Cuernavaca a pesar de ser el artífice de la conquista.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4000">
        <p14:glitter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grpId="0" nodeType="withEffect">
                                  <p:stCondLst>
                                    <p:cond delay="0"/>
                                  </p:stCondLst>
                                  <p:childTnLst>
                                    <p:animEffect transition="out" filter="box(in)">
                                      <p:cBhvr>
                                        <p:cTn id="6" dur="3000"/>
                                        <p:tgtEl>
                                          <p:spTgt spid="18"/>
                                        </p:tgtEl>
                                      </p:cBhvr>
                                    </p:animEffect>
                                    <p:set>
                                      <p:cBhvr>
                                        <p:cTn id="7" dur="1" fill="hold">
                                          <p:stCondLst>
                                            <p:cond delay="2999"/>
                                          </p:stCondLst>
                                        </p:cTn>
                                        <p:tgtEl>
                                          <p:spTgt spid="18"/>
                                        </p:tgtEl>
                                        <p:attrNameLst>
                                          <p:attrName>style.visibility</p:attrName>
                                        </p:attrNameLst>
                                      </p:cBhvr>
                                      <p:to>
                                        <p:strVal val="hidden"/>
                                      </p:to>
                                    </p:set>
                                  </p:childTnLst>
                                </p:cTn>
                              </p:par>
                              <p:par>
                                <p:cTn id="8" presetID="4" presetClass="exit" presetSubtype="16" fill="hold" grpId="0" nodeType="withEffect">
                                  <p:stCondLst>
                                    <p:cond delay="0"/>
                                  </p:stCondLst>
                                  <p:childTnLst>
                                    <p:animEffect transition="out" filter="box(in)">
                                      <p:cBhvr>
                                        <p:cTn id="9" dur="3000"/>
                                        <p:tgtEl>
                                          <p:spTgt spid="28"/>
                                        </p:tgtEl>
                                      </p:cBhvr>
                                    </p:animEffect>
                                    <p:set>
                                      <p:cBhvr>
                                        <p:cTn id="10" dur="1" fill="hold">
                                          <p:stCondLst>
                                            <p:cond delay="2999"/>
                                          </p:stCondLst>
                                        </p:cTn>
                                        <p:tgtEl>
                                          <p:spTgt spid="28"/>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000"/>
                                        <p:tgtEl>
                                          <p:spTgt spid="17"/>
                                        </p:tgtEl>
                                      </p:cBhvr>
                                    </p:animEffect>
                                    <p:set>
                                      <p:cBhvr>
                                        <p:cTn id="13" dur="1" fill="hold">
                                          <p:stCondLst>
                                            <p:cond delay="2999"/>
                                          </p:stCondLst>
                                        </p:cTn>
                                        <p:tgtEl>
                                          <p:spTgt spid="17"/>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3000"/>
                                        <p:tgtEl>
                                          <p:spTgt spid="30"/>
                                        </p:tgtEl>
                                      </p:cBhvr>
                                    </p:animEffect>
                                    <p:set>
                                      <p:cBhvr>
                                        <p:cTn id="16" dur="1" fill="hold">
                                          <p:stCondLst>
                                            <p:cond delay="2999"/>
                                          </p:stCondLst>
                                        </p:cTn>
                                        <p:tgtEl>
                                          <p:spTgt spid="30"/>
                                        </p:tgtEl>
                                        <p:attrNameLst>
                                          <p:attrName>style.visibility</p:attrName>
                                        </p:attrNameLst>
                                      </p:cBhvr>
                                      <p:to>
                                        <p:strVal val="hidden"/>
                                      </p:to>
                                    </p:set>
                                  </p:childTnLst>
                                </p:cTn>
                              </p:par>
                              <p:par>
                                <p:cTn id="17" presetID="4" presetClass="exit" presetSubtype="16" fill="hold" grpId="0" nodeType="withEffect">
                                  <p:stCondLst>
                                    <p:cond delay="0"/>
                                  </p:stCondLst>
                                  <p:childTnLst>
                                    <p:animEffect transition="out" filter="box(in)">
                                      <p:cBhvr>
                                        <p:cTn id="18" dur="3000"/>
                                        <p:tgtEl>
                                          <p:spTgt spid="19"/>
                                        </p:tgtEl>
                                      </p:cBhvr>
                                    </p:animEffect>
                                    <p:set>
                                      <p:cBhvr>
                                        <p:cTn id="19" dur="1" fill="hold">
                                          <p:stCondLst>
                                            <p:cond delay="2999"/>
                                          </p:stCondLst>
                                        </p:cTn>
                                        <p:tgtEl>
                                          <p:spTgt spid="19"/>
                                        </p:tgtEl>
                                        <p:attrNameLst>
                                          <p:attrName>style.visibility</p:attrName>
                                        </p:attrNameLst>
                                      </p:cBhvr>
                                      <p:to>
                                        <p:strVal val="hidden"/>
                                      </p:to>
                                    </p:set>
                                  </p:childTnLst>
                                </p:cTn>
                              </p:par>
                              <p:par>
                                <p:cTn id="20" presetID="4" presetClass="exit" presetSubtype="16" fill="hold" grpId="0" nodeType="withEffect">
                                  <p:stCondLst>
                                    <p:cond delay="0"/>
                                  </p:stCondLst>
                                  <p:childTnLst>
                                    <p:animEffect transition="out" filter="box(in)">
                                      <p:cBhvr>
                                        <p:cTn id="21" dur="3000"/>
                                        <p:tgtEl>
                                          <p:spTgt spid="29"/>
                                        </p:tgtEl>
                                      </p:cBhvr>
                                    </p:animEffect>
                                    <p:set>
                                      <p:cBhvr>
                                        <p:cTn id="22" dur="1" fill="hold">
                                          <p:stCondLst>
                                            <p:cond delay="2999"/>
                                          </p:stCondLst>
                                        </p:cTn>
                                        <p:tgtEl>
                                          <p:spTgt spid="29"/>
                                        </p:tgtEl>
                                        <p:attrNameLst>
                                          <p:attrName>style.visibility</p:attrName>
                                        </p:attrNameLst>
                                      </p:cBhvr>
                                      <p:to>
                                        <p:strVal val="hidden"/>
                                      </p:to>
                                    </p:set>
                                  </p:childTnLst>
                                </p:cTn>
                              </p:par>
                              <p:par>
                                <p:cTn id="23" presetID="4" presetClass="exit" presetSubtype="32" fill="hold" nodeType="withEffect">
                                  <p:stCondLst>
                                    <p:cond delay="0"/>
                                  </p:stCondLst>
                                  <p:childTnLst>
                                    <p:animEffect transition="out" filter="box(out)">
                                      <p:cBhvr>
                                        <p:cTn id="24" dur="3000"/>
                                        <p:tgtEl>
                                          <p:spTgt spid="31"/>
                                        </p:tgtEl>
                                      </p:cBhvr>
                                    </p:animEffect>
                                    <p:set>
                                      <p:cBhvr>
                                        <p:cTn id="25" dur="1" fill="hold">
                                          <p:stCondLst>
                                            <p:cond delay="2999"/>
                                          </p:stCondLst>
                                        </p:cTn>
                                        <p:tgtEl>
                                          <p:spTgt spid="31"/>
                                        </p:tgtEl>
                                        <p:attrNameLst>
                                          <p:attrName>style.visibility</p:attrName>
                                        </p:attrNameLst>
                                      </p:cBhvr>
                                      <p:to>
                                        <p:strVal val="hidden"/>
                                      </p:to>
                                    </p:set>
                                  </p:childTnLst>
                                </p:cTn>
                              </p:par>
                              <p:par>
                                <p:cTn id="26" presetID="4" presetClass="exit" presetSubtype="32" fill="hold" nodeType="withEffect">
                                  <p:stCondLst>
                                    <p:cond delay="0"/>
                                  </p:stCondLst>
                                  <p:childTnLst>
                                    <p:animEffect transition="out" filter="box(out)">
                                      <p:cBhvr>
                                        <p:cTn id="27" dur="3000"/>
                                        <p:tgtEl>
                                          <p:spTgt spid="32"/>
                                        </p:tgtEl>
                                      </p:cBhvr>
                                    </p:animEffect>
                                    <p:set>
                                      <p:cBhvr>
                                        <p:cTn id="28" dur="1" fill="hold">
                                          <p:stCondLst>
                                            <p:cond delay="2999"/>
                                          </p:stCondLst>
                                        </p:cTn>
                                        <p:tgtEl>
                                          <p:spTgt spid="32"/>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20"/>
                                        </p:tgtEl>
                                      </p:cBhvr>
                                    </p:animEffect>
                                    <p:set>
                                      <p:cBhvr>
                                        <p:cTn id="31" dur="1" fill="hold">
                                          <p:stCondLst>
                                            <p:cond delay="2999"/>
                                          </p:stCondLst>
                                        </p:cTn>
                                        <p:tgtEl>
                                          <p:spTgt spid="20"/>
                                        </p:tgtEl>
                                        <p:attrNameLst>
                                          <p:attrName>style.visibility</p:attrName>
                                        </p:attrNameLst>
                                      </p:cBhvr>
                                      <p:to>
                                        <p:strVal val="hidden"/>
                                      </p:to>
                                    </p:set>
                                  </p:childTnLst>
                                </p:cTn>
                              </p:par>
                              <p:par>
                                <p:cTn id="32" presetID="3" presetClass="exit" presetSubtype="5" fill="hold" grpId="0" nodeType="withEffect">
                                  <p:stCondLst>
                                    <p:cond delay="0"/>
                                  </p:stCondLst>
                                  <p:childTnLst>
                                    <p:animEffect transition="out" filter="blinds(vertical)">
                                      <p:cBhvr>
                                        <p:cTn id="33" dur="3000"/>
                                        <p:tgtEl>
                                          <p:spTgt spid="33"/>
                                        </p:tgtEl>
                                      </p:cBhvr>
                                    </p:animEffect>
                                    <p:set>
                                      <p:cBhvr>
                                        <p:cTn id="34" dur="1" fill="hold">
                                          <p:stCondLst>
                                            <p:cond delay="2999"/>
                                          </p:stCondLst>
                                        </p:cTn>
                                        <p:tgtEl>
                                          <p:spTgt spid="33"/>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21"/>
                                        </p:tgtEl>
                                      </p:cBhvr>
                                    </p:animEffect>
                                    <p:set>
                                      <p:cBhvr>
                                        <p:cTn id="37" dur="1" fill="hold">
                                          <p:stCondLst>
                                            <p:cond delay="2999"/>
                                          </p:stCondLst>
                                        </p:cTn>
                                        <p:tgtEl>
                                          <p:spTgt spid="21"/>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3000"/>
                                        <p:tgtEl>
                                          <p:spTgt spid="34"/>
                                        </p:tgtEl>
                                      </p:cBhvr>
                                    </p:animEffect>
                                    <p:set>
                                      <p:cBhvr>
                                        <p:cTn id="40" dur="1" fill="hold">
                                          <p:stCondLst>
                                            <p:cond delay="2999"/>
                                          </p:stCondLst>
                                        </p:cTn>
                                        <p:tgtEl>
                                          <p:spTgt spid="34"/>
                                        </p:tgtEl>
                                        <p:attrNameLst>
                                          <p:attrName>style.visibility</p:attrName>
                                        </p:attrNameLst>
                                      </p:cBhvr>
                                      <p:to>
                                        <p:strVal val="hidden"/>
                                      </p:to>
                                    </p:set>
                                  </p:childTnLst>
                                </p:cTn>
                              </p:par>
                              <p:par>
                                <p:cTn id="41" presetID="3" presetClass="exit" presetSubtype="10" fill="hold" grpId="0" nodeType="withEffect">
                                  <p:stCondLst>
                                    <p:cond delay="0"/>
                                  </p:stCondLst>
                                  <p:childTnLst>
                                    <p:animEffect transition="out" filter="blinds(horizontal)">
                                      <p:cBhvr>
                                        <p:cTn id="42" dur="3000"/>
                                        <p:tgtEl>
                                          <p:spTgt spid="23"/>
                                        </p:tgtEl>
                                      </p:cBhvr>
                                    </p:animEffect>
                                    <p:set>
                                      <p:cBhvr>
                                        <p:cTn id="43" dur="1" fill="hold">
                                          <p:stCondLst>
                                            <p:cond delay="2999"/>
                                          </p:stCondLst>
                                        </p:cTn>
                                        <p:tgtEl>
                                          <p:spTgt spid="23"/>
                                        </p:tgtEl>
                                        <p:attrNameLst>
                                          <p:attrName>style.visibility</p:attrName>
                                        </p:attrNameLst>
                                      </p:cBhvr>
                                      <p:to>
                                        <p:strVal val="hidden"/>
                                      </p:to>
                                    </p:set>
                                  </p:childTnLst>
                                </p:cTn>
                              </p:par>
                              <p:par>
                                <p:cTn id="44" presetID="3" presetClass="exit" presetSubtype="5" fill="hold" grpId="0" nodeType="withEffect">
                                  <p:stCondLst>
                                    <p:cond delay="0"/>
                                  </p:stCondLst>
                                  <p:childTnLst>
                                    <p:animEffect transition="out" filter="blinds(vertical)">
                                      <p:cBhvr>
                                        <p:cTn id="45" dur="3000"/>
                                        <p:tgtEl>
                                          <p:spTgt spid="36"/>
                                        </p:tgtEl>
                                      </p:cBhvr>
                                    </p:animEffect>
                                    <p:set>
                                      <p:cBhvr>
                                        <p:cTn id="46" dur="1" fill="hold">
                                          <p:stCondLst>
                                            <p:cond delay="2999"/>
                                          </p:stCondLst>
                                        </p:cTn>
                                        <p:tgtEl>
                                          <p:spTgt spid="36"/>
                                        </p:tgtEl>
                                        <p:attrNameLst>
                                          <p:attrName>style.visibility</p:attrName>
                                        </p:attrNameLst>
                                      </p:cBhvr>
                                      <p:to>
                                        <p:strVal val="hidden"/>
                                      </p:to>
                                    </p:set>
                                  </p:childTnLst>
                                </p:cTn>
                              </p:par>
                              <p:par>
                                <p:cTn id="47" presetID="3" presetClass="exit" presetSubtype="10" fill="hold" grpId="0" nodeType="withEffect">
                                  <p:stCondLst>
                                    <p:cond delay="0"/>
                                  </p:stCondLst>
                                  <p:childTnLst>
                                    <p:animEffect transition="out" filter="blinds(horizontal)">
                                      <p:cBhvr>
                                        <p:cTn id="48" dur="3000"/>
                                        <p:tgtEl>
                                          <p:spTgt spid="22"/>
                                        </p:tgtEl>
                                      </p:cBhvr>
                                    </p:animEffect>
                                    <p:set>
                                      <p:cBhvr>
                                        <p:cTn id="49" dur="1" fill="hold">
                                          <p:stCondLst>
                                            <p:cond delay="2999"/>
                                          </p:stCondLst>
                                        </p:cTn>
                                        <p:tgtEl>
                                          <p:spTgt spid="22"/>
                                        </p:tgtEl>
                                        <p:attrNameLst>
                                          <p:attrName>style.visibility</p:attrName>
                                        </p:attrNameLst>
                                      </p:cBhvr>
                                      <p:to>
                                        <p:strVal val="hidden"/>
                                      </p:to>
                                    </p:set>
                                  </p:childTnLst>
                                </p:cTn>
                              </p:par>
                              <p:par>
                                <p:cTn id="50" presetID="3" presetClass="exit" presetSubtype="5" fill="hold" grpId="0" nodeType="withEffect">
                                  <p:stCondLst>
                                    <p:cond delay="0"/>
                                  </p:stCondLst>
                                  <p:childTnLst>
                                    <p:animEffect transition="out" filter="blinds(vertical)">
                                      <p:cBhvr>
                                        <p:cTn id="51" dur="3000"/>
                                        <p:tgtEl>
                                          <p:spTgt spid="35"/>
                                        </p:tgtEl>
                                      </p:cBhvr>
                                    </p:animEffect>
                                    <p:set>
                                      <p:cBhvr>
                                        <p:cTn id="52" dur="1" fill="hold">
                                          <p:stCondLst>
                                            <p:cond delay="2999"/>
                                          </p:stCondLst>
                                        </p:cTn>
                                        <p:tgtEl>
                                          <p:spTgt spid="35"/>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3000"/>
                                        <p:tgtEl>
                                          <p:spTgt spid="24"/>
                                        </p:tgtEl>
                                      </p:cBhvr>
                                    </p:animEffect>
                                    <p:set>
                                      <p:cBhvr>
                                        <p:cTn id="55" dur="1" fill="hold">
                                          <p:stCondLst>
                                            <p:cond delay="2999"/>
                                          </p:stCondLst>
                                        </p:cTn>
                                        <p:tgtEl>
                                          <p:spTgt spid="24"/>
                                        </p:tgtEl>
                                        <p:attrNameLst>
                                          <p:attrName>style.visibility</p:attrName>
                                        </p:attrNameLst>
                                      </p:cBhvr>
                                      <p:to>
                                        <p:strVal val="hidden"/>
                                      </p:to>
                                    </p:set>
                                  </p:childTnLst>
                                </p:cTn>
                              </p:par>
                              <p:par>
                                <p:cTn id="56" presetID="18" presetClass="exit" presetSubtype="12" fill="hold" grpId="0" nodeType="withEffect">
                                  <p:stCondLst>
                                    <p:cond delay="0"/>
                                  </p:stCondLst>
                                  <p:childTnLst>
                                    <p:animEffect transition="out" filter="strips(downLeft)">
                                      <p:cBhvr>
                                        <p:cTn id="57" dur="3000"/>
                                        <p:tgtEl>
                                          <p:spTgt spid="25"/>
                                        </p:tgtEl>
                                      </p:cBhvr>
                                    </p:animEffect>
                                    <p:set>
                                      <p:cBhvr>
                                        <p:cTn id="58" dur="1" fill="hold">
                                          <p:stCondLst>
                                            <p:cond delay="2999"/>
                                          </p:stCondLst>
                                        </p:cTn>
                                        <p:tgtEl>
                                          <p:spTgt spid="25"/>
                                        </p:tgtEl>
                                        <p:attrNameLst>
                                          <p:attrName>style.visibility</p:attrName>
                                        </p:attrNameLst>
                                      </p:cBhvr>
                                      <p:to>
                                        <p:strVal val="hidden"/>
                                      </p:to>
                                    </p:set>
                                  </p:childTnLst>
                                </p:cTn>
                              </p:par>
                              <p:par>
                                <p:cTn id="59" presetID="18" presetClass="exit" presetSubtype="3" fill="hold" grpId="0" nodeType="withEffect">
                                  <p:stCondLst>
                                    <p:cond delay="0"/>
                                  </p:stCondLst>
                                  <p:childTnLst>
                                    <p:animEffect transition="out" filter="strips(upRight)">
                                      <p:cBhvr>
                                        <p:cTn id="60" dur="3000"/>
                                        <p:tgtEl>
                                          <p:spTgt spid="26"/>
                                        </p:tgtEl>
                                      </p:cBhvr>
                                    </p:animEffect>
                                    <p:set>
                                      <p:cBhvr>
                                        <p:cTn id="61" dur="1" fill="hold">
                                          <p:stCondLst>
                                            <p:cond delay="2999"/>
                                          </p:stCondLst>
                                        </p:cTn>
                                        <p:tgtEl>
                                          <p:spTgt spid="26"/>
                                        </p:tgtEl>
                                        <p:attrNameLst>
                                          <p:attrName>style.visibility</p:attrName>
                                        </p:attrNameLst>
                                      </p:cBhvr>
                                      <p:to>
                                        <p:strVal val="hidden"/>
                                      </p:to>
                                    </p:set>
                                  </p:childTnLst>
                                </p:cTn>
                              </p:par>
                              <p:par>
                                <p:cTn id="62" presetID="18" presetClass="exit" presetSubtype="9" fill="hold" grpId="0" nodeType="withEffect">
                                  <p:stCondLst>
                                    <p:cond delay="0"/>
                                  </p:stCondLst>
                                  <p:childTnLst>
                                    <p:animEffect transition="out" filter="strips(upLeft)">
                                      <p:cBhvr>
                                        <p:cTn id="63" dur="3000"/>
                                        <p:tgtEl>
                                          <p:spTgt spid="27"/>
                                        </p:tgtEl>
                                      </p:cBhvr>
                                    </p:animEffect>
                                    <p:set>
                                      <p:cBhvr>
                                        <p:cTn id="64" dur="1" fill="hold">
                                          <p:stCondLst>
                                            <p:cond delay="2999"/>
                                          </p:stCondLst>
                                        </p:cTn>
                                        <p:tgtEl>
                                          <p:spTgt spid="27"/>
                                        </p:tgtEl>
                                        <p:attrNameLst>
                                          <p:attrName>style.visibility</p:attrName>
                                        </p:attrNameLst>
                                      </p:cBhvr>
                                      <p:to>
                                        <p:strVal val="hidden"/>
                                      </p:to>
                                    </p:set>
                                  </p:childTnLst>
                                </p:cTn>
                              </p:par>
                              <p:par>
                                <p:cTn id="65" presetID="23" presetClass="entr" presetSubtype="272"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 calcmode="lin" valueType="num">
                                      <p:cBhvr>
                                        <p:cTn id="67" dur="3000" fill="hold"/>
                                        <p:tgtEl>
                                          <p:spTgt spid="4"/>
                                        </p:tgtEl>
                                        <p:attrNameLst>
                                          <p:attrName>ppt_w</p:attrName>
                                        </p:attrNameLst>
                                      </p:cBhvr>
                                      <p:tavLst>
                                        <p:tav tm="0">
                                          <p:val>
                                            <p:strVal val="2/3*#ppt_w"/>
                                          </p:val>
                                        </p:tav>
                                        <p:tav tm="100000">
                                          <p:val>
                                            <p:strVal val="#ppt_w"/>
                                          </p:val>
                                        </p:tav>
                                      </p:tavLst>
                                    </p:anim>
                                    <p:anim calcmode="lin" valueType="num">
                                      <p:cBhvr>
                                        <p:cTn id="68" dur="3000" fill="hold"/>
                                        <p:tgtEl>
                                          <p:spTgt spid="4"/>
                                        </p:tgtEl>
                                        <p:attrNameLst>
                                          <p:attrName>ppt_h</p:attrName>
                                        </p:attrNameLst>
                                      </p:cBhvr>
                                      <p:tavLst>
                                        <p:tav tm="0">
                                          <p:val>
                                            <p:strVal val="2/3*#ppt_h"/>
                                          </p:val>
                                        </p:tav>
                                        <p:tav tm="100000">
                                          <p:val>
                                            <p:strVal val="#ppt_h"/>
                                          </p:val>
                                        </p:tav>
                                      </p:tavLst>
                                    </p:anim>
                                  </p:childTnLst>
                                </p:cTn>
                              </p:par>
                              <p:par>
                                <p:cTn id="69" presetID="4" presetClass="entr" presetSubtype="32"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Effect transition="in" filter="box(out)">
                                      <p:cBhvr>
                                        <p:cTn id="71" dur="3000"/>
                                        <p:tgtEl>
                                          <p:spTgt spid="4"/>
                                        </p:tgtEl>
                                      </p:cBhvr>
                                    </p:animEffect>
                                  </p:childTnLst>
                                </p:cTn>
                              </p:par>
                            </p:childTnLst>
                          </p:cTn>
                        </p:par>
                        <p:par>
                          <p:cTn id="72" fill="hold">
                            <p:stCondLst>
                              <p:cond delay="3000"/>
                            </p:stCondLst>
                            <p:childTnLst>
                              <p:par>
                                <p:cTn id="73" presetID="40" presetClass="entr" presetSubtype="0" fill="hold" grpId="0" nodeType="afterEffect">
                                  <p:stCondLst>
                                    <p:cond delay="0"/>
                                  </p:stCondLst>
                                  <p:iterate type="lt">
                                    <p:tmPct val="10000"/>
                                  </p:iterate>
                                  <p:childTnLst>
                                    <p:set>
                                      <p:cBhvr>
                                        <p:cTn id="74" dur="1" fill="hold">
                                          <p:stCondLst>
                                            <p:cond delay="0"/>
                                          </p:stCondLst>
                                        </p:cTn>
                                        <p:tgtEl>
                                          <p:spTgt spid="37"/>
                                        </p:tgtEl>
                                        <p:attrNameLst>
                                          <p:attrName>style.visibility</p:attrName>
                                        </p:attrNameLst>
                                      </p:cBhvr>
                                      <p:to>
                                        <p:strVal val="visible"/>
                                      </p:to>
                                    </p:set>
                                    <p:animEffect transition="in" filter="fade">
                                      <p:cBhvr>
                                        <p:cTn id="75" dur="1000"/>
                                        <p:tgtEl>
                                          <p:spTgt spid="37"/>
                                        </p:tgtEl>
                                      </p:cBhvr>
                                    </p:animEffect>
                                    <p:anim calcmode="lin" valueType="num">
                                      <p:cBhvr>
                                        <p:cTn id="76" dur="1000" fill="hold"/>
                                        <p:tgtEl>
                                          <p:spTgt spid="37"/>
                                        </p:tgtEl>
                                        <p:attrNameLst>
                                          <p:attrName>ppt_x</p:attrName>
                                        </p:attrNameLst>
                                      </p:cBhvr>
                                      <p:tavLst>
                                        <p:tav tm="0">
                                          <p:val>
                                            <p:strVal val="#ppt_x-.1"/>
                                          </p:val>
                                        </p:tav>
                                        <p:tav tm="100000">
                                          <p:val>
                                            <p:strVal val="#ppt_x"/>
                                          </p:val>
                                        </p:tav>
                                      </p:tavLst>
                                    </p:anim>
                                    <p:anim calcmode="lin" valueType="num">
                                      <p:cBhvr>
                                        <p:cTn id="77" dur="10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3" grpId="0" animBg="1"/>
      <p:bldP spid="34" grpId="0" animBg="1"/>
      <p:bldP spid="35" grpId="0" animBg="1"/>
      <p:bldP spid="36" grpId="0" animBg="1"/>
      <p:bldP spid="3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31126__winter-perfect-scenery-wallpaper-apple-wallpapers-blue-background-seasons_p.jpg"/>
          <p:cNvPicPr>
            <a:picLocks noChangeAspect="1"/>
          </p:cNvPicPr>
          <p:nvPr/>
        </p:nvPicPr>
        <p:blipFill>
          <a:blip r:embed="rId2" cstate="print"/>
          <a:stretch>
            <a:fillRect/>
          </a:stretch>
        </p:blipFill>
        <p:spPr bwMode="auto">
          <a:xfrm>
            <a:off x="0" y="1"/>
            <a:ext cx="9143999" cy="60261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5" name="14 Imagen" descr="731126__winter-perfect-scenery-wallpaper-apple-wallpapers-blue-background-seasons_p.jpg"/>
          <p:cNvPicPr>
            <a:picLocks noChangeAspect="1"/>
          </p:cNvPicPr>
          <p:nvPr/>
        </p:nvPicPr>
        <p:blipFill>
          <a:blip r:embed="rId2" cstate="print"/>
          <a:stretch>
            <a:fillRect/>
          </a:stretch>
        </p:blipFill>
        <p:spPr bwMode="auto">
          <a:xfrm>
            <a:off x="1" y="0"/>
            <a:ext cx="9143999" cy="60261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6" name="15 CuadroTexto"/>
          <p:cNvSpPr txBox="1"/>
          <p:nvPr/>
        </p:nvSpPr>
        <p:spPr>
          <a:xfrm>
            <a:off x="323527" y="4507279"/>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también fue fructífera porque surgían nuevos nombres de conquistadores impulsivos dispuestos a continuar la obra de Cortés sin él. Uno de ellos, de suerte ascendente, era el salmantino Francisco Vázquez Coronado que, a los 29 años ya era regidor perpetuo de México.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2000">
        <p14:honeycomb/>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down)">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5" presetClass="entr" presetSubtype="1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checkerboard(across)">
                                      <p:cBhvr>
                                        <p:cTn id="14" dur="3000"/>
                                        <p:tgtEl>
                                          <p:spTgt spid="15"/>
                                        </p:tgtEl>
                                      </p:cBhvr>
                                    </p:animEffect>
                                  </p:childTnLst>
                                </p:cTn>
                              </p:par>
                              <p:par>
                                <p:cTn id="15" presetID="23" presetClass="entr" presetSubtype="288"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3000" fill="hold"/>
                                        <p:tgtEl>
                                          <p:spTgt spid="15"/>
                                        </p:tgtEl>
                                        <p:attrNameLst>
                                          <p:attrName>ppt_w</p:attrName>
                                        </p:attrNameLst>
                                      </p:cBhvr>
                                      <p:tavLst>
                                        <p:tav tm="0">
                                          <p:val>
                                            <p:strVal val="4/3*#ppt_w"/>
                                          </p:val>
                                        </p:tav>
                                        <p:tav tm="100000">
                                          <p:val>
                                            <p:strVal val="#ppt_w"/>
                                          </p:val>
                                        </p:tav>
                                      </p:tavLst>
                                    </p:anim>
                                    <p:anim calcmode="lin" valueType="num">
                                      <p:cBhvr>
                                        <p:cTn id="18" dur="3000" fill="hold"/>
                                        <p:tgtEl>
                                          <p:spTgt spid="1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1"/>
                                          </p:val>
                                        </p:tav>
                                        <p:tav tm="100000">
                                          <p:val>
                                            <p:strVal val="#ppt_x"/>
                                          </p:val>
                                        </p:tav>
                                      </p:tavLst>
                                    </p:anim>
                                    <p:anim calcmode="lin" valueType="num">
                                      <p:cBhvr>
                                        <p:cTn id="24"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Cheurón"/>
          <p:cNvSpPr/>
          <p:nvPr/>
        </p:nvSpPr>
        <p:spPr>
          <a:xfrm>
            <a:off x="0" y="0"/>
            <a:ext cx="4643438" cy="5715000"/>
          </a:xfrm>
          <a:prstGeom prst="chevron">
            <a:avLst>
              <a:gd name="adj" fmla="val 72225"/>
            </a:avLst>
          </a:prstGeom>
          <a:solidFill>
            <a:schemeClr val="accent2">
              <a:lumMod val="75000"/>
              <a:alpha val="55000"/>
            </a:schemeClr>
          </a:solidFill>
          <a:ln w="3810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Cheurón"/>
          <p:cNvSpPr/>
          <p:nvPr/>
        </p:nvSpPr>
        <p:spPr>
          <a:xfrm flipH="1">
            <a:off x="4572000" y="0"/>
            <a:ext cx="4572000" cy="5715000"/>
          </a:xfrm>
          <a:prstGeom prst="chevron">
            <a:avLst>
              <a:gd name="adj" fmla="val 71207"/>
            </a:avLst>
          </a:prstGeom>
          <a:solidFill>
            <a:schemeClr val="accent2">
              <a:lumMod val="75000"/>
              <a:alpha val="55000"/>
            </a:schemeClr>
          </a:solidFill>
          <a:ln w="3810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Cheurón"/>
          <p:cNvSpPr/>
          <p:nvPr/>
        </p:nvSpPr>
        <p:spPr>
          <a:xfrm>
            <a:off x="0" y="1250950"/>
            <a:ext cx="2322513" cy="3273425"/>
          </a:xfrm>
          <a:prstGeom prst="chevron">
            <a:avLst>
              <a:gd name="adj" fmla="val 62105"/>
            </a:avLst>
          </a:prstGeom>
          <a:solidFill>
            <a:schemeClr val="accent2">
              <a:lumMod val="75000"/>
              <a:alpha val="55000"/>
            </a:schemeClr>
          </a:solidFill>
          <a:ln w="3810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flipH="1">
            <a:off x="6786563" y="1131888"/>
            <a:ext cx="2357437" cy="3392487"/>
          </a:xfrm>
          <a:prstGeom prst="chevron">
            <a:avLst>
              <a:gd name="adj" fmla="val 61763"/>
            </a:avLst>
          </a:prstGeom>
          <a:solidFill>
            <a:schemeClr val="accent2">
              <a:lumMod val="75000"/>
              <a:alpha val="55000"/>
            </a:schemeClr>
          </a:solidFill>
          <a:ln w="3810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pic>
        <p:nvPicPr>
          <p:cNvPr id="4" name="3 Imagen" descr="Imagen1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9 CuadroTexto"/>
          <p:cNvSpPr txBox="1"/>
          <p:nvPr/>
        </p:nvSpPr>
        <p:spPr>
          <a:xfrm>
            <a:off x="467544"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gran expedición que conquistara las tierras conocidas desde los viajes de Cabeza de Vaca y más allá, hasta donde pudieran. Coronado llevaba como guía a fray Marcos de Niza que ya había visitado los lugares a los que se dirigían.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0000">
        <p15:prstTrans prst="peelOff"/>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16" presetClass="entr" presetSubtype="2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Horizontal)">
                                      <p:cBhvr>
                                        <p:cTn id="15" dur="3000"/>
                                        <p:tgtEl>
                                          <p:spTgt spid="7"/>
                                        </p:tgtEl>
                                      </p:cBhvr>
                                    </p:animEffect>
                                  </p:childTnLst>
                                </p:cTn>
                              </p:par>
                              <p:par>
                                <p:cTn id="16" presetID="16" presetClass="entr" presetSubtype="2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Horizontal)">
                                      <p:cBhvr>
                                        <p:cTn id="18" dur="3000"/>
                                        <p:tgtEl>
                                          <p:spTgt spid="6"/>
                                        </p:tgtEl>
                                      </p:cBhvr>
                                    </p:animEffect>
                                  </p:childTnLst>
                                </p:cTn>
                              </p:par>
                              <p:par>
                                <p:cTn id="19" presetID="2" presetClass="entr" presetSubtype="2"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3000" fill="hold"/>
                                        <p:tgtEl>
                                          <p:spTgt spid="8"/>
                                        </p:tgtEl>
                                        <p:attrNameLst>
                                          <p:attrName>ppt_x</p:attrName>
                                        </p:attrNameLst>
                                      </p:cBhvr>
                                      <p:tavLst>
                                        <p:tav tm="0">
                                          <p:val>
                                            <p:strVal val="1+#ppt_w/2"/>
                                          </p:val>
                                        </p:tav>
                                        <p:tav tm="100000">
                                          <p:val>
                                            <p:strVal val="#ppt_x"/>
                                          </p:val>
                                        </p:tav>
                                      </p:tavLst>
                                    </p:anim>
                                    <p:anim calcmode="lin" valueType="num">
                                      <p:cBhvr additive="base">
                                        <p:cTn id="22" dur="3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0-#ppt_w/2"/>
                                          </p:val>
                                        </p:tav>
                                        <p:tav tm="100000">
                                          <p:val>
                                            <p:strVal val="#ppt_x"/>
                                          </p:val>
                                        </p:tav>
                                      </p:tavLst>
                                    </p:anim>
                                    <p:anim calcmode="lin" valueType="num">
                                      <p:cBhvr additive="base">
                                        <p:cTn id="26" dur="3000" fill="hold"/>
                                        <p:tgtEl>
                                          <p:spTgt spid="9"/>
                                        </p:tgtEl>
                                        <p:attrNameLst>
                                          <p:attrName>ppt_y</p:attrName>
                                        </p:attrNameLst>
                                      </p:cBhvr>
                                      <p:tavLst>
                                        <p:tav tm="0">
                                          <p:val>
                                            <p:strVal val="#ppt_y"/>
                                          </p:val>
                                        </p:tav>
                                        <p:tav tm="100000">
                                          <p:val>
                                            <p:strVal val="#ppt_y"/>
                                          </p:val>
                                        </p:tav>
                                      </p:tavLst>
                                    </p:anim>
                                  </p:childTnLst>
                                </p:cTn>
                              </p:par>
                              <p:par>
                                <p:cTn id="27" presetID="16" presetClass="entr" presetSubtype="2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arn(inHorizontal)">
                                      <p:cBhvr>
                                        <p:cTn id="29" dur="3000"/>
                                        <p:tgtEl>
                                          <p:spTgt spid="8"/>
                                        </p:tgtEl>
                                      </p:cBhvr>
                                    </p:animEffect>
                                  </p:childTnLst>
                                </p:cTn>
                              </p:par>
                              <p:par>
                                <p:cTn id="30" presetID="16" presetClass="entr" presetSubtype="26"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arn(inHorizontal)">
                                      <p:cBhvr>
                                        <p:cTn id="32" dur="3000"/>
                                        <p:tgtEl>
                                          <p:spTgt spid="9"/>
                                        </p:tgtEl>
                                      </p:cBhvr>
                                    </p:animEffect>
                                  </p:childTnLst>
                                </p:cTn>
                              </p:par>
                            </p:childTnLst>
                          </p:cTn>
                        </p:par>
                        <p:par>
                          <p:cTn id="33" fill="hold">
                            <p:stCondLst>
                              <p:cond delay="3000"/>
                            </p:stCondLst>
                            <p:childTnLst>
                              <p:par>
                                <p:cTn id="34" presetID="17" presetClass="exit" presetSubtype="8" fill="hold" nodeType="afterEffect">
                                  <p:stCondLst>
                                    <p:cond delay="0"/>
                                  </p:stCondLst>
                                  <p:childTnLst>
                                    <p:anim calcmode="lin" valueType="num">
                                      <p:cBhvr>
                                        <p:cTn id="35" dur="3000"/>
                                        <p:tgtEl>
                                          <p:spTgt spid="6"/>
                                        </p:tgtEl>
                                        <p:attrNameLst>
                                          <p:attrName>ppt_x</p:attrName>
                                        </p:attrNameLst>
                                      </p:cBhvr>
                                      <p:tavLst>
                                        <p:tav tm="0">
                                          <p:val>
                                            <p:strVal val="ppt_x"/>
                                          </p:val>
                                        </p:tav>
                                        <p:tav tm="100000">
                                          <p:val>
                                            <p:strVal val="ppt_x-ppt_w/2"/>
                                          </p:val>
                                        </p:tav>
                                      </p:tavLst>
                                    </p:anim>
                                    <p:anim calcmode="lin" valueType="num">
                                      <p:cBhvr>
                                        <p:cTn id="36" dur="3000"/>
                                        <p:tgtEl>
                                          <p:spTgt spid="6"/>
                                        </p:tgtEl>
                                        <p:attrNameLst>
                                          <p:attrName>ppt_y</p:attrName>
                                        </p:attrNameLst>
                                      </p:cBhvr>
                                      <p:tavLst>
                                        <p:tav tm="0">
                                          <p:val>
                                            <p:strVal val="ppt_y"/>
                                          </p:val>
                                        </p:tav>
                                        <p:tav tm="100000">
                                          <p:val>
                                            <p:strVal val="ppt_y"/>
                                          </p:val>
                                        </p:tav>
                                      </p:tavLst>
                                    </p:anim>
                                    <p:anim calcmode="lin" valueType="num">
                                      <p:cBhvr>
                                        <p:cTn id="37" dur="3000"/>
                                        <p:tgtEl>
                                          <p:spTgt spid="6"/>
                                        </p:tgtEl>
                                        <p:attrNameLst>
                                          <p:attrName>ppt_w</p:attrName>
                                        </p:attrNameLst>
                                      </p:cBhvr>
                                      <p:tavLst>
                                        <p:tav tm="0">
                                          <p:val>
                                            <p:strVal val="ppt_w"/>
                                          </p:val>
                                        </p:tav>
                                        <p:tav tm="100000">
                                          <p:val>
                                            <p:fltVal val="0"/>
                                          </p:val>
                                        </p:tav>
                                      </p:tavLst>
                                    </p:anim>
                                    <p:anim calcmode="lin" valueType="num">
                                      <p:cBhvr>
                                        <p:cTn id="38" dur="3000"/>
                                        <p:tgtEl>
                                          <p:spTgt spid="6"/>
                                        </p:tgtEl>
                                        <p:attrNameLst>
                                          <p:attrName>ppt_h</p:attrName>
                                        </p:attrNameLst>
                                      </p:cBhvr>
                                      <p:tavLst>
                                        <p:tav tm="0">
                                          <p:val>
                                            <p:strVal val="ppt_h"/>
                                          </p:val>
                                        </p:tav>
                                        <p:tav tm="100000">
                                          <p:val>
                                            <p:strVal val="ppt_h"/>
                                          </p:val>
                                        </p:tav>
                                      </p:tavLst>
                                    </p:anim>
                                    <p:set>
                                      <p:cBhvr>
                                        <p:cTn id="39" dur="1" fill="hold">
                                          <p:stCondLst>
                                            <p:cond delay="2999"/>
                                          </p:stCondLst>
                                        </p:cTn>
                                        <p:tgtEl>
                                          <p:spTgt spid="6"/>
                                        </p:tgtEl>
                                        <p:attrNameLst>
                                          <p:attrName>style.visibility</p:attrName>
                                        </p:attrNameLst>
                                      </p:cBhvr>
                                      <p:to>
                                        <p:strVal val="hidden"/>
                                      </p:to>
                                    </p:set>
                                  </p:childTnLst>
                                </p:cTn>
                              </p:par>
                              <p:par>
                                <p:cTn id="40" presetID="17" presetClass="exit" presetSubtype="2" fill="hold" nodeType="withEffect">
                                  <p:stCondLst>
                                    <p:cond delay="0"/>
                                  </p:stCondLst>
                                  <p:childTnLst>
                                    <p:anim calcmode="lin" valueType="num">
                                      <p:cBhvr>
                                        <p:cTn id="41" dur="3000"/>
                                        <p:tgtEl>
                                          <p:spTgt spid="7"/>
                                        </p:tgtEl>
                                        <p:attrNameLst>
                                          <p:attrName>ppt_x</p:attrName>
                                        </p:attrNameLst>
                                      </p:cBhvr>
                                      <p:tavLst>
                                        <p:tav tm="0">
                                          <p:val>
                                            <p:strVal val="ppt_x"/>
                                          </p:val>
                                        </p:tav>
                                        <p:tav tm="100000">
                                          <p:val>
                                            <p:strVal val="ppt_x+ppt_w/2"/>
                                          </p:val>
                                        </p:tav>
                                      </p:tavLst>
                                    </p:anim>
                                    <p:anim calcmode="lin" valueType="num">
                                      <p:cBhvr>
                                        <p:cTn id="42" dur="3000"/>
                                        <p:tgtEl>
                                          <p:spTgt spid="7"/>
                                        </p:tgtEl>
                                        <p:attrNameLst>
                                          <p:attrName>ppt_y</p:attrName>
                                        </p:attrNameLst>
                                      </p:cBhvr>
                                      <p:tavLst>
                                        <p:tav tm="0">
                                          <p:val>
                                            <p:strVal val="ppt_y"/>
                                          </p:val>
                                        </p:tav>
                                        <p:tav tm="100000">
                                          <p:val>
                                            <p:strVal val="ppt_y"/>
                                          </p:val>
                                        </p:tav>
                                      </p:tavLst>
                                    </p:anim>
                                    <p:anim calcmode="lin" valueType="num">
                                      <p:cBhvr>
                                        <p:cTn id="43" dur="3000"/>
                                        <p:tgtEl>
                                          <p:spTgt spid="7"/>
                                        </p:tgtEl>
                                        <p:attrNameLst>
                                          <p:attrName>ppt_w</p:attrName>
                                        </p:attrNameLst>
                                      </p:cBhvr>
                                      <p:tavLst>
                                        <p:tav tm="0">
                                          <p:val>
                                            <p:strVal val="ppt_w"/>
                                          </p:val>
                                        </p:tav>
                                        <p:tav tm="100000">
                                          <p:val>
                                            <p:fltVal val="0"/>
                                          </p:val>
                                        </p:tav>
                                      </p:tavLst>
                                    </p:anim>
                                    <p:anim calcmode="lin" valueType="num">
                                      <p:cBhvr>
                                        <p:cTn id="44" dur="3000"/>
                                        <p:tgtEl>
                                          <p:spTgt spid="7"/>
                                        </p:tgtEl>
                                        <p:attrNameLst>
                                          <p:attrName>ppt_h</p:attrName>
                                        </p:attrNameLst>
                                      </p:cBhvr>
                                      <p:tavLst>
                                        <p:tav tm="0">
                                          <p:val>
                                            <p:strVal val="ppt_h"/>
                                          </p:val>
                                        </p:tav>
                                        <p:tav tm="100000">
                                          <p:val>
                                            <p:strVal val="ppt_h"/>
                                          </p:val>
                                        </p:tav>
                                      </p:tavLst>
                                    </p:anim>
                                    <p:set>
                                      <p:cBhvr>
                                        <p:cTn id="45" dur="1" fill="hold">
                                          <p:stCondLst>
                                            <p:cond delay="2999"/>
                                          </p:stCondLst>
                                        </p:cTn>
                                        <p:tgtEl>
                                          <p:spTgt spid="7"/>
                                        </p:tgtEl>
                                        <p:attrNameLst>
                                          <p:attrName>style.visibility</p:attrName>
                                        </p:attrNameLst>
                                      </p:cBhvr>
                                      <p:to>
                                        <p:strVal val="hidden"/>
                                      </p:to>
                                    </p:set>
                                  </p:childTnLst>
                                </p:cTn>
                              </p:par>
                              <p:par>
                                <p:cTn id="46" presetID="17" presetClass="exit" presetSubtype="8" fill="hold" nodeType="withEffect">
                                  <p:stCondLst>
                                    <p:cond delay="0"/>
                                  </p:stCondLst>
                                  <p:childTnLst>
                                    <p:anim calcmode="lin" valueType="num">
                                      <p:cBhvr>
                                        <p:cTn id="47" dur="3000"/>
                                        <p:tgtEl>
                                          <p:spTgt spid="8"/>
                                        </p:tgtEl>
                                        <p:attrNameLst>
                                          <p:attrName>ppt_x</p:attrName>
                                        </p:attrNameLst>
                                      </p:cBhvr>
                                      <p:tavLst>
                                        <p:tav tm="0">
                                          <p:val>
                                            <p:strVal val="ppt_x"/>
                                          </p:val>
                                        </p:tav>
                                        <p:tav tm="100000">
                                          <p:val>
                                            <p:strVal val="ppt_x-ppt_w/2"/>
                                          </p:val>
                                        </p:tav>
                                      </p:tavLst>
                                    </p:anim>
                                    <p:anim calcmode="lin" valueType="num">
                                      <p:cBhvr>
                                        <p:cTn id="48" dur="3000"/>
                                        <p:tgtEl>
                                          <p:spTgt spid="8"/>
                                        </p:tgtEl>
                                        <p:attrNameLst>
                                          <p:attrName>ppt_y</p:attrName>
                                        </p:attrNameLst>
                                      </p:cBhvr>
                                      <p:tavLst>
                                        <p:tav tm="0">
                                          <p:val>
                                            <p:strVal val="ppt_y"/>
                                          </p:val>
                                        </p:tav>
                                        <p:tav tm="100000">
                                          <p:val>
                                            <p:strVal val="ppt_y"/>
                                          </p:val>
                                        </p:tav>
                                      </p:tavLst>
                                    </p:anim>
                                    <p:anim calcmode="lin" valueType="num">
                                      <p:cBhvr>
                                        <p:cTn id="49" dur="3000"/>
                                        <p:tgtEl>
                                          <p:spTgt spid="8"/>
                                        </p:tgtEl>
                                        <p:attrNameLst>
                                          <p:attrName>ppt_w</p:attrName>
                                        </p:attrNameLst>
                                      </p:cBhvr>
                                      <p:tavLst>
                                        <p:tav tm="0">
                                          <p:val>
                                            <p:strVal val="ppt_w"/>
                                          </p:val>
                                        </p:tav>
                                        <p:tav tm="100000">
                                          <p:val>
                                            <p:fltVal val="0"/>
                                          </p:val>
                                        </p:tav>
                                      </p:tavLst>
                                    </p:anim>
                                    <p:anim calcmode="lin" valueType="num">
                                      <p:cBhvr>
                                        <p:cTn id="50" dur="3000"/>
                                        <p:tgtEl>
                                          <p:spTgt spid="8"/>
                                        </p:tgtEl>
                                        <p:attrNameLst>
                                          <p:attrName>ppt_h</p:attrName>
                                        </p:attrNameLst>
                                      </p:cBhvr>
                                      <p:tavLst>
                                        <p:tav tm="0">
                                          <p:val>
                                            <p:strVal val="ppt_h"/>
                                          </p:val>
                                        </p:tav>
                                        <p:tav tm="100000">
                                          <p:val>
                                            <p:strVal val="ppt_h"/>
                                          </p:val>
                                        </p:tav>
                                      </p:tavLst>
                                    </p:anim>
                                    <p:set>
                                      <p:cBhvr>
                                        <p:cTn id="51" dur="1" fill="hold">
                                          <p:stCondLst>
                                            <p:cond delay="2999"/>
                                          </p:stCondLst>
                                        </p:cTn>
                                        <p:tgtEl>
                                          <p:spTgt spid="8"/>
                                        </p:tgtEl>
                                        <p:attrNameLst>
                                          <p:attrName>style.visibility</p:attrName>
                                        </p:attrNameLst>
                                      </p:cBhvr>
                                      <p:to>
                                        <p:strVal val="hidden"/>
                                      </p:to>
                                    </p:set>
                                  </p:childTnLst>
                                </p:cTn>
                              </p:par>
                              <p:par>
                                <p:cTn id="52" presetID="17" presetClass="exit" presetSubtype="2" fill="hold" nodeType="withEffect">
                                  <p:stCondLst>
                                    <p:cond delay="0"/>
                                  </p:stCondLst>
                                  <p:childTnLst>
                                    <p:anim calcmode="lin" valueType="num">
                                      <p:cBhvr>
                                        <p:cTn id="53" dur="3000"/>
                                        <p:tgtEl>
                                          <p:spTgt spid="9"/>
                                        </p:tgtEl>
                                        <p:attrNameLst>
                                          <p:attrName>ppt_x</p:attrName>
                                        </p:attrNameLst>
                                      </p:cBhvr>
                                      <p:tavLst>
                                        <p:tav tm="0">
                                          <p:val>
                                            <p:strVal val="ppt_x"/>
                                          </p:val>
                                        </p:tav>
                                        <p:tav tm="100000">
                                          <p:val>
                                            <p:strVal val="ppt_x+ppt_w/2"/>
                                          </p:val>
                                        </p:tav>
                                      </p:tavLst>
                                    </p:anim>
                                    <p:anim calcmode="lin" valueType="num">
                                      <p:cBhvr>
                                        <p:cTn id="54" dur="3000"/>
                                        <p:tgtEl>
                                          <p:spTgt spid="9"/>
                                        </p:tgtEl>
                                        <p:attrNameLst>
                                          <p:attrName>ppt_y</p:attrName>
                                        </p:attrNameLst>
                                      </p:cBhvr>
                                      <p:tavLst>
                                        <p:tav tm="0">
                                          <p:val>
                                            <p:strVal val="ppt_y"/>
                                          </p:val>
                                        </p:tav>
                                        <p:tav tm="100000">
                                          <p:val>
                                            <p:strVal val="ppt_y"/>
                                          </p:val>
                                        </p:tav>
                                      </p:tavLst>
                                    </p:anim>
                                    <p:anim calcmode="lin" valueType="num">
                                      <p:cBhvr>
                                        <p:cTn id="55" dur="3000"/>
                                        <p:tgtEl>
                                          <p:spTgt spid="9"/>
                                        </p:tgtEl>
                                        <p:attrNameLst>
                                          <p:attrName>ppt_w</p:attrName>
                                        </p:attrNameLst>
                                      </p:cBhvr>
                                      <p:tavLst>
                                        <p:tav tm="0">
                                          <p:val>
                                            <p:strVal val="ppt_w"/>
                                          </p:val>
                                        </p:tav>
                                        <p:tav tm="100000">
                                          <p:val>
                                            <p:fltVal val="0"/>
                                          </p:val>
                                        </p:tav>
                                      </p:tavLst>
                                    </p:anim>
                                    <p:anim calcmode="lin" valueType="num">
                                      <p:cBhvr>
                                        <p:cTn id="56" dur="3000"/>
                                        <p:tgtEl>
                                          <p:spTgt spid="9"/>
                                        </p:tgtEl>
                                        <p:attrNameLst>
                                          <p:attrName>ppt_h</p:attrName>
                                        </p:attrNameLst>
                                      </p:cBhvr>
                                      <p:tavLst>
                                        <p:tav tm="0">
                                          <p:val>
                                            <p:strVal val="ppt_h"/>
                                          </p:val>
                                        </p:tav>
                                        <p:tav tm="100000">
                                          <p:val>
                                            <p:strVal val="ppt_h"/>
                                          </p:val>
                                        </p:tav>
                                      </p:tavLst>
                                    </p:anim>
                                    <p:set>
                                      <p:cBhvr>
                                        <p:cTn id="57" dur="1" fill="hold">
                                          <p:stCondLst>
                                            <p:cond delay="2999"/>
                                          </p:stCondLst>
                                        </p:cTn>
                                        <p:tgtEl>
                                          <p:spTgt spid="9"/>
                                        </p:tgtEl>
                                        <p:attrNameLst>
                                          <p:attrName>style.visibility</p:attrName>
                                        </p:attrNameLst>
                                      </p:cBhvr>
                                      <p:to>
                                        <p:strVal val="hidden"/>
                                      </p:to>
                                    </p:set>
                                  </p:childTnLst>
                                </p:cTn>
                              </p:par>
                              <p:par>
                                <p:cTn id="58" presetID="17" presetClass="entr" presetSubtype="10" fill="hold" nodeType="withEffect">
                                  <p:stCondLst>
                                    <p:cond delay="0"/>
                                  </p:stCondLst>
                                  <p:childTnLst>
                                    <p:set>
                                      <p:cBhvr>
                                        <p:cTn id="59" dur="1" fill="hold">
                                          <p:stCondLst>
                                            <p:cond delay="0"/>
                                          </p:stCondLst>
                                        </p:cTn>
                                        <p:tgtEl>
                                          <p:spTgt spid="4"/>
                                        </p:tgtEl>
                                        <p:attrNameLst>
                                          <p:attrName>style.visibility</p:attrName>
                                        </p:attrNameLst>
                                      </p:cBhvr>
                                      <p:to>
                                        <p:strVal val="visible"/>
                                      </p:to>
                                    </p:set>
                                    <p:anim calcmode="lin" valueType="num">
                                      <p:cBhvr>
                                        <p:cTn id="60" dur="3000" fill="hold"/>
                                        <p:tgtEl>
                                          <p:spTgt spid="4"/>
                                        </p:tgtEl>
                                        <p:attrNameLst>
                                          <p:attrName>ppt_w</p:attrName>
                                        </p:attrNameLst>
                                      </p:cBhvr>
                                      <p:tavLst>
                                        <p:tav tm="0">
                                          <p:val>
                                            <p:fltVal val="0"/>
                                          </p:val>
                                        </p:tav>
                                        <p:tav tm="100000">
                                          <p:val>
                                            <p:strVal val="#ppt_w"/>
                                          </p:val>
                                        </p:tav>
                                      </p:tavLst>
                                    </p:anim>
                                    <p:anim calcmode="lin" valueType="num">
                                      <p:cBhvr>
                                        <p:cTn id="61" dur="3000" fill="hold"/>
                                        <p:tgtEl>
                                          <p:spTgt spid="4"/>
                                        </p:tgtEl>
                                        <p:attrNameLst>
                                          <p:attrName>ppt_h</p:attrName>
                                        </p:attrNameLst>
                                      </p:cBhvr>
                                      <p:tavLst>
                                        <p:tav tm="0">
                                          <p:val>
                                            <p:strVal val="#ppt_h"/>
                                          </p:val>
                                        </p:tav>
                                        <p:tav tm="100000">
                                          <p:val>
                                            <p:strVal val="#ppt_h"/>
                                          </p:val>
                                        </p:tav>
                                      </p:tavLst>
                                    </p:anim>
                                  </p:childTnLst>
                                </p:cTn>
                              </p:par>
                            </p:childTnLst>
                          </p:cTn>
                        </p:par>
                        <p:par>
                          <p:cTn id="62" fill="hold">
                            <p:stCondLst>
                              <p:cond delay="6000"/>
                            </p:stCondLst>
                            <p:childTnLst>
                              <p:par>
                                <p:cTn id="63" presetID="40" presetClass="entr" presetSubtype="0" fill="hold" grpId="0" nodeType="afterEffect">
                                  <p:stCondLst>
                                    <p:cond delay="0"/>
                                  </p:stCondLst>
                                  <p:iterate type="lt">
                                    <p:tmPct val="10000"/>
                                  </p:iterate>
                                  <p:childTnLst>
                                    <p:set>
                                      <p:cBhvr>
                                        <p:cTn id="64" dur="1" fill="hold">
                                          <p:stCondLst>
                                            <p:cond delay="0"/>
                                          </p:stCondLst>
                                        </p:cTn>
                                        <p:tgtEl>
                                          <p:spTgt spid="10"/>
                                        </p:tgtEl>
                                        <p:attrNameLst>
                                          <p:attrName>style.visibility</p:attrName>
                                        </p:attrNameLst>
                                      </p:cBhvr>
                                      <p:to>
                                        <p:strVal val="visible"/>
                                      </p:to>
                                    </p:set>
                                    <p:animEffect transition="in" filter="fade">
                                      <p:cBhvr>
                                        <p:cTn id="65" dur="1000"/>
                                        <p:tgtEl>
                                          <p:spTgt spid="10"/>
                                        </p:tgtEl>
                                      </p:cBhvr>
                                    </p:animEffect>
                                    <p:anim calcmode="lin" valueType="num">
                                      <p:cBhvr>
                                        <p:cTn id="66" dur="1000" fill="hold"/>
                                        <p:tgtEl>
                                          <p:spTgt spid="10"/>
                                        </p:tgtEl>
                                        <p:attrNameLst>
                                          <p:attrName>ppt_x</p:attrName>
                                        </p:attrNameLst>
                                      </p:cBhvr>
                                      <p:tavLst>
                                        <p:tav tm="0">
                                          <p:val>
                                            <p:strVal val="#ppt_x-.1"/>
                                          </p:val>
                                        </p:tav>
                                        <p:tav tm="100000">
                                          <p:val>
                                            <p:strVal val="#ppt_x"/>
                                          </p:val>
                                        </p:tav>
                                      </p:tavLst>
                                    </p:anim>
                                    <p:anim calcmode="lin" valueType="num">
                                      <p:cBhvr>
                                        <p:cTn id="6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5.jpg"/>
          <p:cNvPicPr>
            <a:picLocks noChangeAspect="1"/>
          </p:cNvPicPr>
          <p:nvPr/>
        </p:nvPicPr>
        <p:blipFill>
          <a:blip r:embed="rId2" cstate="print"/>
          <a:stretch>
            <a:fillRect/>
          </a:stretch>
        </p:blipFill>
        <p:spPr bwMode="auto">
          <a:xfrm>
            <a:off x="0" y="-366183"/>
            <a:ext cx="9144000" cy="60536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Sol"/>
          <p:cNvSpPr/>
          <p:nvPr/>
        </p:nvSpPr>
        <p:spPr>
          <a:xfrm rot="265576">
            <a:off x="1472270" y="-171981"/>
            <a:ext cx="6127453" cy="6058964"/>
          </a:xfrm>
          <a:prstGeom prst="sun">
            <a:avLst/>
          </a:prstGeom>
          <a:solidFill>
            <a:schemeClr val="accent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Sol"/>
          <p:cNvSpPr/>
          <p:nvPr/>
        </p:nvSpPr>
        <p:spPr>
          <a:xfrm rot="2904142">
            <a:off x="1464677" y="-256706"/>
            <a:ext cx="6219826" cy="6232525"/>
          </a:xfrm>
          <a:prstGeom prst="sun">
            <a:avLst>
              <a:gd name="adj" fmla="val 26546"/>
            </a:avLst>
          </a:prstGeom>
          <a:solidFill>
            <a:schemeClr val="accent2">
              <a:lumMod val="75000"/>
              <a:alpha val="6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395536" y="4081636"/>
            <a:ext cx="8496944" cy="1477328"/>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López de Cárdenas se dirigió hacia el oeste y descubrió el río Colorado y el Gran Cañón que formaba.</a:t>
            </a:r>
            <a:r>
              <a:rPr lang="es-ES" i="1" dirty="0" smtClean="0">
                <a:effectLst>
                  <a:glow rad="101600">
                    <a:srgbClr val="C00000">
                      <a:alpha val="60000"/>
                    </a:srgbClr>
                  </a:glow>
                  <a:outerShdw blurRad="38100" dist="38100" dir="2700000" algn="tl">
                    <a:srgbClr val="000000">
                      <a:alpha val="43137"/>
                    </a:srgbClr>
                  </a:outerShdw>
                </a:effectLst>
              </a:rPr>
              <a:t> Era un hombre de confianza de Coronado al que había auxiliado personalmente en Cíbola cuando cayó herido. La historia de este hallazgo merece un detenimiento porque fue un descubrimiento meramente geográfico, pero de un lugar asombroso.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0000">
        <p14:ripple/>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3000"/>
                                        <p:tgtEl>
                                          <p:spTgt spid="5"/>
                                        </p:tgtEl>
                                      </p:cBhvr>
                                    </p:animEffect>
                                  </p:childTnLst>
                                </p:cTn>
                              </p:par>
                              <p:par>
                                <p:cTn id="8" presetID="8" presetClass="emph" presetSubtype="0" fill="hold" nodeType="withEffect">
                                  <p:stCondLst>
                                    <p:cond delay="0"/>
                                  </p:stCondLst>
                                  <p:childTnLst>
                                    <p:animRot by="21600000">
                                      <p:cBhvr>
                                        <p:cTn id="9" dur="3000" fill="hold"/>
                                        <p:tgtEl>
                                          <p:spTgt spid="5"/>
                                        </p:tgtEl>
                                        <p:attrNameLst>
                                          <p:attrName>r</p:attrName>
                                        </p:attrNameLst>
                                      </p:cBhvr>
                                    </p:animRot>
                                  </p:childTnLst>
                                </p:cTn>
                              </p:par>
                              <p:par>
                                <p:cTn id="10" presetID="6" presetClass="entr" presetSubtype="16"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3000"/>
                                        <p:tgtEl>
                                          <p:spTgt spid="6"/>
                                        </p:tgtEl>
                                      </p:cBhvr>
                                    </p:animEffect>
                                  </p:childTnLst>
                                </p:cTn>
                              </p:par>
                              <p:par>
                                <p:cTn id="13" presetID="8" presetClass="emph" presetSubtype="0" fill="hold" nodeType="withEffect">
                                  <p:stCondLst>
                                    <p:cond delay="0"/>
                                  </p:stCondLst>
                                  <p:childTnLst>
                                    <p:animRot by="-21600000">
                                      <p:cBhvr>
                                        <p:cTn id="14" dur="3000" fill="hold"/>
                                        <p:tgtEl>
                                          <p:spTgt spid="6"/>
                                        </p:tgtEl>
                                        <p:attrNameLst>
                                          <p:attrName>r</p:attrName>
                                        </p:attrNameLst>
                                      </p:cBhvr>
                                    </p:animRot>
                                  </p:childTnLst>
                                </p:cTn>
                              </p:par>
                            </p:childTnLst>
                          </p:cTn>
                        </p:par>
                        <p:par>
                          <p:cTn id="15" fill="hold">
                            <p:stCondLst>
                              <p:cond delay="3000"/>
                            </p:stCondLst>
                            <p:childTnLst>
                              <p:par>
                                <p:cTn id="16" presetID="6" presetClass="exit" presetSubtype="32" fill="hold" nodeType="afterEffect">
                                  <p:stCondLst>
                                    <p:cond delay="0"/>
                                  </p:stCondLst>
                                  <p:childTnLst>
                                    <p:animEffect transition="out" filter="circle(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6" presetClass="exit" presetSubtype="32" fill="hold" nodeType="withEffect">
                                  <p:stCondLst>
                                    <p:cond delay="0"/>
                                  </p:stCondLst>
                                  <p:childTnLst>
                                    <p:animEffect transition="out" filter="circle(out)">
                                      <p:cBhvr>
                                        <p:cTn id="20" dur="3000"/>
                                        <p:tgtEl>
                                          <p:spTgt spid="6"/>
                                        </p:tgtEl>
                                      </p:cBhvr>
                                    </p:animEffect>
                                    <p:set>
                                      <p:cBhvr>
                                        <p:cTn id="21" dur="1" fill="hold">
                                          <p:stCondLst>
                                            <p:cond delay="2999"/>
                                          </p:stCondLst>
                                        </p:cTn>
                                        <p:tgtEl>
                                          <p:spTgt spid="6"/>
                                        </p:tgtEl>
                                        <p:attrNameLst>
                                          <p:attrName>style.visibility</p:attrName>
                                        </p:attrNameLst>
                                      </p:cBhvr>
                                      <p:to>
                                        <p:strVal val="hidden"/>
                                      </p:to>
                                    </p:set>
                                  </p:childTnLst>
                                </p:cTn>
                              </p:par>
                              <p:par>
                                <p:cTn id="22" presetID="8" presetClass="emph" presetSubtype="0" fill="hold" nodeType="withEffect">
                                  <p:stCondLst>
                                    <p:cond delay="0"/>
                                  </p:stCondLst>
                                  <p:childTnLst>
                                    <p:animRot by="21600000">
                                      <p:cBhvr>
                                        <p:cTn id="23" dur="3000" fill="hold"/>
                                        <p:tgtEl>
                                          <p:spTgt spid="5"/>
                                        </p:tgtEl>
                                        <p:attrNameLst>
                                          <p:attrName>r</p:attrName>
                                        </p:attrNameLst>
                                      </p:cBhvr>
                                    </p:animRot>
                                  </p:childTnLst>
                                </p:cTn>
                              </p:par>
                              <p:par>
                                <p:cTn id="24" presetID="8" presetClass="emph" presetSubtype="0" fill="hold" nodeType="withEffect">
                                  <p:stCondLst>
                                    <p:cond delay="0"/>
                                  </p:stCondLst>
                                  <p:childTnLst>
                                    <p:animRot by="-21600000">
                                      <p:cBhvr>
                                        <p:cTn id="25" dur="3000" fill="hold"/>
                                        <p:tgtEl>
                                          <p:spTgt spid="6"/>
                                        </p:tgtEl>
                                        <p:attrNameLst>
                                          <p:attrName>r</p:attrName>
                                        </p:attrNameLst>
                                      </p:cBhvr>
                                    </p:animRot>
                                  </p:childTnLst>
                                </p:cTn>
                              </p:par>
                              <p:par>
                                <p:cTn id="26" presetID="23" presetClass="entr" presetSubtype="288"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strVal val="4/3*#ppt_w"/>
                                          </p:val>
                                        </p:tav>
                                        <p:tav tm="100000">
                                          <p:val>
                                            <p:strVal val="#ppt_w"/>
                                          </p:val>
                                        </p:tav>
                                      </p:tavLst>
                                    </p:anim>
                                    <p:anim calcmode="lin" valueType="num">
                                      <p:cBhvr>
                                        <p:cTn id="29" dur="3000" fill="hold"/>
                                        <p:tgtEl>
                                          <p:spTgt spid="4"/>
                                        </p:tgtEl>
                                        <p:attrNameLst>
                                          <p:attrName>ppt_h</p:attrName>
                                        </p:attrNameLst>
                                      </p:cBhvr>
                                      <p:tavLst>
                                        <p:tav tm="0">
                                          <p:val>
                                            <p:strVal val="4/3*#ppt_h"/>
                                          </p:val>
                                        </p:tav>
                                        <p:tav tm="100000">
                                          <p:val>
                                            <p:strVal val="#ppt_h"/>
                                          </p:val>
                                        </p:tav>
                                      </p:tavLst>
                                    </p:anim>
                                  </p:childTnLst>
                                </p:cTn>
                              </p:par>
                              <p:par>
                                <p:cTn id="30" presetID="6" presetClass="entr" presetSubtype="3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circle(out)">
                                      <p:cBhvr>
                                        <p:cTn id="32" dur="3000"/>
                                        <p:tgtEl>
                                          <p:spTgt spid="4"/>
                                        </p:tgtEl>
                                      </p:cBhvr>
                                    </p:animEffect>
                                  </p:childTnLst>
                                </p:cTn>
                              </p:par>
                            </p:childTnLst>
                          </p:cTn>
                        </p:par>
                        <p:par>
                          <p:cTn id="33" fill="hold">
                            <p:stCondLst>
                              <p:cond delay="6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1"/>
                                          </p:val>
                                        </p:tav>
                                        <p:tav tm="100000">
                                          <p:val>
                                            <p:strVal val="#ppt_x"/>
                                          </p:val>
                                        </p:tav>
                                      </p:tavLst>
                                    </p:anim>
                                    <p:anim calcmode="lin" valueType="num">
                                      <p:cBhvr>
                                        <p:cTn id="3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Onda"/>
          <p:cNvSpPr/>
          <p:nvPr/>
        </p:nvSpPr>
        <p:spPr>
          <a:xfrm rot="19076990">
            <a:off x="3889375" y="458788"/>
            <a:ext cx="3354388" cy="1082675"/>
          </a:xfrm>
          <a:prstGeom prst="wave">
            <a:avLst>
              <a:gd name="adj1" fmla="val 20000"/>
              <a:gd name="adj2" fmla="val -9198"/>
            </a:avLst>
          </a:prstGeom>
          <a:solidFill>
            <a:schemeClr val="accent2">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Onda"/>
          <p:cNvSpPr/>
          <p:nvPr/>
        </p:nvSpPr>
        <p:spPr>
          <a:xfrm rot="13252821" flipV="1">
            <a:off x="2017713" y="492125"/>
            <a:ext cx="3135312" cy="1020763"/>
          </a:xfrm>
          <a:prstGeom prst="wave">
            <a:avLst>
              <a:gd name="adj1" fmla="val 20000"/>
              <a:gd name="adj2" fmla="val -10000"/>
            </a:avLst>
          </a:prstGeom>
          <a:solidFill>
            <a:schemeClr val="accent2">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Onda"/>
          <p:cNvSpPr/>
          <p:nvPr/>
        </p:nvSpPr>
        <p:spPr>
          <a:xfrm rot="19076990">
            <a:off x="3860800" y="1511300"/>
            <a:ext cx="3354388" cy="1082675"/>
          </a:xfrm>
          <a:prstGeom prst="wave">
            <a:avLst>
              <a:gd name="adj1" fmla="val 20000"/>
              <a:gd name="adj2" fmla="val -9198"/>
            </a:avLst>
          </a:prstGeom>
          <a:solidFill>
            <a:schemeClr val="accent2">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Onda"/>
          <p:cNvSpPr/>
          <p:nvPr/>
        </p:nvSpPr>
        <p:spPr>
          <a:xfrm rot="13252821" flipV="1">
            <a:off x="1990725" y="1544638"/>
            <a:ext cx="3135313" cy="1019175"/>
          </a:xfrm>
          <a:prstGeom prst="wave">
            <a:avLst>
              <a:gd name="adj1" fmla="val 20000"/>
              <a:gd name="adj2" fmla="val -10000"/>
            </a:avLst>
          </a:prstGeom>
          <a:solidFill>
            <a:schemeClr val="accent2">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Onda"/>
          <p:cNvSpPr/>
          <p:nvPr/>
        </p:nvSpPr>
        <p:spPr>
          <a:xfrm rot="19076990">
            <a:off x="3889375" y="2543175"/>
            <a:ext cx="3354388" cy="1081088"/>
          </a:xfrm>
          <a:prstGeom prst="wave">
            <a:avLst>
              <a:gd name="adj1" fmla="val 20000"/>
              <a:gd name="adj2" fmla="val -9198"/>
            </a:avLst>
          </a:prstGeom>
          <a:solidFill>
            <a:schemeClr val="accent2">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Onda"/>
          <p:cNvSpPr/>
          <p:nvPr/>
        </p:nvSpPr>
        <p:spPr>
          <a:xfrm rot="13252821" flipV="1">
            <a:off x="2017713" y="2576513"/>
            <a:ext cx="3135312" cy="1019175"/>
          </a:xfrm>
          <a:prstGeom prst="wave">
            <a:avLst>
              <a:gd name="adj1" fmla="val 20000"/>
              <a:gd name="adj2" fmla="val -10000"/>
            </a:avLst>
          </a:prstGeom>
          <a:solidFill>
            <a:schemeClr val="accent2">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Onda"/>
          <p:cNvSpPr/>
          <p:nvPr/>
        </p:nvSpPr>
        <p:spPr>
          <a:xfrm rot="19076990">
            <a:off x="3860800" y="3594100"/>
            <a:ext cx="3354388" cy="1084263"/>
          </a:xfrm>
          <a:prstGeom prst="wave">
            <a:avLst>
              <a:gd name="adj1" fmla="val 20000"/>
              <a:gd name="adj2" fmla="val -9198"/>
            </a:avLst>
          </a:prstGeom>
          <a:solidFill>
            <a:schemeClr val="accent2">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Onda"/>
          <p:cNvSpPr/>
          <p:nvPr/>
        </p:nvSpPr>
        <p:spPr>
          <a:xfrm rot="13252821" flipV="1">
            <a:off x="1990725" y="3627438"/>
            <a:ext cx="3135313" cy="1020762"/>
          </a:xfrm>
          <a:prstGeom prst="wave">
            <a:avLst>
              <a:gd name="adj1" fmla="val 20000"/>
              <a:gd name="adj2" fmla="val -10000"/>
            </a:avLst>
          </a:prstGeom>
          <a:solidFill>
            <a:schemeClr val="accent2">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Onda"/>
          <p:cNvSpPr/>
          <p:nvPr/>
        </p:nvSpPr>
        <p:spPr>
          <a:xfrm rot="19076990">
            <a:off x="3860800" y="4665663"/>
            <a:ext cx="3354388" cy="1084262"/>
          </a:xfrm>
          <a:prstGeom prst="wave">
            <a:avLst>
              <a:gd name="adj1" fmla="val 20000"/>
              <a:gd name="adj2" fmla="val -9198"/>
            </a:avLst>
          </a:prstGeom>
          <a:solidFill>
            <a:schemeClr val="accent2">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Onda"/>
          <p:cNvSpPr/>
          <p:nvPr/>
        </p:nvSpPr>
        <p:spPr>
          <a:xfrm rot="13252821" flipV="1">
            <a:off x="1990725" y="4699000"/>
            <a:ext cx="3135313" cy="1020763"/>
          </a:xfrm>
          <a:prstGeom prst="wave">
            <a:avLst>
              <a:gd name="adj1" fmla="val 20000"/>
              <a:gd name="adj2" fmla="val -10000"/>
            </a:avLst>
          </a:prstGeom>
          <a:solidFill>
            <a:schemeClr val="accent2">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Imagen17.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5" name="14 CuadroTexto"/>
          <p:cNvSpPr txBox="1"/>
          <p:nvPr/>
        </p:nvSpPr>
        <p:spPr>
          <a:xfrm>
            <a:off x="323528" y="4873724"/>
            <a:ext cx="849694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sólo es uno de los paisajes más colosales que pueden admirarse en la Tierra, sino también un libro abierto que nos muestra la historia geológica del planeta.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wheel spokes="1"/>
      </p:transition>
    </mc:Choice>
    <mc:Fallback>
      <p:transition spd="slow" advTm="24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0-#ppt_w/2"/>
                                          </p:val>
                                        </p:tav>
                                        <p:tav tm="100000">
                                          <p:val>
                                            <p:strVal val="#ppt_x"/>
                                          </p:val>
                                        </p:tav>
                                      </p:tavLst>
                                    </p:anim>
                                    <p:anim calcmode="lin" valueType="num">
                                      <p:cBhvr additive="base">
                                        <p:cTn id="12" dur="30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3000" fill="hold"/>
                                        <p:tgtEl>
                                          <p:spTgt spid="7"/>
                                        </p:tgtEl>
                                        <p:attrNameLst>
                                          <p:attrName>ppt_x</p:attrName>
                                        </p:attrNameLst>
                                      </p:cBhvr>
                                      <p:tavLst>
                                        <p:tav tm="0">
                                          <p:val>
                                            <p:strVal val="0-#ppt_w/2"/>
                                          </p:val>
                                        </p:tav>
                                        <p:tav tm="100000">
                                          <p:val>
                                            <p:strVal val="#ppt_x"/>
                                          </p:val>
                                        </p:tav>
                                      </p:tavLst>
                                    </p:anim>
                                    <p:anim calcmode="lin" valueType="num">
                                      <p:cBhvr additive="base">
                                        <p:cTn id="20" dur="3000" fill="hold"/>
                                        <p:tgtEl>
                                          <p:spTgt spid="7"/>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1+#ppt_w/2"/>
                                          </p:val>
                                        </p:tav>
                                        <p:tav tm="100000">
                                          <p:val>
                                            <p:strVal val="#ppt_x"/>
                                          </p:val>
                                        </p:tav>
                                      </p:tavLst>
                                    </p:anim>
                                    <p:anim calcmode="lin" valueType="num">
                                      <p:cBhvr additive="base">
                                        <p:cTn id="24" dur="3000" fill="hold"/>
                                        <p:tgtEl>
                                          <p:spTgt spid="10"/>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3000" fill="hold"/>
                                        <p:tgtEl>
                                          <p:spTgt spid="9"/>
                                        </p:tgtEl>
                                        <p:attrNameLst>
                                          <p:attrName>ppt_x</p:attrName>
                                        </p:attrNameLst>
                                      </p:cBhvr>
                                      <p:tavLst>
                                        <p:tav tm="0">
                                          <p:val>
                                            <p:strVal val="0-#ppt_w/2"/>
                                          </p:val>
                                        </p:tav>
                                        <p:tav tm="100000">
                                          <p:val>
                                            <p:strVal val="#ppt_x"/>
                                          </p:val>
                                        </p:tav>
                                      </p:tavLst>
                                    </p:anim>
                                    <p:anim calcmode="lin" valueType="num">
                                      <p:cBhvr additive="base">
                                        <p:cTn id="28" dur="3000" fill="hold"/>
                                        <p:tgtEl>
                                          <p:spTgt spid="9"/>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1+#ppt_w/2"/>
                                          </p:val>
                                        </p:tav>
                                        <p:tav tm="100000">
                                          <p:val>
                                            <p:strVal val="#ppt_x"/>
                                          </p:val>
                                        </p:tav>
                                      </p:tavLst>
                                    </p:anim>
                                    <p:anim calcmode="lin" valueType="num">
                                      <p:cBhvr additive="base">
                                        <p:cTn id="32" dur="3000" fill="hold"/>
                                        <p:tgtEl>
                                          <p:spTgt spid="12"/>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0-#ppt_w/2"/>
                                          </p:val>
                                        </p:tav>
                                        <p:tav tm="100000">
                                          <p:val>
                                            <p:strVal val="#ppt_x"/>
                                          </p:val>
                                        </p:tav>
                                      </p:tavLst>
                                    </p:anim>
                                    <p:anim calcmode="lin" valueType="num">
                                      <p:cBhvr additive="base">
                                        <p:cTn id="36" dur="3000" fill="hold"/>
                                        <p:tgtEl>
                                          <p:spTgt spid="11"/>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3000" fill="hold"/>
                                        <p:tgtEl>
                                          <p:spTgt spid="14"/>
                                        </p:tgtEl>
                                        <p:attrNameLst>
                                          <p:attrName>ppt_x</p:attrName>
                                        </p:attrNameLst>
                                      </p:cBhvr>
                                      <p:tavLst>
                                        <p:tav tm="0">
                                          <p:val>
                                            <p:strVal val="1+#ppt_w/2"/>
                                          </p:val>
                                        </p:tav>
                                        <p:tav tm="100000">
                                          <p:val>
                                            <p:strVal val="#ppt_x"/>
                                          </p:val>
                                        </p:tav>
                                      </p:tavLst>
                                    </p:anim>
                                    <p:anim calcmode="lin" valueType="num">
                                      <p:cBhvr additive="base">
                                        <p:cTn id="40" dur="3000" fill="hold"/>
                                        <p:tgtEl>
                                          <p:spTgt spid="14"/>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3000" fill="hold"/>
                                        <p:tgtEl>
                                          <p:spTgt spid="13"/>
                                        </p:tgtEl>
                                        <p:attrNameLst>
                                          <p:attrName>ppt_x</p:attrName>
                                        </p:attrNameLst>
                                      </p:cBhvr>
                                      <p:tavLst>
                                        <p:tav tm="0">
                                          <p:val>
                                            <p:strVal val="0-#ppt_w/2"/>
                                          </p:val>
                                        </p:tav>
                                        <p:tav tm="100000">
                                          <p:val>
                                            <p:strVal val="#ppt_x"/>
                                          </p:val>
                                        </p:tav>
                                      </p:tavLst>
                                    </p:anim>
                                    <p:anim calcmode="lin" valueType="num">
                                      <p:cBhvr additive="base">
                                        <p:cTn id="44" dur="3000" fill="hold"/>
                                        <p:tgtEl>
                                          <p:spTgt spid="13"/>
                                        </p:tgtEl>
                                        <p:attrNameLst>
                                          <p:attrName>ppt_y</p:attrName>
                                        </p:attrNameLst>
                                      </p:cBhvr>
                                      <p:tavLst>
                                        <p:tav tm="0">
                                          <p:val>
                                            <p:strVal val="0-#ppt_h/2"/>
                                          </p:val>
                                        </p:tav>
                                        <p:tav tm="100000">
                                          <p:val>
                                            <p:strVal val="#ppt_y"/>
                                          </p:val>
                                        </p:tav>
                                      </p:tavLst>
                                    </p:anim>
                                  </p:childTnLst>
                                </p:cTn>
                              </p:par>
                              <p:par>
                                <p:cTn id="45" presetID="8" presetClass="emph" presetSubtype="0" fill="hold" nodeType="withEffect">
                                  <p:stCondLst>
                                    <p:cond delay="0"/>
                                  </p:stCondLst>
                                  <p:childTnLst>
                                    <p:animRot by="21600000">
                                      <p:cBhvr>
                                        <p:cTn id="46" dur="3000" fill="hold"/>
                                        <p:tgtEl>
                                          <p:spTgt spid="6"/>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8"/>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0"/>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2"/>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14"/>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5"/>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7"/>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9"/>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1"/>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3"/>
                                        </p:tgtEl>
                                        <p:attrNameLst>
                                          <p:attrName>r</p:attrName>
                                        </p:attrNameLst>
                                      </p:cBhvr>
                                    </p:animRot>
                                  </p:childTnLst>
                                </p:cTn>
                              </p:par>
                            </p:childTnLst>
                          </p:cTn>
                        </p:par>
                        <p:par>
                          <p:cTn id="65" fill="hold">
                            <p:stCondLst>
                              <p:cond delay="3000"/>
                            </p:stCondLst>
                            <p:childTnLst>
                              <p:par>
                                <p:cTn id="66" presetID="2" presetClass="exit" presetSubtype="9" fill="hold" nodeType="afterEffect">
                                  <p:stCondLst>
                                    <p:cond delay="0"/>
                                  </p:stCondLst>
                                  <p:childTnLst>
                                    <p:anim calcmode="lin" valueType="num">
                                      <p:cBhvr additive="base">
                                        <p:cTn id="67" dur="3000"/>
                                        <p:tgtEl>
                                          <p:spTgt spid="6"/>
                                        </p:tgtEl>
                                        <p:attrNameLst>
                                          <p:attrName>ppt_x</p:attrName>
                                        </p:attrNameLst>
                                      </p:cBhvr>
                                      <p:tavLst>
                                        <p:tav tm="0">
                                          <p:val>
                                            <p:strVal val="ppt_x"/>
                                          </p:val>
                                        </p:tav>
                                        <p:tav tm="100000">
                                          <p:val>
                                            <p:strVal val="0-ppt_w/2"/>
                                          </p:val>
                                        </p:tav>
                                      </p:tavLst>
                                    </p:anim>
                                    <p:anim calcmode="lin" valueType="num">
                                      <p:cBhvr additive="base">
                                        <p:cTn id="68" dur="3000"/>
                                        <p:tgtEl>
                                          <p:spTgt spid="6"/>
                                        </p:tgtEl>
                                        <p:attrNameLst>
                                          <p:attrName>ppt_y</p:attrName>
                                        </p:attrNameLst>
                                      </p:cBhvr>
                                      <p:tavLst>
                                        <p:tav tm="0">
                                          <p:val>
                                            <p:strVal val="ppt_y"/>
                                          </p:val>
                                        </p:tav>
                                        <p:tav tm="100000">
                                          <p:val>
                                            <p:strVal val="0-ppt_h/2"/>
                                          </p:val>
                                        </p:tav>
                                      </p:tavLst>
                                    </p:anim>
                                    <p:set>
                                      <p:cBhvr>
                                        <p:cTn id="69" dur="1" fill="hold">
                                          <p:stCondLst>
                                            <p:cond delay="2999"/>
                                          </p:stCondLst>
                                        </p:cTn>
                                        <p:tgtEl>
                                          <p:spTgt spid="6"/>
                                        </p:tgtEl>
                                        <p:attrNameLst>
                                          <p:attrName>style.visibility</p:attrName>
                                        </p:attrNameLst>
                                      </p:cBhvr>
                                      <p:to>
                                        <p:strVal val="hidden"/>
                                      </p:to>
                                    </p:set>
                                  </p:childTnLst>
                                </p:cTn>
                              </p:par>
                              <p:par>
                                <p:cTn id="70" presetID="2" presetClass="exit" presetSubtype="9" fill="hold" nodeType="withEffect">
                                  <p:stCondLst>
                                    <p:cond delay="0"/>
                                  </p:stCondLst>
                                  <p:childTnLst>
                                    <p:anim calcmode="lin" valueType="num">
                                      <p:cBhvr additive="base">
                                        <p:cTn id="71" dur="3000"/>
                                        <p:tgtEl>
                                          <p:spTgt spid="8"/>
                                        </p:tgtEl>
                                        <p:attrNameLst>
                                          <p:attrName>ppt_x</p:attrName>
                                        </p:attrNameLst>
                                      </p:cBhvr>
                                      <p:tavLst>
                                        <p:tav tm="0">
                                          <p:val>
                                            <p:strVal val="ppt_x"/>
                                          </p:val>
                                        </p:tav>
                                        <p:tav tm="100000">
                                          <p:val>
                                            <p:strVal val="0-ppt_w/2"/>
                                          </p:val>
                                        </p:tav>
                                      </p:tavLst>
                                    </p:anim>
                                    <p:anim calcmode="lin" valueType="num">
                                      <p:cBhvr additive="base">
                                        <p:cTn id="72" dur="3000"/>
                                        <p:tgtEl>
                                          <p:spTgt spid="8"/>
                                        </p:tgtEl>
                                        <p:attrNameLst>
                                          <p:attrName>ppt_y</p:attrName>
                                        </p:attrNameLst>
                                      </p:cBhvr>
                                      <p:tavLst>
                                        <p:tav tm="0">
                                          <p:val>
                                            <p:strVal val="ppt_y"/>
                                          </p:val>
                                        </p:tav>
                                        <p:tav tm="100000">
                                          <p:val>
                                            <p:strVal val="0-ppt_h/2"/>
                                          </p:val>
                                        </p:tav>
                                      </p:tavLst>
                                    </p:anim>
                                    <p:set>
                                      <p:cBhvr>
                                        <p:cTn id="73" dur="1" fill="hold">
                                          <p:stCondLst>
                                            <p:cond delay="2999"/>
                                          </p:stCondLst>
                                        </p:cTn>
                                        <p:tgtEl>
                                          <p:spTgt spid="8"/>
                                        </p:tgtEl>
                                        <p:attrNameLst>
                                          <p:attrName>style.visibility</p:attrName>
                                        </p:attrNameLst>
                                      </p:cBhvr>
                                      <p:to>
                                        <p:strVal val="hidden"/>
                                      </p:to>
                                    </p:set>
                                  </p:childTnLst>
                                </p:cTn>
                              </p:par>
                              <p:par>
                                <p:cTn id="74" presetID="2" presetClass="exit" presetSubtype="9" fill="hold" nodeType="withEffect">
                                  <p:stCondLst>
                                    <p:cond delay="0"/>
                                  </p:stCondLst>
                                  <p:childTnLst>
                                    <p:anim calcmode="lin" valueType="num">
                                      <p:cBhvr additive="base">
                                        <p:cTn id="75" dur="3000"/>
                                        <p:tgtEl>
                                          <p:spTgt spid="10"/>
                                        </p:tgtEl>
                                        <p:attrNameLst>
                                          <p:attrName>ppt_x</p:attrName>
                                        </p:attrNameLst>
                                      </p:cBhvr>
                                      <p:tavLst>
                                        <p:tav tm="0">
                                          <p:val>
                                            <p:strVal val="ppt_x"/>
                                          </p:val>
                                        </p:tav>
                                        <p:tav tm="100000">
                                          <p:val>
                                            <p:strVal val="0-ppt_w/2"/>
                                          </p:val>
                                        </p:tav>
                                      </p:tavLst>
                                    </p:anim>
                                    <p:anim calcmode="lin" valueType="num">
                                      <p:cBhvr additive="base">
                                        <p:cTn id="76" dur="3000"/>
                                        <p:tgtEl>
                                          <p:spTgt spid="10"/>
                                        </p:tgtEl>
                                        <p:attrNameLst>
                                          <p:attrName>ppt_y</p:attrName>
                                        </p:attrNameLst>
                                      </p:cBhvr>
                                      <p:tavLst>
                                        <p:tav tm="0">
                                          <p:val>
                                            <p:strVal val="ppt_y"/>
                                          </p:val>
                                        </p:tav>
                                        <p:tav tm="100000">
                                          <p:val>
                                            <p:strVal val="0-ppt_h/2"/>
                                          </p:val>
                                        </p:tav>
                                      </p:tavLst>
                                    </p:anim>
                                    <p:set>
                                      <p:cBhvr>
                                        <p:cTn id="77" dur="1" fill="hold">
                                          <p:stCondLst>
                                            <p:cond delay="2999"/>
                                          </p:stCondLst>
                                        </p:cTn>
                                        <p:tgtEl>
                                          <p:spTgt spid="10"/>
                                        </p:tgtEl>
                                        <p:attrNameLst>
                                          <p:attrName>style.visibility</p:attrName>
                                        </p:attrNameLst>
                                      </p:cBhvr>
                                      <p:to>
                                        <p:strVal val="hidden"/>
                                      </p:to>
                                    </p:set>
                                  </p:childTnLst>
                                </p:cTn>
                              </p:par>
                              <p:par>
                                <p:cTn id="78" presetID="2" presetClass="exit" presetSubtype="9" fill="hold" nodeType="withEffect">
                                  <p:stCondLst>
                                    <p:cond delay="0"/>
                                  </p:stCondLst>
                                  <p:childTnLst>
                                    <p:anim calcmode="lin" valueType="num">
                                      <p:cBhvr additive="base">
                                        <p:cTn id="79" dur="3000"/>
                                        <p:tgtEl>
                                          <p:spTgt spid="12"/>
                                        </p:tgtEl>
                                        <p:attrNameLst>
                                          <p:attrName>ppt_x</p:attrName>
                                        </p:attrNameLst>
                                      </p:cBhvr>
                                      <p:tavLst>
                                        <p:tav tm="0">
                                          <p:val>
                                            <p:strVal val="ppt_x"/>
                                          </p:val>
                                        </p:tav>
                                        <p:tav tm="100000">
                                          <p:val>
                                            <p:strVal val="0-ppt_w/2"/>
                                          </p:val>
                                        </p:tav>
                                      </p:tavLst>
                                    </p:anim>
                                    <p:anim calcmode="lin" valueType="num">
                                      <p:cBhvr additive="base">
                                        <p:cTn id="80" dur="3000"/>
                                        <p:tgtEl>
                                          <p:spTgt spid="12"/>
                                        </p:tgtEl>
                                        <p:attrNameLst>
                                          <p:attrName>ppt_y</p:attrName>
                                        </p:attrNameLst>
                                      </p:cBhvr>
                                      <p:tavLst>
                                        <p:tav tm="0">
                                          <p:val>
                                            <p:strVal val="ppt_y"/>
                                          </p:val>
                                        </p:tav>
                                        <p:tav tm="100000">
                                          <p:val>
                                            <p:strVal val="0-ppt_h/2"/>
                                          </p:val>
                                        </p:tav>
                                      </p:tavLst>
                                    </p:anim>
                                    <p:set>
                                      <p:cBhvr>
                                        <p:cTn id="81" dur="1" fill="hold">
                                          <p:stCondLst>
                                            <p:cond delay="2999"/>
                                          </p:stCondLst>
                                        </p:cTn>
                                        <p:tgtEl>
                                          <p:spTgt spid="12"/>
                                        </p:tgtEl>
                                        <p:attrNameLst>
                                          <p:attrName>style.visibility</p:attrName>
                                        </p:attrNameLst>
                                      </p:cBhvr>
                                      <p:to>
                                        <p:strVal val="hidden"/>
                                      </p:to>
                                    </p:set>
                                  </p:childTnLst>
                                </p:cTn>
                              </p:par>
                              <p:par>
                                <p:cTn id="82" presetID="2" presetClass="exit" presetSubtype="9" fill="hold" nodeType="withEffect">
                                  <p:stCondLst>
                                    <p:cond delay="0"/>
                                  </p:stCondLst>
                                  <p:childTnLst>
                                    <p:anim calcmode="lin" valueType="num">
                                      <p:cBhvr additive="base">
                                        <p:cTn id="83" dur="3000"/>
                                        <p:tgtEl>
                                          <p:spTgt spid="14"/>
                                        </p:tgtEl>
                                        <p:attrNameLst>
                                          <p:attrName>ppt_x</p:attrName>
                                        </p:attrNameLst>
                                      </p:cBhvr>
                                      <p:tavLst>
                                        <p:tav tm="0">
                                          <p:val>
                                            <p:strVal val="ppt_x"/>
                                          </p:val>
                                        </p:tav>
                                        <p:tav tm="100000">
                                          <p:val>
                                            <p:strVal val="0-ppt_w/2"/>
                                          </p:val>
                                        </p:tav>
                                      </p:tavLst>
                                    </p:anim>
                                    <p:anim calcmode="lin" valueType="num">
                                      <p:cBhvr additive="base">
                                        <p:cTn id="84" dur="3000"/>
                                        <p:tgtEl>
                                          <p:spTgt spid="14"/>
                                        </p:tgtEl>
                                        <p:attrNameLst>
                                          <p:attrName>ppt_y</p:attrName>
                                        </p:attrNameLst>
                                      </p:cBhvr>
                                      <p:tavLst>
                                        <p:tav tm="0">
                                          <p:val>
                                            <p:strVal val="ppt_y"/>
                                          </p:val>
                                        </p:tav>
                                        <p:tav tm="100000">
                                          <p:val>
                                            <p:strVal val="0-ppt_h/2"/>
                                          </p:val>
                                        </p:tav>
                                      </p:tavLst>
                                    </p:anim>
                                    <p:set>
                                      <p:cBhvr>
                                        <p:cTn id="85" dur="1" fill="hold">
                                          <p:stCondLst>
                                            <p:cond delay="2999"/>
                                          </p:stCondLst>
                                        </p:cTn>
                                        <p:tgtEl>
                                          <p:spTgt spid="14"/>
                                        </p:tgtEl>
                                        <p:attrNameLst>
                                          <p:attrName>style.visibility</p:attrName>
                                        </p:attrNameLst>
                                      </p:cBhvr>
                                      <p:to>
                                        <p:strVal val="hidden"/>
                                      </p:to>
                                    </p:set>
                                  </p:childTnLst>
                                </p:cTn>
                              </p:par>
                              <p:par>
                                <p:cTn id="86" presetID="2" presetClass="exit" presetSubtype="3" fill="hold" nodeType="withEffect">
                                  <p:stCondLst>
                                    <p:cond delay="0"/>
                                  </p:stCondLst>
                                  <p:childTnLst>
                                    <p:anim calcmode="lin" valueType="num">
                                      <p:cBhvr additive="base">
                                        <p:cTn id="87" dur="3000"/>
                                        <p:tgtEl>
                                          <p:spTgt spid="5"/>
                                        </p:tgtEl>
                                        <p:attrNameLst>
                                          <p:attrName>ppt_x</p:attrName>
                                        </p:attrNameLst>
                                      </p:cBhvr>
                                      <p:tavLst>
                                        <p:tav tm="0">
                                          <p:val>
                                            <p:strVal val="ppt_x"/>
                                          </p:val>
                                        </p:tav>
                                        <p:tav tm="100000">
                                          <p:val>
                                            <p:strVal val="1+ppt_w/2"/>
                                          </p:val>
                                        </p:tav>
                                      </p:tavLst>
                                    </p:anim>
                                    <p:anim calcmode="lin" valueType="num">
                                      <p:cBhvr additive="base">
                                        <p:cTn id="88" dur="3000"/>
                                        <p:tgtEl>
                                          <p:spTgt spid="5"/>
                                        </p:tgtEl>
                                        <p:attrNameLst>
                                          <p:attrName>ppt_y</p:attrName>
                                        </p:attrNameLst>
                                      </p:cBhvr>
                                      <p:tavLst>
                                        <p:tav tm="0">
                                          <p:val>
                                            <p:strVal val="ppt_y"/>
                                          </p:val>
                                        </p:tav>
                                        <p:tav tm="100000">
                                          <p:val>
                                            <p:strVal val="0-ppt_h/2"/>
                                          </p:val>
                                        </p:tav>
                                      </p:tavLst>
                                    </p:anim>
                                    <p:set>
                                      <p:cBhvr>
                                        <p:cTn id="89" dur="1" fill="hold">
                                          <p:stCondLst>
                                            <p:cond delay="2999"/>
                                          </p:stCondLst>
                                        </p:cTn>
                                        <p:tgtEl>
                                          <p:spTgt spid="5"/>
                                        </p:tgtEl>
                                        <p:attrNameLst>
                                          <p:attrName>style.visibility</p:attrName>
                                        </p:attrNameLst>
                                      </p:cBhvr>
                                      <p:to>
                                        <p:strVal val="hidden"/>
                                      </p:to>
                                    </p:set>
                                  </p:childTnLst>
                                </p:cTn>
                              </p:par>
                              <p:par>
                                <p:cTn id="90" presetID="2" presetClass="exit" presetSubtype="3" fill="hold" nodeType="withEffect">
                                  <p:stCondLst>
                                    <p:cond delay="0"/>
                                  </p:stCondLst>
                                  <p:childTnLst>
                                    <p:anim calcmode="lin" valueType="num">
                                      <p:cBhvr additive="base">
                                        <p:cTn id="91" dur="3000"/>
                                        <p:tgtEl>
                                          <p:spTgt spid="7"/>
                                        </p:tgtEl>
                                        <p:attrNameLst>
                                          <p:attrName>ppt_x</p:attrName>
                                        </p:attrNameLst>
                                      </p:cBhvr>
                                      <p:tavLst>
                                        <p:tav tm="0">
                                          <p:val>
                                            <p:strVal val="ppt_x"/>
                                          </p:val>
                                        </p:tav>
                                        <p:tav tm="100000">
                                          <p:val>
                                            <p:strVal val="1+ppt_w/2"/>
                                          </p:val>
                                        </p:tav>
                                      </p:tavLst>
                                    </p:anim>
                                    <p:anim calcmode="lin" valueType="num">
                                      <p:cBhvr additive="base">
                                        <p:cTn id="92" dur="3000"/>
                                        <p:tgtEl>
                                          <p:spTgt spid="7"/>
                                        </p:tgtEl>
                                        <p:attrNameLst>
                                          <p:attrName>ppt_y</p:attrName>
                                        </p:attrNameLst>
                                      </p:cBhvr>
                                      <p:tavLst>
                                        <p:tav tm="0">
                                          <p:val>
                                            <p:strVal val="ppt_y"/>
                                          </p:val>
                                        </p:tav>
                                        <p:tav tm="100000">
                                          <p:val>
                                            <p:strVal val="0-ppt_h/2"/>
                                          </p:val>
                                        </p:tav>
                                      </p:tavLst>
                                    </p:anim>
                                    <p:set>
                                      <p:cBhvr>
                                        <p:cTn id="93" dur="1" fill="hold">
                                          <p:stCondLst>
                                            <p:cond delay="2999"/>
                                          </p:stCondLst>
                                        </p:cTn>
                                        <p:tgtEl>
                                          <p:spTgt spid="7"/>
                                        </p:tgtEl>
                                        <p:attrNameLst>
                                          <p:attrName>style.visibility</p:attrName>
                                        </p:attrNameLst>
                                      </p:cBhvr>
                                      <p:to>
                                        <p:strVal val="hidden"/>
                                      </p:to>
                                    </p:set>
                                  </p:childTnLst>
                                </p:cTn>
                              </p:par>
                              <p:par>
                                <p:cTn id="94" presetID="2" presetClass="exit" presetSubtype="3" fill="hold" nodeType="withEffect">
                                  <p:stCondLst>
                                    <p:cond delay="0"/>
                                  </p:stCondLst>
                                  <p:childTnLst>
                                    <p:anim calcmode="lin" valueType="num">
                                      <p:cBhvr additive="base">
                                        <p:cTn id="95" dur="3000"/>
                                        <p:tgtEl>
                                          <p:spTgt spid="9"/>
                                        </p:tgtEl>
                                        <p:attrNameLst>
                                          <p:attrName>ppt_x</p:attrName>
                                        </p:attrNameLst>
                                      </p:cBhvr>
                                      <p:tavLst>
                                        <p:tav tm="0">
                                          <p:val>
                                            <p:strVal val="ppt_x"/>
                                          </p:val>
                                        </p:tav>
                                        <p:tav tm="100000">
                                          <p:val>
                                            <p:strVal val="1+ppt_w/2"/>
                                          </p:val>
                                        </p:tav>
                                      </p:tavLst>
                                    </p:anim>
                                    <p:anim calcmode="lin" valueType="num">
                                      <p:cBhvr additive="base">
                                        <p:cTn id="96" dur="3000"/>
                                        <p:tgtEl>
                                          <p:spTgt spid="9"/>
                                        </p:tgtEl>
                                        <p:attrNameLst>
                                          <p:attrName>ppt_y</p:attrName>
                                        </p:attrNameLst>
                                      </p:cBhvr>
                                      <p:tavLst>
                                        <p:tav tm="0">
                                          <p:val>
                                            <p:strVal val="ppt_y"/>
                                          </p:val>
                                        </p:tav>
                                        <p:tav tm="100000">
                                          <p:val>
                                            <p:strVal val="0-ppt_h/2"/>
                                          </p:val>
                                        </p:tav>
                                      </p:tavLst>
                                    </p:anim>
                                    <p:set>
                                      <p:cBhvr>
                                        <p:cTn id="97" dur="1" fill="hold">
                                          <p:stCondLst>
                                            <p:cond delay="2999"/>
                                          </p:stCondLst>
                                        </p:cTn>
                                        <p:tgtEl>
                                          <p:spTgt spid="9"/>
                                        </p:tgtEl>
                                        <p:attrNameLst>
                                          <p:attrName>style.visibility</p:attrName>
                                        </p:attrNameLst>
                                      </p:cBhvr>
                                      <p:to>
                                        <p:strVal val="hidden"/>
                                      </p:to>
                                    </p:set>
                                  </p:childTnLst>
                                </p:cTn>
                              </p:par>
                              <p:par>
                                <p:cTn id="98" presetID="2" presetClass="exit" presetSubtype="3" fill="hold" nodeType="withEffect">
                                  <p:stCondLst>
                                    <p:cond delay="0"/>
                                  </p:stCondLst>
                                  <p:childTnLst>
                                    <p:anim calcmode="lin" valueType="num">
                                      <p:cBhvr additive="base">
                                        <p:cTn id="99" dur="3000"/>
                                        <p:tgtEl>
                                          <p:spTgt spid="11"/>
                                        </p:tgtEl>
                                        <p:attrNameLst>
                                          <p:attrName>ppt_x</p:attrName>
                                        </p:attrNameLst>
                                      </p:cBhvr>
                                      <p:tavLst>
                                        <p:tav tm="0">
                                          <p:val>
                                            <p:strVal val="ppt_x"/>
                                          </p:val>
                                        </p:tav>
                                        <p:tav tm="100000">
                                          <p:val>
                                            <p:strVal val="1+ppt_w/2"/>
                                          </p:val>
                                        </p:tav>
                                      </p:tavLst>
                                    </p:anim>
                                    <p:anim calcmode="lin" valueType="num">
                                      <p:cBhvr additive="base">
                                        <p:cTn id="100" dur="3000"/>
                                        <p:tgtEl>
                                          <p:spTgt spid="11"/>
                                        </p:tgtEl>
                                        <p:attrNameLst>
                                          <p:attrName>ppt_y</p:attrName>
                                        </p:attrNameLst>
                                      </p:cBhvr>
                                      <p:tavLst>
                                        <p:tav tm="0">
                                          <p:val>
                                            <p:strVal val="ppt_y"/>
                                          </p:val>
                                        </p:tav>
                                        <p:tav tm="100000">
                                          <p:val>
                                            <p:strVal val="0-ppt_h/2"/>
                                          </p:val>
                                        </p:tav>
                                      </p:tavLst>
                                    </p:anim>
                                    <p:set>
                                      <p:cBhvr>
                                        <p:cTn id="101" dur="1" fill="hold">
                                          <p:stCondLst>
                                            <p:cond delay="2999"/>
                                          </p:stCondLst>
                                        </p:cTn>
                                        <p:tgtEl>
                                          <p:spTgt spid="11"/>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3000"/>
                                        <p:tgtEl>
                                          <p:spTgt spid="13"/>
                                        </p:tgtEl>
                                        <p:attrNameLst>
                                          <p:attrName>ppt_x</p:attrName>
                                        </p:attrNameLst>
                                      </p:cBhvr>
                                      <p:tavLst>
                                        <p:tav tm="0">
                                          <p:val>
                                            <p:strVal val="ppt_x"/>
                                          </p:val>
                                        </p:tav>
                                        <p:tav tm="100000">
                                          <p:val>
                                            <p:strVal val="1+ppt_w/2"/>
                                          </p:val>
                                        </p:tav>
                                      </p:tavLst>
                                    </p:anim>
                                    <p:anim calcmode="lin" valueType="num">
                                      <p:cBhvr additive="base">
                                        <p:cTn id="104" dur="3000"/>
                                        <p:tgtEl>
                                          <p:spTgt spid="13"/>
                                        </p:tgtEl>
                                        <p:attrNameLst>
                                          <p:attrName>ppt_y</p:attrName>
                                        </p:attrNameLst>
                                      </p:cBhvr>
                                      <p:tavLst>
                                        <p:tav tm="0">
                                          <p:val>
                                            <p:strVal val="ppt_y"/>
                                          </p:val>
                                        </p:tav>
                                        <p:tav tm="100000">
                                          <p:val>
                                            <p:strVal val="0-ppt_h/2"/>
                                          </p:val>
                                        </p:tav>
                                      </p:tavLst>
                                    </p:anim>
                                    <p:set>
                                      <p:cBhvr>
                                        <p:cTn id="105" dur="1" fill="hold">
                                          <p:stCondLst>
                                            <p:cond delay="2999"/>
                                          </p:stCondLst>
                                        </p:cTn>
                                        <p:tgtEl>
                                          <p:spTgt spid="13"/>
                                        </p:tgtEl>
                                        <p:attrNameLst>
                                          <p:attrName>style.visibility</p:attrName>
                                        </p:attrNameLst>
                                      </p:cBhvr>
                                      <p:to>
                                        <p:strVal val="hidden"/>
                                      </p:to>
                                    </p:set>
                                  </p:childTnLst>
                                </p:cTn>
                              </p:par>
                              <p:par>
                                <p:cTn id="106" presetID="2" presetClass="entr" presetSubtype="4" fill="hold" nodeType="withEffect">
                                  <p:stCondLst>
                                    <p:cond delay="0"/>
                                  </p:stCondLst>
                                  <p:childTnLst>
                                    <p:set>
                                      <p:cBhvr>
                                        <p:cTn id="107" dur="1" fill="hold">
                                          <p:stCondLst>
                                            <p:cond delay="0"/>
                                          </p:stCondLst>
                                        </p:cTn>
                                        <p:tgtEl>
                                          <p:spTgt spid="4"/>
                                        </p:tgtEl>
                                        <p:attrNameLst>
                                          <p:attrName>style.visibility</p:attrName>
                                        </p:attrNameLst>
                                      </p:cBhvr>
                                      <p:to>
                                        <p:strVal val="visible"/>
                                      </p:to>
                                    </p:set>
                                    <p:anim calcmode="lin" valueType="num">
                                      <p:cBhvr additive="base">
                                        <p:cTn id="108" dur="3000" fill="hold"/>
                                        <p:tgtEl>
                                          <p:spTgt spid="4"/>
                                        </p:tgtEl>
                                        <p:attrNameLst>
                                          <p:attrName>ppt_x</p:attrName>
                                        </p:attrNameLst>
                                      </p:cBhvr>
                                      <p:tavLst>
                                        <p:tav tm="0">
                                          <p:val>
                                            <p:strVal val="#ppt_x"/>
                                          </p:val>
                                        </p:tav>
                                        <p:tav tm="100000">
                                          <p:val>
                                            <p:strVal val="#ppt_x"/>
                                          </p:val>
                                        </p:tav>
                                      </p:tavLst>
                                    </p:anim>
                                    <p:anim calcmode="lin" valueType="num">
                                      <p:cBhvr additive="base">
                                        <p:cTn id="109" dur="3000" fill="hold"/>
                                        <p:tgtEl>
                                          <p:spTgt spid="4"/>
                                        </p:tgtEl>
                                        <p:attrNameLst>
                                          <p:attrName>ppt_y</p:attrName>
                                        </p:attrNameLst>
                                      </p:cBhvr>
                                      <p:tavLst>
                                        <p:tav tm="0">
                                          <p:val>
                                            <p:strVal val="1+#ppt_h/2"/>
                                          </p:val>
                                        </p:tav>
                                        <p:tav tm="100000">
                                          <p:val>
                                            <p:strVal val="#ppt_y"/>
                                          </p:val>
                                        </p:tav>
                                      </p:tavLst>
                                    </p:anim>
                                  </p:childTnLst>
                                </p:cTn>
                              </p:par>
                              <p:par>
                                <p:cTn id="110" presetID="16" presetClass="entr" presetSubtype="37"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Effect transition="in" filter="barn(outVertical)">
                                      <p:cBhvr>
                                        <p:cTn id="112" dur="3000"/>
                                        <p:tgtEl>
                                          <p:spTgt spid="4"/>
                                        </p:tgtEl>
                                      </p:cBhvr>
                                    </p:animEffect>
                                  </p:childTnLst>
                                </p:cTn>
                              </p:par>
                            </p:childTnLst>
                          </p:cTn>
                        </p:par>
                        <p:par>
                          <p:cTn id="113" fill="hold">
                            <p:stCondLst>
                              <p:cond delay="6000"/>
                            </p:stCondLst>
                            <p:childTnLst>
                              <p:par>
                                <p:cTn id="114" presetID="40" presetClass="entr" presetSubtype="0" fill="hold" grpId="0" nodeType="afterEffect">
                                  <p:stCondLst>
                                    <p:cond delay="0"/>
                                  </p:stCondLst>
                                  <p:iterate type="lt">
                                    <p:tmPct val="10000"/>
                                  </p:iterate>
                                  <p:childTnLst>
                                    <p:set>
                                      <p:cBhvr>
                                        <p:cTn id="115" dur="1" fill="hold">
                                          <p:stCondLst>
                                            <p:cond delay="0"/>
                                          </p:stCondLst>
                                        </p:cTn>
                                        <p:tgtEl>
                                          <p:spTgt spid="15"/>
                                        </p:tgtEl>
                                        <p:attrNameLst>
                                          <p:attrName>style.visibility</p:attrName>
                                        </p:attrNameLst>
                                      </p:cBhvr>
                                      <p:to>
                                        <p:strVal val="visible"/>
                                      </p:to>
                                    </p:set>
                                    <p:animEffect transition="in" filter="fade">
                                      <p:cBhvr>
                                        <p:cTn id="116" dur="1000"/>
                                        <p:tgtEl>
                                          <p:spTgt spid="15"/>
                                        </p:tgtEl>
                                      </p:cBhvr>
                                    </p:animEffect>
                                    <p:anim calcmode="lin" valueType="num">
                                      <p:cBhvr>
                                        <p:cTn id="117" dur="1000" fill="hold"/>
                                        <p:tgtEl>
                                          <p:spTgt spid="15"/>
                                        </p:tgtEl>
                                        <p:attrNameLst>
                                          <p:attrName>ppt_x</p:attrName>
                                        </p:attrNameLst>
                                      </p:cBhvr>
                                      <p:tavLst>
                                        <p:tav tm="0">
                                          <p:val>
                                            <p:strVal val="#ppt_x-.1"/>
                                          </p:val>
                                        </p:tav>
                                        <p:tav tm="100000">
                                          <p:val>
                                            <p:strVal val="#ppt_x"/>
                                          </p:val>
                                        </p:tav>
                                      </p:tavLst>
                                    </p:anim>
                                    <p:anim calcmode="lin" valueType="num">
                                      <p:cBhvr>
                                        <p:cTn id="11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uto-antiguo-naranja.jpg"/>
          <p:cNvPicPr>
            <a:picLocks noChangeAspect="1"/>
          </p:cNvPicPr>
          <p:nvPr/>
        </p:nvPicPr>
        <p:blipFill>
          <a:blip r:embed="rId2" cstate="print"/>
          <a:stretch>
            <a:fillRect/>
          </a:stretch>
        </p:blipFill>
        <p:spPr bwMode="auto">
          <a:xfrm>
            <a:off x="0" y="-61384"/>
            <a:ext cx="9144000" cy="577638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edio marco"/>
          <p:cNvSpPr/>
          <p:nvPr/>
        </p:nvSpPr>
        <p:spPr>
          <a:xfrm>
            <a:off x="1071563" y="476250"/>
            <a:ext cx="2714625" cy="2093913"/>
          </a:xfrm>
          <a:prstGeom prst="halfFrame">
            <a:avLst>
              <a:gd name="adj1" fmla="val 5887"/>
              <a:gd name="adj2" fmla="val 6540"/>
            </a:avLst>
          </a:prstGeom>
          <a:solidFill>
            <a:schemeClr val="accent6">
              <a:lumMod val="5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edio marco"/>
          <p:cNvSpPr/>
          <p:nvPr/>
        </p:nvSpPr>
        <p:spPr>
          <a:xfrm>
            <a:off x="1571625" y="893763"/>
            <a:ext cx="2424113" cy="1905000"/>
          </a:xfrm>
          <a:prstGeom prst="halfFrame">
            <a:avLst>
              <a:gd name="adj1" fmla="val 6821"/>
              <a:gd name="adj2" fmla="val 7751"/>
            </a:avLst>
          </a:prstGeom>
          <a:solidFill>
            <a:schemeClr val="tx2">
              <a:lumMod val="5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edio marco"/>
          <p:cNvSpPr/>
          <p:nvPr/>
        </p:nvSpPr>
        <p:spPr>
          <a:xfrm>
            <a:off x="2071688" y="1309688"/>
            <a:ext cx="2139950" cy="1547812"/>
          </a:xfrm>
          <a:prstGeom prst="halfFrame">
            <a:avLst>
              <a:gd name="adj1" fmla="val 6661"/>
              <a:gd name="adj2" fmla="val 7174"/>
            </a:avLst>
          </a:prstGeom>
          <a:solidFill>
            <a:schemeClr val="tx2">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edio marco"/>
          <p:cNvSpPr/>
          <p:nvPr/>
        </p:nvSpPr>
        <p:spPr>
          <a:xfrm rot="5400000">
            <a:off x="5612607" y="448469"/>
            <a:ext cx="1785937" cy="2714625"/>
          </a:xfrm>
          <a:prstGeom prst="halfFrame">
            <a:avLst>
              <a:gd name="adj1" fmla="val 7876"/>
              <a:gd name="adj2" fmla="val 6884"/>
            </a:avLst>
          </a:prstGeom>
          <a:solidFill>
            <a:schemeClr val="tx2">
              <a:lumMod val="5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edio marco"/>
          <p:cNvSpPr/>
          <p:nvPr/>
        </p:nvSpPr>
        <p:spPr>
          <a:xfrm flipH="1">
            <a:off x="5572125" y="536575"/>
            <a:ext cx="2643188" cy="1844675"/>
          </a:xfrm>
          <a:prstGeom prst="halfFrame">
            <a:avLst>
              <a:gd name="adj1" fmla="val 6611"/>
              <a:gd name="adj2" fmla="val 6612"/>
            </a:avLst>
          </a:prstGeom>
          <a:solidFill>
            <a:schemeClr val="accent6">
              <a:lumMod val="5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edio marco"/>
          <p:cNvSpPr/>
          <p:nvPr/>
        </p:nvSpPr>
        <p:spPr>
          <a:xfrm flipH="1">
            <a:off x="4787900" y="1344613"/>
            <a:ext cx="2646363" cy="1620837"/>
          </a:xfrm>
          <a:prstGeom prst="halfFrame">
            <a:avLst>
              <a:gd name="adj1" fmla="val 6661"/>
              <a:gd name="adj2" fmla="val 7687"/>
            </a:avLst>
          </a:prstGeom>
          <a:solidFill>
            <a:schemeClr val="tx2">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edio marco"/>
          <p:cNvSpPr/>
          <p:nvPr/>
        </p:nvSpPr>
        <p:spPr>
          <a:xfrm rot="16200000">
            <a:off x="1303338" y="2697163"/>
            <a:ext cx="2251075" cy="2714625"/>
          </a:xfrm>
          <a:prstGeom prst="halfFrame">
            <a:avLst>
              <a:gd name="adj1" fmla="val 6334"/>
              <a:gd name="adj2" fmla="val 6334"/>
            </a:avLst>
          </a:prstGeom>
          <a:solidFill>
            <a:schemeClr val="accent6">
              <a:lumMod val="5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edio marco"/>
          <p:cNvSpPr/>
          <p:nvPr/>
        </p:nvSpPr>
        <p:spPr>
          <a:xfrm rot="16200000" flipV="1">
            <a:off x="5668963" y="2582862"/>
            <a:ext cx="2439988" cy="2633663"/>
          </a:xfrm>
          <a:prstGeom prst="halfFrame">
            <a:avLst>
              <a:gd name="adj1" fmla="val 4464"/>
              <a:gd name="adj2" fmla="val 5986"/>
            </a:avLst>
          </a:prstGeom>
          <a:solidFill>
            <a:schemeClr val="accent6">
              <a:lumMod val="5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edio marco"/>
          <p:cNvSpPr/>
          <p:nvPr/>
        </p:nvSpPr>
        <p:spPr>
          <a:xfrm rot="16200000" flipV="1">
            <a:off x="5611812" y="2525713"/>
            <a:ext cx="1844675" cy="2628900"/>
          </a:xfrm>
          <a:prstGeom prst="halfFrame">
            <a:avLst>
              <a:gd name="adj1" fmla="val 7205"/>
              <a:gd name="adj2" fmla="val 6110"/>
            </a:avLst>
          </a:prstGeom>
          <a:solidFill>
            <a:schemeClr val="tx2">
              <a:lumMod val="5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edio marco"/>
          <p:cNvSpPr/>
          <p:nvPr/>
        </p:nvSpPr>
        <p:spPr>
          <a:xfrm rot="16200000">
            <a:off x="2024062" y="2643188"/>
            <a:ext cx="1666875" cy="2571750"/>
          </a:xfrm>
          <a:prstGeom prst="halfFrame">
            <a:avLst>
              <a:gd name="adj1" fmla="val 7286"/>
              <a:gd name="adj2" fmla="val 6802"/>
            </a:avLst>
          </a:prstGeom>
          <a:solidFill>
            <a:schemeClr val="tx2">
              <a:lumMod val="5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edio marco"/>
          <p:cNvSpPr/>
          <p:nvPr/>
        </p:nvSpPr>
        <p:spPr>
          <a:xfrm rot="16200000">
            <a:off x="2736057" y="2532856"/>
            <a:ext cx="1130300" cy="2500313"/>
          </a:xfrm>
          <a:prstGeom prst="halfFrame">
            <a:avLst>
              <a:gd name="adj1" fmla="val 10086"/>
              <a:gd name="adj2" fmla="val 10438"/>
            </a:avLst>
          </a:prstGeom>
          <a:solidFill>
            <a:schemeClr val="tx2">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edio marco"/>
          <p:cNvSpPr/>
          <p:nvPr/>
        </p:nvSpPr>
        <p:spPr>
          <a:xfrm rot="16200000" flipV="1">
            <a:off x="5574507" y="2559844"/>
            <a:ext cx="1130300" cy="2560637"/>
          </a:xfrm>
          <a:prstGeom prst="halfFrame">
            <a:avLst>
              <a:gd name="adj1" fmla="val 8625"/>
              <a:gd name="adj2" fmla="val 11045"/>
            </a:avLst>
          </a:prstGeom>
          <a:solidFill>
            <a:schemeClr val="tx2">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CuadroTexto"/>
          <p:cNvSpPr txBox="1"/>
          <p:nvPr/>
        </p:nvSpPr>
        <p:spPr>
          <a:xfrm>
            <a:off x="179512" y="4081636"/>
            <a:ext cx="871296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Hace unos 70 millones de años, al final del período Cretácico, se inició la orogenia que formó las Montañas Rocosas y provocó una lenta pero decidida elevación de la </a:t>
            </a:r>
            <a:r>
              <a:rPr lang="es-ES" b="1" i="1" dirty="0" smtClean="0">
                <a:effectLst>
                  <a:glow rad="101600">
                    <a:srgbClr val="C00000">
                      <a:alpha val="60000"/>
                    </a:srgbClr>
                  </a:glow>
                  <a:outerShdw blurRad="38100" dist="38100" dir="2700000" algn="tl">
                    <a:srgbClr val="000000">
                      <a:alpha val="43137"/>
                    </a:srgbClr>
                  </a:outerShdw>
                </a:effectLst>
              </a:rPr>
              <a:t>meseta del Colorado</a:t>
            </a:r>
            <a:r>
              <a:rPr lang="es-ES" i="1" dirty="0" smtClean="0">
                <a:effectLst>
                  <a:glow rad="101600">
                    <a:srgbClr val="C00000">
                      <a:alpha val="60000"/>
                    </a:srgbClr>
                  </a:glow>
                  <a:outerShdw blurRad="38100" dist="38100" dir="2700000" algn="tl">
                    <a:srgbClr val="000000">
                      <a:alpha val="43137"/>
                    </a:srgbClr>
                  </a:outerShdw>
                </a:effectLst>
              </a:rPr>
              <a:t> –que ocupa buena parte de los actuales estados de Arizona, Nuevo México, Utah y Colorado– hasta alcanzar los </a:t>
            </a:r>
            <a:r>
              <a:rPr lang="es-ES" b="1" i="1" dirty="0" smtClean="0">
                <a:effectLst>
                  <a:glow rad="101600">
                    <a:srgbClr val="C00000">
                      <a:alpha val="60000"/>
                    </a:srgbClr>
                  </a:glow>
                  <a:outerShdw blurRad="38100" dist="38100" dir="2700000" algn="tl">
                    <a:srgbClr val="000000">
                      <a:alpha val="43137"/>
                    </a:srgbClr>
                  </a:outerShdw>
                </a:effectLst>
              </a:rPr>
              <a:t>3.000 metros de altitud</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blinds dir="vert"/>
      </p:transition>
    </mc:Choice>
    <mc:Fallback>
      <p:transition spd="slow" advTm="38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1+#ppt_w/2"/>
                                          </p:val>
                                        </p:tav>
                                        <p:tav tm="100000">
                                          <p:val>
                                            <p:strVal val="#ppt_x"/>
                                          </p:val>
                                        </p:tav>
                                      </p:tavLst>
                                    </p:anim>
                                    <p:anim calcmode="lin" valueType="num">
                                      <p:cBhvr additive="base">
                                        <p:cTn id="36" dur="3000" fill="hold"/>
                                        <p:tgtEl>
                                          <p:spTgt spid="14"/>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3000" fill="hold"/>
                                        <p:tgtEl>
                                          <p:spTgt spid="12"/>
                                        </p:tgtEl>
                                        <p:attrNameLst>
                                          <p:attrName>ppt_x</p:attrName>
                                        </p:attrNameLst>
                                      </p:cBhvr>
                                      <p:tavLst>
                                        <p:tav tm="0">
                                          <p:val>
                                            <p:strVal val="0-#ppt_w/2"/>
                                          </p:val>
                                        </p:tav>
                                        <p:tav tm="100000">
                                          <p:val>
                                            <p:strVal val="#ppt_x"/>
                                          </p:val>
                                        </p:tav>
                                      </p:tavLst>
                                    </p:anim>
                                    <p:anim calcmode="lin" valueType="num">
                                      <p:cBhvr additive="base">
                                        <p:cTn id="44" dur="3000" fill="hold"/>
                                        <p:tgtEl>
                                          <p:spTgt spid="12"/>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0-#ppt_h/2"/>
                                          </p:val>
                                        </p:tav>
                                        <p:tav tm="100000">
                                          <p:val>
                                            <p:strVal val="#ppt_y"/>
                                          </p:val>
                                        </p:tav>
                                      </p:tavLst>
                                    </p:anim>
                                  </p:childTnLst>
                                </p:cTn>
                              </p:par>
                              <p:par>
                                <p:cTn id="53" presetID="5" presetClass="entr" presetSubtype="1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checkerboard(across)">
                                      <p:cBhvr>
                                        <p:cTn id="55" dur="3000"/>
                                        <p:tgtEl>
                                          <p:spTgt spid="5"/>
                                        </p:tgtEl>
                                      </p:cBhvr>
                                    </p:animEffect>
                                  </p:childTnLst>
                                </p:cTn>
                              </p:par>
                              <p:par>
                                <p:cTn id="56" presetID="5" presetClass="entr" presetSubtype="10"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checkerboard(across)">
                                      <p:cBhvr>
                                        <p:cTn id="58" dur="3000"/>
                                        <p:tgtEl>
                                          <p:spTgt spid="6"/>
                                        </p:tgtEl>
                                      </p:cBhvr>
                                    </p:animEffect>
                                  </p:childTnLst>
                                </p:cTn>
                              </p:par>
                              <p:par>
                                <p:cTn id="59" presetID="5" presetClass="entr" presetSubtype="10"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checkerboard(across)">
                                      <p:cBhvr>
                                        <p:cTn id="61" dur="3000"/>
                                        <p:tgtEl>
                                          <p:spTgt spid="7"/>
                                        </p:tgtEl>
                                      </p:cBhvr>
                                    </p:animEffect>
                                  </p:childTnLst>
                                </p:cTn>
                              </p:par>
                              <p:par>
                                <p:cTn id="62" presetID="5" presetClass="entr" presetSubtype="10" fill="hold"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checkerboard(across)">
                                      <p:cBhvr>
                                        <p:cTn id="64" dur="3000"/>
                                        <p:tgtEl>
                                          <p:spTgt spid="8"/>
                                        </p:tgtEl>
                                      </p:cBhvr>
                                    </p:animEffect>
                                  </p:childTnLst>
                                </p:cTn>
                              </p:par>
                              <p:par>
                                <p:cTn id="65" presetID="5" presetClass="entr" presetSubtype="10"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checkerboard(across)">
                                      <p:cBhvr>
                                        <p:cTn id="67" dur="3000"/>
                                        <p:tgtEl>
                                          <p:spTgt spid="9"/>
                                        </p:tgtEl>
                                      </p:cBhvr>
                                    </p:animEffect>
                                  </p:childTnLst>
                                </p:cTn>
                              </p:par>
                              <p:par>
                                <p:cTn id="68" presetID="5" presetClass="entr" presetSubtype="10"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checkerboard(across)">
                                      <p:cBhvr>
                                        <p:cTn id="70" dur="3000"/>
                                        <p:tgtEl>
                                          <p:spTgt spid="10"/>
                                        </p:tgtEl>
                                      </p:cBhvr>
                                    </p:animEffect>
                                  </p:childTnLst>
                                </p:cTn>
                              </p:par>
                              <p:par>
                                <p:cTn id="71" presetID="5" presetClass="entr" presetSubtype="10"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checkerboard(across)">
                                      <p:cBhvr>
                                        <p:cTn id="73" dur="3000"/>
                                        <p:tgtEl>
                                          <p:spTgt spid="11"/>
                                        </p:tgtEl>
                                      </p:cBhvr>
                                    </p:animEffect>
                                  </p:childTnLst>
                                </p:cTn>
                              </p:par>
                              <p:par>
                                <p:cTn id="74" presetID="5" presetClass="entr" presetSubtype="10" fill="hold"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checkerboard(across)">
                                      <p:cBhvr>
                                        <p:cTn id="76" dur="3000"/>
                                        <p:tgtEl>
                                          <p:spTgt spid="12"/>
                                        </p:tgtEl>
                                      </p:cBhvr>
                                    </p:animEffect>
                                  </p:childTnLst>
                                </p:cTn>
                              </p:par>
                              <p:par>
                                <p:cTn id="77" presetID="5" presetClass="entr" presetSubtype="10" fill="hold"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checkerboard(across)">
                                      <p:cBhvr>
                                        <p:cTn id="79" dur="3000"/>
                                        <p:tgtEl>
                                          <p:spTgt spid="13"/>
                                        </p:tgtEl>
                                      </p:cBhvr>
                                    </p:animEffect>
                                  </p:childTnLst>
                                </p:cTn>
                              </p:par>
                              <p:par>
                                <p:cTn id="80" presetID="5" presetClass="entr" presetSubtype="10"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checkerboard(across)">
                                      <p:cBhvr>
                                        <p:cTn id="82" dur="3000"/>
                                        <p:tgtEl>
                                          <p:spTgt spid="14"/>
                                        </p:tgtEl>
                                      </p:cBhvr>
                                    </p:animEffect>
                                  </p:childTnLst>
                                </p:cTn>
                              </p:par>
                              <p:par>
                                <p:cTn id="83" presetID="5" presetClass="entr" presetSubtype="10"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checkerboard(across)">
                                      <p:cBhvr>
                                        <p:cTn id="85" dur="3000"/>
                                        <p:tgtEl>
                                          <p:spTgt spid="15"/>
                                        </p:tgtEl>
                                      </p:cBhvr>
                                    </p:animEffect>
                                  </p:childTnLst>
                                </p:cTn>
                              </p:par>
                              <p:par>
                                <p:cTn id="86" presetID="5" presetClass="entr" presetSubtype="10" fill="hold"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checkerboard(across)">
                                      <p:cBhvr>
                                        <p:cTn id="88" dur="3000"/>
                                        <p:tgtEl>
                                          <p:spTgt spid="16"/>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5"/>
                                        </p:tgtEl>
                                        <p:attrNameLst>
                                          <p:attrName>ppt_x</p:attrName>
                                        </p:attrNameLst>
                                      </p:cBhvr>
                                      <p:tavLst>
                                        <p:tav tm="0">
                                          <p:val>
                                            <p:strVal val="ppt_x"/>
                                          </p:val>
                                        </p:tav>
                                        <p:tav tm="100000">
                                          <p:val>
                                            <p:strVal val="1+ppt_w/2"/>
                                          </p:val>
                                        </p:tav>
                                      </p:tavLst>
                                    </p:anim>
                                    <p:anim calcmode="lin" valueType="num">
                                      <p:cBhvr additive="base">
                                        <p:cTn id="92" dur="3000"/>
                                        <p:tgtEl>
                                          <p:spTgt spid="5"/>
                                        </p:tgtEl>
                                        <p:attrNameLst>
                                          <p:attrName>ppt_y</p:attrName>
                                        </p:attrNameLst>
                                      </p:cBhvr>
                                      <p:tavLst>
                                        <p:tav tm="0">
                                          <p:val>
                                            <p:strVal val="ppt_y"/>
                                          </p:val>
                                        </p:tav>
                                        <p:tav tm="100000">
                                          <p:val>
                                            <p:strVal val="1+ppt_h/2"/>
                                          </p:val>
                                        </p:tav>
                                      </p:tavLst>
                                    </p:anim>
                                    <p:set>
                                      <p:cBhvr>
                                        <p:cTn id="93" dur="1" fill="hold">
                                          <p:stCondLst>
                                            <p:cond delay="2999"/>
                                          </p:stCondLst>
                                        </p:cTn>
                                        <p:tgtEl>
                                          <p:spTgt spid="5"/>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6"/>
                                        </p:tgtEl>
                                        <p:attrNameLst>
                                          <p:attrName>ppt_x</p:attrName>
                                        </p:attrNameLst>
                                      </p:cBhvr>
                                      <p:tavLst>
                                        <p:tav tm="0">
                                          <p:val>
                                            <p:strVal val="ppt_x"/>
                                          </p:val>
                                        </p:tav>
                                        <p:tav tm="100000">
                                          <p:val>
                                            <p:strVal val="1+ppt_w/2"/>
                                          </p:val>
                                        </p:tav>
                                      </p:tavLst>
                                    </p:anim>
                                    <p:anim calcmode="lin" valueType="num">
                                      <p:cBhvr additive="base">
                                        <p:cTn id="96" dur="3000"/>
                                        <p:tgtEl>
                                          <p:spTgt spid="6"/>
                                        </p:tgtEl>
                                        <p:attrNameLst>
                                          <p:attrName>ppt_y</p:attrName>
                                        </p:attrNameLst>
                                      </p:cBhvr>
                                      <p:tavLst>
                                        <p:tav tm="0">
                                          <p:val>
                                            <p:strVal val="ppt_y"/>
                                          </p:val>
                                        </p:tav>
                                        <p:tav tm="100000">
                                          <p:val>
                                            <p:strVal val="1+ppt_h/2"/>
                                          </p:val>
                                        </p:tav>
                                      </p:tavLst>
                                    </p:anim>
                                    <p:set>
                                      <p:cBhvr>
                                        <p:cTn id="97" dur="1" fill="hold">
                                          <p:stCondLst>
                                            <p:cond delay="2999"/>
                                          </p:stCondLst>
                                        </p:cTn>
                                        <p:tgtEl>
                                          <p:spTgt spid="6"/>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7"/>
                                        </p:tgtEl>
                                        <p:attrNameLst>
                                          <p:attrName>ppt_x</p:attrName>
                                        </p:attrNameLst>
                                      </p:cBhvr>
                                      <p:tavLst>
                                        <p:tav tm="0">
                                          <p:val>
                                            <p:strVal val="ppt_x"/>
                                          </p:val>
                                        </p:tav>
                                        <p:tav tm="100000">
                                          <p:val>
                                            <p:strVal val="1+ppt_w/2"/>
                                          </p:val>
                                        </p:tav>
                                      </p:tavLst>
                                    </p:anim>
                                    <p:anim calcmode="lin" valueType="num">
                                      <p:cBhvr additive="base">
                                        <p:cTn id="100" dur="3000"/>
                                        <p:tgtEl>
                                          <p:spTgt spid="7"/>
                                        </p:tgtEl>
                                        <p:attrNameLst>
                                          <p:attrName>ppt_y</p:attrName>
                                        </p:attrNameLst>
                                      </p:cBhvr>
                                      <p:tavLst>
                                        <p:tav tm="0">
                                          <p:val>
                                            <p:strVal val="ppt_y"/>
                                          </p:val>
                                        </p:tav>
                                        <p:tav tm="100000">
                                          <p:val>
                                            <p:strVal val="1+ppt_h/2"/>
                                          </p:val>
                                        </p:tav>
                                      </p:tavLst>
                                    </p:anim>
                                    <p:set>
                                      <p:cBhvr>
                                        <p:cTn id="101" dur="1" fill="hold">
                                          <p:stCondLst>
                                            <p:cond delay="2999"/>
                                          </p:stCondLst>
                                        </p:cTn>
                                        <p:tgtEl>
                                          <p:spTgt spid="7"/>
                                        </p:tgtEl>
                                        <p:attrNameLst>
                                          <p:attrName>style.visibility</p:attrName>
                                        </p:attrNameLst>
                                      </p:cBhvr>
                                      <p:to>
                                        <p:strVal val="hidden"/>
                                      </p:to>
                                    </p:set>
                                  </p:childTnLst>
                                </p:cTn>
                              </p:par>
                              <p:par>
                                <p:cTn id="102" presetID="2" presetClass="exit" presetSubtype="9" fill="hold" nodeType="with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0-ppt_w/2"/>
                                          </p:val>
                                        </p:tav>
                                      </p:tavLst>
                                    </p:anim>
                                    <p:anim calcmode="lin" valueType="num">
                                      <p:cBhvr additive="base">
                                        <p:cTn id="104" dur="3000"/>
                                        <p:tgtEl>
                                          <p:spTgt spid="12"/>
                                        </p:tgtEl>
                                        <p:attrNameLst>
                                          <p:attrName>ppt_y</p:attrName>
                                        </p:attrNameLst>
                                      </p:cBhvr>
                                      <p:tavLst>
                                        <p:tav tm="0">
                                          <p:val>
                                            <p:strVal val="ppt_y"/>
                                          </p:val>
                                        </p:tav>
                                        <p:tav tm="100000">
                                          <p:val>
                                            <p:strVal val="0-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0-ppt_w/2"/>
                                          </p:val>
                                        </p:tav>
                                      </p:tavLst>
                                    </p:anim>
                                    <p:anim calcmode="lin" valueType="num">
                                      <p:cBhvr additive="base">
                                        <p:cTn id="108" dur="3000"/>
                                        <p:tgtEl>
                                          <p:spTgt spid="13"/>
                                        </p:tgtEl>
                                        <p:attrNameLst>
                                          <p:attrName>ppt_y</p:attrName>
                                        </p:attrNameLst>
                                      </p:cBhvr>
                                      <p:tavLst>
                                        <p:tav tm="0">
                                          <p:val>
                                            <p:strVal val="ppt_y"/>
                                          </p:val>
                                        </p:tav>
                                        <p:tav tm="100000">
                                          <p:val>
                                            <p:strVal val="0-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2" presetClass="exit" presetSubtype="9"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0-ppt_w/2"/>
                                          </p:val>
                                        </p:tav>
                                      </p:tavLst>
                                    </p:anim>
                                    <p:anim calcmode="lin" valueType="num">
                                      <p:cBhvr additive="base">
                                        <p:cTn id="112" dur="3000"/>
                                        <p:tgtEl>
                                          <p:spTgt spid="16"/>
                                        </p:tgtEl>
                                        <p:attrNameLst>
                                          <p:attrName>ppt_y</p:attrName>
                                        </p:attrNameLst>
                                      </p:cBhvr>
                                      <p:tavLst>
                                        <p:tav tm="0">
                                          <p:val>
                                            <p:strVal val="ppt_y"/>
                                          </p:val>
                                        </p:tav>
                                        <p:tav tm="100000">
                                          <p:val>
                                            <p:strVal val="0-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3000"/>
                                        <p:tgtEl>
                                          <p:spTgt spid="8"/>
                                        </p:tgtEl>
                                        <p:attrNameLst>
                                          <p:attrName>ppt_x</p:attrName>
                                        </p:attrNameLst>
                                      </p:cBhvr>
                                      <p:tavLst>
                                        <p:tav tm="0">
                                          <p:val>
                                            <p:strVal val="ppt_x"/>
                                          </p:val>
                                        </p:tav>
                                        <p:tav tm="100000">
                                          <p:val>
                                            <p:strVal val="0-ppt_w/2"/>
                                          </p:val>
                                        </p:tav>
                                      </p:tavLst>
                                    </p:anim>
                                    <p:anim calcmode="lin" valueType="num">
                                      <p:cBhvr additive="base">
                                        <p:cTn id="116" dur="3000"/>
                                        <p:tgtEl>
                                          <p:spTgt spid="8"/>
                                        </p:tgtEl>
                                        <p:attrNameLst>
                                          <p:attrName>ppt_y</p:attrName>
                                        </p:attrNameLst>
                                      </p:cBhvr>
                                      <p:tavLst>
                                        <p:tav tm="0">
                                          <p:val>
                                            <p:strVal val="ppt_y"/>
                                          </p:val>
                                        </p:tav>
                                        <p:tav tm="100000">
                                          <p:val>
                                            <p:strVal val="1+ppt_h/2"/>
                                          </p:val>
                                        </p:tav>
                                      </p:tavLst>
                                    </p:anim>
                                    <p:set>
                                      <p:cBhvr>
                                        <p:cTn id="117" dur="1" fill="hold">
                                          <p:stCondLst>
                                            <p:cond delay="2999"/>
                                          </p:stCondLst>
                                        </p:cTn>
                                        <p:tgtEl>
                                          <p:spTgt spid="8"/>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9"/>
                                        </p:tgtEl>
                                        <p:attrNameLst>
                                          <p:attrName>ppt_x</p:attrName>
                                        </p:attrNameLst>
                                      </p:cBhvr>
                                      <p:tavLst>
                                        <p:tav tm="0">
                                          <p:val>
                                            <p:strVal val="ppt_x"/>
                                          </p:val>
                                        </p:tav>
                                        <p:tav tm="100000">
                                          <p:val>
                                            <p:strVal val="0-ppt_w/2"/>
                                          </p:val>
                                        </p:tav>
                                      </p:tavLst>
                                    </p:anim>
                                    <p:anim calcmode="lin" valueType="num">
                                      <p:cBhvr additive="base">
                                        <p:cTn id="120" dur="3000"/>
                                        <p:tgtEl>
                                          <p:spTgt spid="9"/>
                                        </p:tgtEl>
                                        <p:attrNameLst>
                                          <p:attrName>ppt_y</p:attrName>
                                        </p:attrNameLst>
                                      </p:cBhvr>
                                      <p:tavLst>
                                        <p:tav tm="0">
                                          <p:val>
                                            <p:strVal val="ppt_y"/>
                                          </p:val>
                                        </p:tav>
                                        <p:tav tm="100000">
                                          <p:val>
                                            <p:strVal val="1+ppt_h/2"/>
                                          </p:val>
                                        </p:tav>
                                      </p:tavLst>
                                    </p:anim>
                                    <p:set>
                                      <p:cBhvr>
                                        <p:cTn id="121" dur="1" fill="hold">
                                          <p:stCondLst>
                                            <p:cond delay="2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10"/>
                                        </p:tgtEl>
                                        <p:attrNameLst>
                                          <p:attrName>ppt_x</p:attrName>
                                        </p:attrNameLst>
                                      </p:cBhvr>
                                      <p:tavLst>
                                        <p:tav tm="0">
                                          <p:val>
                                            <p:strVal val="ppt_x"/>
                                          </p:val>
                                        </p:tav>
                                        <p:tav tm="100000">
                                          <p:val>
                                            <p:strVal val="0-ppt_w/2"/>
                                          </p:val>
                                        </p:tav>
                                      </p:tavLst>
                                    </p:anim>
                                    <p:anim calcmode="lin" valueType="num">
                                      <p:cBhvr additive="base">
                                        <p:cTn id="124" dur="3000"/>
                                        <p:tgtEl>
                                          <p:spTgt spid="10"/>
                                        </p:tgtEl>
                                        <p:attrNameLst>
                                          <p:attrName>ppt_y</p:attrName>
                                        </p:attrNameLst>
                                      </p:cBhvr>
                                      <p:tavLst>
                                        <p:tav tm="0">
                                          <p:val>
                                            <p:strVal val="ppt_y"/>
                                          </p:val>
                                        </p:tav>
                                        <p:tav tm="100000">
                                          <p:val>
                                            <p:strVal val="1+ppt_h/2"/>
                                          </p:val>
                                        </p:tav>
                                      </p:tavLst>
                                    </p:anim>
                                    <p:set>
                                      <p:cBhvr>
                                        <p:cTn id="125" dur="1" fill="hold">
                                          <p:stCondLst>
                                            <p:cond delay="2999"/>
                                          </p:stCondLst>
                                        </p:cTn>
                                        <p:tgtEl>
                                          <p:spTgt spid="10"/>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1+ppt_w/2"/>
                                          </p:val>
                                        </p:tav>
                                      </p:tavLst>
                                    </p:anim>
                                    <p:anim calcmode="lin" valueType="num">
                                      <p:cBhvr additive="base">
                                        <p:cTn id="128" dur="3000"/>
                                        <p:tgtEl>
                                          <p:spTgt spid="11"/>
                                        </p:tgtEl>
                                        <p:attrNameLst>
                                          <p:attrName>ppt_y</p:attrName>
                                        </p:attrNameLst>
                                      </p:cBhvr>
                                      <p:tavLst>
                                        <p:tav tm="0">
                                          <p:val>
                                            <p:strVal val="ppt_y"/>
                                          </p:val>
                                        </p:tav>
                                        <p:tav tm="100000">
                                          <p:val>
                                            <p:strVal val="0-ppt_h/2"/>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4"/>
                                        </p:tgtEl>
                                        <p:attrNameLst>
                                          <p:attrName>ppt_x</p:attrName>
                                        </p:attrNameLst>
                                      </p:cBhvr>
                                      <p:tavLst>
                                        <p:tav tm="0">
                                          <p:val>
                                            <p:strVal val="ppt_x"/>
                                          </p:val>
                                        </p:tav>
                                        <p:tav tm="100000">
                                          <p:val>
                                            <p:strVal val="1+ppt_w/2"/>
                                          </p:val>
                                        </p:tav>
                                      </p:tavLst>
                                    </p:anim>
                                    <p:anim calcmode="lin" valueType="num">
                                      <p:cBhvr additive="base">
                                        <p:cTn id="132" dur="3000"/>
                                        <p:tgtEl>
                                          <p:spTgt spid="14"/>
                                        </p:tgtEl>
                                        <p:attrNameLst>
                                          <p:attrName>ppt_y</p:attrName>
                                        </p:attrNameLst>
                                      </p:cBhvr>
                                      <p:tavLst>
                                        <p:tav tm="0">
                                          <p:val>
                                            <p:strVal val="ppt_y"/>
                                          </p:val>
                                        </p:tav>
                                        <p:tav tm="100000">
                                          <p:val>
                                            <p:strVal val="0-ppt_h/2"/>
                                          </p:val>
                                        </p:tav>
                                      </p:tavLst>
                                    </p:anim>
                                    <p:set>
                                      <p:cBhvr>
                                        <p:cTn id="133" dur="1" fill="hold">
                                          <p:stCondLst>
                                            <p:cond delay="2999"/>
                                          </p:stCondLst>
                                        </p:cTn>
                                        <p:tgtEl>
                                          <p:spTgt spid="14"/>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3000"/>
                                        <p:tgtEl>
                                          <p:spTgt spid="15"/>
                                        </p:tgtEl>
                                        <p:attrNameLst>
                                          <p:attrName>ppt_x</p:attrName>
                                        </p:attrNameLst>
                                      </p:cBhvr>
                                      <p:tavLst>
                                        <p:tav tm="0">
                                          <p:val>
                                            <p:strVal val="ppt_x"/>
                                          </p:val>
                                        </p:tav>
                                        <p:tav tm="100000">
                                          <p:val>
                                            <p:strVal val="1+ppt_w/2"/>
                                          </p:val>
                                        </p:tav>
                                      </p:tavLst>
                                    </p:anim>
                                    <p:anim calcmode="lin" valueType="num">
                                      <p:cBhvr additive="base">
                                        <p:cTn id="136" dur="3000"/>
                                        <p:tgtEl>
                                          <p:spTgt spid="15"/>
                                        </p:tgtEl>
                                        <p:attrNameLst>
                                          <p:attrName>ppt_y</p:attrName>
                                        </p:attrNameLst>
                                      </p:cBhvr>
                                      <p:tavLst>
                                        <p:tav tm="0">
                                          <p:val>
                                            <p:strVal val="ppt_y"/>
                                          </p:val>
                                        </p:tav>
                                        <p:tav tm="100000">
                                          <p:val>
                                            <p:strVal val="0-ppt_h/2"/>
                                          </p:val>
                                        </p:tav>
                                      </p:tavLst>
                                    </p:anim>
                                    <p:set>
                                      <p:cBhvr>
                                        <p:cTn id="137" dur="1" fill="hold">
                                          <p:stCondLst>
                                            <p:cond delay="2999"/>
                                          </p:stCondLst>
                                        </p:cTn>
                                        <p:tgtEl>
                                          <p:spTgt spid="15"/>
                                        </p:tgtEl>
                                        <p:attrNameLst>
                                          <p:attrName>style.visibility</p:attrName>
                                        </p:attrNameLst>
                                      </p:cBhvr>
                                      <p:to>
                                        <p:strVal val="hidden"/>
                                      </p:to>
                                    </p:set>
                                  </p:childTnLst>
                                </p:cTn>
                              </p:par>
                              <p:par>
                                <p:cTn id="138" presetID="23" presetClass="entr" presetSubtype="272"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strVal val="2/3*#ppt_w"/>
                                          </p:val>
                                        </p:tav>
                                        <p:tav tm="100000">
                                          <p:val>
                                            <p:strVal val="#ppt_w"/>
                                          </p:val>
                                        </p:tav>
                                      </p:tavLst>
                                    </p:anim>
                                    <p:anim calcmode="lin" valueType="num">
                                      <p:cBhvr>
                                        <p:cTn id="141" dur="3000" fill="hold"/>
                                        <p:tgtEl>
                                          <p:spTgt spid="4"/>
                                        </p:tgtEl>
                                        <p:attrNameLst>
                                          <p:attrName>ppt_h</p:attrName>
                                        </p:attrNameLst>
                                      </p:cBhvr>
                                      <p:tavLst>
                                        <p:tav tm="0">
                                          <p:val>
                                            <p:strVal val="2/3*#ppt_h"/>
                                          </p:val>
                                        </p:tav>
                                        <p:tav tm="100000">
                                          <p:val>
                                            <p:strVal val="#ppt_h"/>
                                          </p:val>
                                        </p:tav>
                                      </p:tavLst>
                                    </p:anim>
                                  </p:childTnLst>
                                </p:cTn>
                              </p:par>
                              <p:par>
                                <p:cTn id="142" presetID="4" presetClass="entr" presetSubtype="3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box(out)">
                                      <p:cBhvr>
                                        <p:cTn id="144" dur="3000"/>
                                        <p:tgtEl>
                                          <p:spTgt spid="4"/>
                                        </p:tgtEl>
                                      </p:cBhvr>
                                    </p:animEffect>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7"/>
                                        </p:tgtEl>
                                        <p:attrNameLst>
                                          <p:attrName>style.visibility</p:attrName>
                                        </p:attrNameLst>
                                      </p:cBhvr>
                                      <p:to>
                                        <p:strVal val="visible"/>
                                      </p:to>
                                    </p:set>
                                    <p:animEffect transition="in" filter="fade">
                                      <p:cBhvr>
                                        <p:cTn id="148" dur="1000"/>
                                        <p:tgtEl>
                                          <p:spTgt spid="17"/>
                                        </p:tgtEl>
                                      </p:cBhvr>
                                    </p:animEffect>
                                    <p:anim calcmode="lin" valueType="num">
                                      <p:cBhvr>
                                        <p:cTn id="149" dur="1000" fill="hold"/>
                                        <p:tgtEl>
                                          <p:spTgt spid="17"/>
                                        </p:tgtEl>
                                        <p:attrNameLst>
                                          <p:attrName>ppt_x</p:attrName>
                                        </p:attrNameLst>
                                      </p:cBhvr>
                                      <p:tavLst>
                                        <p:tav tm="0">
                                          <p:val>
                                            <p:strVal val="#ppt_x-.1"/>
                                          </p:val>
                                        </p:tav>
                                        <p:tav tm="100000">
                                          <p:val>
                                            <p:strVal val="#ppt_x"/>
                                          </p:val>
                                        </p:tav>
                                      </p:tavLst>
                                    </p:anim>
                                    <p:anim calcmode="lin" valueType="num">
                                      <p:cBhvr>
                                        <p:cTn id="15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jpg"/>
          <p:cNvPicPr>
            <a:picLocks noChangeAspect="1"/>
          </p:cNvPicPr>
          <p:nvPr/>
        </p:nvPicPr>
        <p:blipFill>
          <a:blip r:embed="rId2" cstate="print"/>
          <a:stretch>
            <a:fillRect/>
          </a:stretch>
        </p:blipFill>
        <p:spPr bwMode="auto">
          <a:xfrm>
            <a:off x="0" y="0"/>
            <a:ext cx="9144000" cy="5715000"/>
          </a:xfrm>
          <a:prstGeom prst="rect">
            <a:avLst/>
          </a:prstGeom>
          <a:solidFill>
            <a:schemeClr val="accent2">
              <a:lumMod val="7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9 Pentágono"/>
          <p:cNvSpPr/>
          <p:nvPr/>
        </p:nvSpPr>
        <p:spPr>
          <a:xfrm>
            <a:off x="0" y="1727200"/>
            <a:ext cx="4572000" cy="2320925"/>
          </a:xfrm>
          <a:prstGeom prst="homePlate">
            <a:avLst/>
          </a:prstGeom>
          <a:solidFill>
            <a:schemeClr val="accent2">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entágono"/>
          <p:cNvSpPr/>
          <p:nvPr/>
        </p:nvSpPr>
        <p:spPr>
          <a:xfrm rot="10800000">
            <a:off x="4500563" y="1727200"/>
            <a:ext cx="4643437" cy="2320925"/>
          </a:xfrm>
          <a:prstGeom prst="homePlate">
            <a:avLst/>
          </a:prstGeom>
          <a:solidFill>
            <a:schemeClr val="accent2">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Pentágono"/>
          <p:cNvSpPr/>
          <p:nvPr/>
        </p:nvSpPr>
        <p:spPr>
          <a:xfrm rot="5400000">
            <a:off x="3077369" y="-5556"/>
            <a:ext cx="2917825" cy="2928937"/>
          </a:xfrm>
          <a:prstGeom prst="homePlate">
            <a:avLst/>
          </a:prstGeom>
          <a:solidFill>
            <a:schemeClr val="accent2">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Pentágono"/>
          <p:cNvSpPr/>
          <p:nvPr/>
        </p:nvSpPr>
        <p:spPr>
          <a:xfrm rot="16200000">
            <a:off x="3143250" y="2846388"/>
            <a:ext cx="2797175" cy="2940050"/>
          </a:xfrm>
          <a:prstGeom prst="homePlate">
            <a:avLst/>
          </a:prstGeom>
          <a:solidFill>
            <a:schemeClr val="accent2">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683568" y="4369668"/>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formación del Gran Cañón propiamente dicha no empezó hasta hace 5,3 millones de años, cuando la acción erosiva del río Colorado sobre la llanura de la meseta se vio estimulada por la formación del golfo de California en su desembocadura.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1000">
        <p:checker/>
      </p:transition>
    </mc:Choice>
    <mc:Fallback>
      <p:transition spd="slow" advTm="31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3000" fill="hold"/>
                                        <p:tgtEl>
                                          <p:spTgt spid="12"/>
                                        </p:tgtEl>
                                        <p:attrNameLst>
                                          <p:attrName>ppt_x</p:attrName>
                                        </p:attrNameLst>
                                      </p:cBhvr>
                                      <p:tavLst>
                                        <p:tav tm="0">
                                          <p:val>
                                            <p:strVal val="#ppt_x"/>
                                          </p:val>
                                        </p:tav>
                                        <p:tav tm="100000">
                                          <p:val>
                                            <p:strVal val="#ppt_x"/>
                                          </p:val>
                                        </p:tav>
                                      </p:tavLst>
                                    </p:anim>
                                    <p:anim calcmode="lin" valueType="num">
                                      <p:cBhvr additive="base">
                                        <p:cTn id="8" dur="30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3000" fill="hold"/>
                                        <p:tgtEl>
                                          <p:spTgt spid="13"/>
                                        </p:tgtEl>
                                        <p:attrNameLst>
                                          <p:attrName>ppt_x</p:attrName>
                                        </p:attrNameLst>
                                      </p:cBhvr>
                                      <p:tavLst>
                                        <p:tav tm="0">
                                          <p:val>
                                            <p:strVal val="#ppt_x"/>
                                          </p:val>
                                        </p:tav>
                                        <p:tav tm="100000">
                                          <p:val>
                                            <p:strVal val="#ppt_x"/>
                                          </p:val>
                                        </p:tav>
                                      </p:tavLst>
                                    </p:anim>
                                    <p:anim calcmode="lin" valueType="num">
                                      <p:cBhvr additive="base">
                                        <p:cTn id="12" dur="3000" fill="hold"/>
                                        <p:tgtEl>
                                          <p:spTgt spid="13"/>
                                        </p:tgtEl>
                                        <p:attrNameLst>
                                          <p:attrName>ppt_y</p:attrName>
                                        </p:attrNameLst>
                                      </p:cBhvr>
                                      <p:tavLst>
                                        <p:tav tm="0">
                                          <p:val>
                                            <p:strVal val="0-#ppt_h/2"/>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1+#ppt_w/2"/>
                                          </p:val>
                                        </p:tav>
                                        <p:tav tm="100000">
                                          <p:val>
                                            <p:strVal val="#ppt_x"/>
                                          </p:val>
                                        </p:tav>
                                      </p:tavLst>
                                    </p:anim>
                                    <p:anim calcmode="lin" valueType="num">
                                      <p:cBhvr additive="base">
                                        <p:cTn id="16" dur="3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0-#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13" presetClass="entr" presetSubtype="16" fill="hold" grpId="1"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plus(in)">
                                      <p:cBhvr>
                                        <p:cTn id="23" dur="3000"/>
                                        <p:tgtEl>
                                          <p:spTgt spid="12"/>
                                        </p:tgtEl>
                                      </p:cBhvr>
                                    </p:animEffect>
                                  </p:childTnLst>
                                </p:cTn>
                              </p:par>
                              <p:par>
                                <p:cTn id="24" presetID="13" presetClass="entr" presetSubtype="16" fill="hold" grpId="1"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plus(in)">
                                      <p:cBhvr>
                                        <p:cTn id="26" dur="3000"/>
                                        <p:tgtEl>
                                          <p:spTgt spid="13"/>
                                        </p:tgtEl>
                                      </p:cBhvr>
                                    </p:animEffect>
                                  </p:childTnLst>
                                </p:cTn>
                              </p:par>
                              <p:par>
                                <p:cTn id="27" presetID="13" presetClass="entr" presetSubtype="16" fill="hold" grpId="1" nodeType="with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plus(in)">
                                      <p:cBhvr>
                                        <p:cTn id="29" dur="3000"/>
                                        <p:tgtEl>
                                          <p:spTgt spid="10"/>
                                        </p:tgtEl>
                                      </p:cBhvr>
                                    </p:animEffect>
                                  </p:childTnLst>
                                </p:cTn>
                              </p:par>
                              <p:par>
                                <p:cTn id="30" presetID="13" presetClass="entr" presetSubtype="16" fill="hold" grpId="1"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plus(in)">
                                      <p:cBhvr>
                                        <p:cTn id="32" dur="3000"/>
                                        <p:tgtEl>
                                          <p:spTgt spid="11"/>
                                        </p:tgtEl>
                                      </p:cBhvr>
                                    </p:animEffect>
                                  </p:childTnLst>
                                </p:cTn>
                              </p:par>
                            </p:childTnLst>
                          </p:cTn>
                        </p:par>
                        <p:par>
                          <p:cTn id="33" fill="hold">
                            <p:stCondLst>
                              <p:cond delay="3000"/>
                            </p:stCondLst>
                            <p:childTnLst>
                              <p:par>
                                <p:cTn id="34" presetID="2" presetClass="exit" presetSubtype="4" fill="hold" grpId="2" nodeType="afterEffect">
                                  <p:stCondLst>
                                    <p:cond delay="0"/>
                                  </p:stCondLst>
                                  <p:childTnLst>
                                    <p:anim calcmode="lin" valueType="num">
                                      <p:cBhvr additive="base">
                                        <p:cTn id="35" dur="3000"/>
                                        <p:tgtEl>
                                          <p:spTgt spid="12"/>
                                        </p:tgtEl>
                                        <p:attrNameLst>
                                          <p:attrName>ppt_x</p:attrName>
                                        </p:attrNameLst>
                                      </p:cBhvr>
                                      <p:tavLst>
                                        <p:tav tm="0">
                                          <p:val>
                                            <p:strVal val="ppt_x"/>
                                          </p:val>
                                        </p:tav>
                                        <p:tav tm="100000">
                                          <p:val>
                                            <p:strVal val="ppt_x"/>
                                          </p:val>
                                        </p:tav>
                                      </p:tavLst>
                                    </p:anim>
                                    <p:anim calcmode="lin" valueType="num">
                                      <p:cBhvr additive="base">
                                        <p:cTn id="36" dur="3000"/>
                                        <p:tgtEl>
                                          <p:spTgt spid="12"/>
                                        </p:tgtEl>
                                        <p:attrNameLst>
                                          <p:attrName>ppt_y</p:attrName>
                                        </p:attrNameLst>
                                      </p:cBhvr>
                                      <p:tavLst>
                                        <p:tav tm="0">
                                          <p:val>
                                            <p:strVal val="ppt_y"/>
                                          </p:val>
                                        </p:tav>
                                        <p:tav tm="100000">
                                          <p:val>
                                            <p:strVal val="1+ppt_h/2"/>
                                          </p:val>
                                        </p:tav>
                                      </p:tavLst>
                                    </p:anim>
                                    <p:set>
                                      <p:cBhvr>
                                        <p:cTn id="37" dur="1" fill="hold">
                                          <p:stCondLst>
                                            <p:cond delay="2999"/>
                                          </p:stCondLst>
                                        </p:cTn>
                                        <p:tgtEl>
                                          <p:spTgt spid="12"/>
                                        </p:tgtEl>
                                        <p:attrNameLst>
                                          <p:attrName>style.visibility</p:attrName>
                                        </p:attrNameLst>
                                      </p:cBhvr>
                                      <p:to>
                                        <p:strVal val="hidden"/>
                                      </p:to>
                                    </p:set>
                                  </p:childTnLst>
                                </p:cTn>
                              </p:par>
                              <p:par>
                                <p:cTn id="38" presetID="2" presetClass="exit" presetSubtype="1" fill="hold" grpId="2" nodeType="withEffect">
                                  <p:stCondLst>
                                    <p:cond delay="0"/>
                                  </p:stCondLst>
                                  <p:childTnLst>
                                    <p:anim calcmode="lin" valueType="num">
                                      <p:cBhvr additive="base">
                                        <p:cTn id="39" dur="3000"/>
                                        <p:tgtEl>
                                          <p:spTgt spid="13"/>
                                        </p:tgtEl>
                                        <p:attrNameLst>
                                          <p:attrName>ppt_x</p:attrName>
                                        </p:attrNameLst>
                                      </p:cBhvr>
                                      <p:tavLst>
                                        <p:tav tm="0">
                                          <p:val>
                                            <p:strVal val="ppt_x"/>
                                          </p:val>
                                        </p:tav>
                                        <p:tav tm="100000">
                                          <p:val>
                                            <p:strVal val="ppt_x"/>
                                          </p:val>
                                        </p:tav>
                                      </p:tavLst>
                                    </p:anim>
                                    <p:anim calcmode="lin" valueType="num">
                                      <p:cBhvr additive="base">
                                        <p:cTn id="40" dur="3000"/>
                                        <p:tgtEl>
                                          <p:spTgt spid="13"/>
                                        </p:tgtEl>
                                        <p:attrNameLst>
                                          <p:attrName>ppt_y</p:attrName>
                                        </p:attrNameLst>
                                      </p:cBhvr>
                                      <p:tavLst>
                                        <p:tav tm="0">
                                          <p:val>
                                            <p:strVal val="ppt_y"/>
                                          </p:val>
                                        </p:tav>
                                        <p:tav tm="100000">
                                          <p:val>
                                            <p:strVal val="0-ppt_h/2"/>
                                          </p:val>
                                        </p:tav>
                                      </p:tavLst>
                                    </p:anim>
                                    <p:set>
                                      <p:cBhvr>
                                        <p:cTn id="41" dur="1" fill="hold">
                                          <p:stCondLst>
                                            <p:cond delay="2999"/>
                                          </p:stCondLst>
                                        </p:cTn>
                                        <p:tgtEl>
                                          <p:spTgt spid="13"/>
                                        </p:tgtEl>
                                        <p:attrNameLst>
                                          <p:attrName>style.visibility</p:attrName>
                                        </p:attrNameLst>
                                      </p:cBhvr>
                                      <p:to>
                                        <p:strVal val="hidden"/>
                                      </p:to>
                                    </p:set>
                                  </p:childTnLst>
                                </p:cTn>
                              </p:par>
                              <p:par>
                                <p:cTn id="42" presetID="2" presetClass="exit" presetSubtype="2" fill="hold" grpId="2" nodeType="withEffect">
                                  <p:stCondLst>
                                    <p:cond delay="0"/>
                                  </p:stCondLst>
                                  <p:childTnLst>
                                    <p:anim calcmode="lin" valueType="num">
                                      <p:cBhvr additive="base">
                                        <p:cTn id="43" dur="3000"/>
                                        <p:tgtEl>
                                          <p:spTgt spid="10"/>
                                        </p:tgtEl>
                                        <p:attrNameLst>
                                          <p:attrName>ppt_x</p:attrName>
                                        </p:attrNameLst>
                                      </p:cBhvr>
                                      <p:tavLst>
                                        <p:tav tm="0">
                                          <p:val>
                                            <p:strVal val="ppt_x"/>
                                          </p:val>
                                        </p:tav>
                                        <p:tav tm="100000">
                                          <p:val>
                                            <p:strVal val="1+ppt_w/2"/>
                                          </p:val>
                                        </p:tav>
                                      </p:tavLst>
                                    </p:anim>
                                    <p:anim calcmode="lin" valueType="num">
                                      <p:cBhvr additive="base">
                                        <p:cTn id="44" dur="3000"/>
                                        <p:tgtEl>
                                          <p:spTgt spid="10"/>
                                        </p:tgtEl>
                                        <p:attrNameLst>
                                          <p:attrName>ppt_y</p:attrName>
                                        </p:attrNameLst>
                                      </p:cBhvr>
                                      <p:tavLst>
                                        <p:tav tm="0">
                                          <p:val>
                                            <p:strVal val="ppt_y"/>
                                          </p:val>
                                        </p:tav>
                                        <p:tav tm="100000">
                                          <p:val>
                                            <p:strVal val="ppt_y"/>
                                          </p:val>
                                        </p:tav>
                                      </p:tavLst>
                                    </p:anim>
                                    <p:set>
                                      <p:cBhvr>
                                        <p:cTn id="45" dur="1" fill="hold">
                                          <p:stCondLst>
                                            <p:cond delay="2999"/>
                                          </p:stCondLst>
                                        </p:cTn>
                                        <p:tgtEl>
                                          <p:spTgt spid="10"/>
                                        </p:tgtEl>
                                        <p:attrNameLst>
                                          <p:attrName>style.visibility</p:attrName>
                                        </p:attrNameLst>
                                      </p:cBhvr>
                                      <p:to>
                                        <p:strVal val="hidden"/>
                                      </p:to>
                                    </p:set>
                                  </p:childTnLst>
                                </p:cTn>
                              </p:par>
                              <p:par>
                                <p:cTn id="46" presetID="2" presetClass="exit" presetSubtype="8" fill="hold" grpId="2" nodeType="withEffect">
                                  <p:stCondLst>
                                    <p:cond delay="0"/>
                                  </p:stCondLst>
                                  <p:childTnLst>
                                    <p:anim calcmode="lin" valueType="num">
                                      <p:cBhvr additive="base">
                                        <p:cTn id="47" dur="3000"/>
                                        <p:tgtEl>
                                          <p:spTgt spid="11"/>
                                        </p:tgtEl>
                                        <p:attrNameLst>
                                          <p:attrName>ppt_x</p:attrName>
                                        </p:attrNameLst>
                                      </p:cBhvr>
                                      <p:tavLst>
                                        <p:tav tm="0">
                                          <p:val>
                                            <p:strVal val="ppt_x"/>
                                          </p:val>
                                        </p:tav>
                                        <p:tav tm="100000">
                                          <p:val>
                                            <p:strVal val="0-ppt_w/2"/>
                                          </p:val>
                                        </p:tav>
                                      </p:tavLst>
                                    </p:anim>
                                    <p:anim calcmode="lin" valueType="num">
                                      <p:cBhvr additive="base">
                                        <p:cTn id="48" dur="3000"/>
                                        <p:tgtEl>
                                          <p:spTgt spid="11"/>
                                        </p:tgtEl>
                                        <p:attrNameLst>
                                          <p:attrName>ppt_y</p:attrName>
                                        </p:attrNameLst>
                                      </p:cBhvr>
                                      <p:tavLst>
                                        <p:tav tm="0">
                                          <p:val>
                                            <p:strVal val="ppt_y"/>
                                          </p:val>
                                        </p:tav>
                                        <p:tav tm="100000">
                                          <p:val>
                                            <p:strVal val="ppt_y"/>
                                          </p:val>
                                        </p:tav>
                                      </p:tavLst>
                                    </p:anim>
                                    <p:set>
                                      <p:cBhvr>
                                        <p:cTn id="49" dur="1" fill="hold">
                                          <p:stCondLst>
                                            <p:cond delay="2999"/>
                                          </p:stCondLst>
                                        </p:cTn>
                                        <p:tgtEl>
                                          <p:spTgt spid="11"/>
                                        </p:tgtEl>
                                        <p:attrNameLst>
                                          <p:attrName>style.visibility</p:attrName>
                                        </p:attrNameLst>
                                      </p:cBhvr>
                                      <p:to>
                                        <p:strVal val="hidden"/>
                                      </p:to>
                                    </p:set>
                                  </p:childTnLst>
                                </p:cTn>
                              </p:par>
                              <p:par>
                                <p:cTn id="50" presetID="13" presetClass="exit" presetSubtype="32" fill="hold" grpId="3" nodeType="withEffect">
                                  <p:stCondLst>
                                    <p:cond delay="0"/>
                                  </p:stCondLst>
                                  <p:childTnLst>
                                    <p:animEffect transition="out" filter="plus(out)">
                                      <p:cBhvr>
                                        <p:cTn id="51" dur="3000"/>
                                        <p:tgtEl>
                                          <p:spTgt spid="12"/>
                                        </p:tgtEl>
                                      </p:cBhvr>
                                    </p:animEffect>
                                    <p:set>
                                      <p:cBhvr>
                                        <p:cTn id="52" dur="1" fill="hold">
                                          <p:stCondLst>
                                            <p:cond delay="2999"/>
                                          </p:stCondLst>
                                        </p:cTn>
                                        <p:tgtEl>
                                          <p:spTgt spid="12"/>
                                        </p:tgtEl>
                                        <p:attrNameLst>
                                          <p:attrName>style.visibility</p:attrName>
                                        </p:attrNameLst>
                                      </p:cBhvr>
                                      <p:to>
                                        <p:strVal val="hidden"/>
                                      </p:to>
                                    </p:set>
                                  </p:childTnLst>
                                </p:cTn>
                              </p:par>
                              <p:par>
                                <p:cTn id="53" presetID="13" presetClass="exit" presetSubtype="32" fill="hold" grpId="3" nodeType="withEffect">
                                  <p:stCondLst>
                                    <p:cond delay="0"/>
                                  </p:stCondLst>
                                  <p:childTnLst>
                                    <p:animEffect transition="out" filter="plus(out)">
                                      <p:cBhvr>
                                        <p:cTn id="54" dur="3000"/>
                                        <p:tgtEl>
                                          <p:spTgt spid="13"/>
                                        </p:tgtEl>
                                      </p:cBhvr>
                                    </p:animEffect>
                                    <p:set>
                                      <p:cBhvr>
                                        <p:cTn id="55" dur="1" fill="hold">
                                          <p:stCondLst>
                                            <p:cond delay="2999"/>
                                          </p:stCondLst>
                                        </p:cTn>
                                        <p:tgtEl>
                                          <p:spTgt spid="13"/>
                                        </p:tgtEl>
                                        <p:attrNameLst>
                                          <p:attrName>style.visibility</p:attrName>
                                        </p:attrNameLst>
                                      </p:cBhvr>
                                      <p:to>
                                        <p:strVal val="hidden"/>
                                      </p:to>
                                    </p:set>
                                  </p:childTnLst>
                                </p:cTn>
                              </p:par>
                              <p:par>
                                <p:cTn id="56" presetID="13" presetClass="exit" presetSubtype="32" fill="hold" grpId="3" nodeType="withEffect">
                                  <p:stCondLst>
                                    <p:cond delay="0"/>
                                  </p:stCondLst>
                                  <p:childTnLst>
                                    <p:animEffect transition="out" filter="plus(out)">
                                      <p:cBhvr>
                                        <p:cTn id="57" dur="3000"/>
                                        <p:tgtEl>
                                          <p:spTgt spid="10"/>
                                        </p:tgtEl>
                                      </p:cBhvr>
                                    </p:animEffect>
                                    <p:set>
                                      <p:cBhvr>
                                        <p:cTn id="58" dur="1" fill="hold">
                                          <p:stCondLst>
                                            <p:cond delay="2999"/>
                                          </p:stCondLst>
                                        </p:cTn>
                                        <p:tgtEl>
                                          <p:spTgt spid="10"/>
                                        </p:tgtEl>
                                        <p:attrNameLst>
                                          <p:attrName>style.visibility</p:attrName>
                                        </p:attrNameLst>
                                      </p:cBhvr>
                                      <p:to>
                                        <p:strVal val="hidden"/>
                                      </p:to>
                                    </p:set>
                                  </p:childTnLst>
                                </p:cTn>
                              </p:par>
                              <p:par>
                                <p:cTn id="59" presetID="13" presetClass="exit" presetSubtype="32" fill="hold" grpId="3" nodeType="withEffect">
                                  <p:stCondLst>
                                    <p:cond delay="0"/>
                                  </p:stCondLst>
                                  <p:childTnLst>
                                    <p:animEffect transition="out" filter="plus(out)">
                                      <p:cBhvr>
                                        <p:cTn id="60" dur="3000"/>
                                        <p:tgtEl>
                                          <p:spTgt spid="11"/>
                                        </p:tgtEl>
                                      </p:cBhvr>
                                    </p:animEffect>
                                    <p:set>
                                      <p:cBhvr>
                                        <p:cTn id="61" dur="1" fill="hold">
                                          <p:stCondLst>
                                            <p:cond delay="2999"/>
                                          </p:stCondLst>
                                        </p:cTn>
                                        <p:tgtEl>
                                          <p:spTgt spid="11"/>
                                        </p:tgtEl>
                                        <p:attrNameLst>
                                          <p:attrName>style.visibility</p:attrName>
                                        </p:attrNameLst>
                                      </p:cBhvr>
                                      <p:to>
                                        <p:strVal val="hidden"/>
                                      </p:to>
                                    </p:set>
                                  </p:childTnLst>
                                </p:cTn>
                              </p:par>
                              <p:par>
                                <p:cTn id="62" presetID="23" presetClass="entr" presetSubtype="272"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p:cTn id="64" dur="3000" fill="hold"/>
                                        <p:tgtEl>
                                          <p:spTgt spid="4"/>
                                        </p:tgtEl>
                                        <p:attrNameLst>
                                          <p:attrName>ppt_w</p:attrName>
                                        </p:attrNameLst>
                                      </p:cBhvr>
                                      <p:tavLst>
                                        <p:tav tm="0">
                                          <p:val>
                                            <p:strVal val="2/3*#ppt_w"/>
                                          </p:val>
                                        </p:tav>
                                        <p:tav tm="100000">
                                          <p:val>
                                            <p:strVal val="#ppt_w"/>
                                          </p:val>
                                        </p:tav>
                                      </p:tavLst>
                                    </p:anim>
                                    <p:anim calcmode="lin" valueType="num">
                                      <p:cBhvr>
                                        <p:cTn id="65" dur="3000" fill="hold"/>
                                        <p:tgtEl>
                                          <p:spTgt spid="4"/>
                                        </p:tgtEl>
                                        <p:attrNameLst>
                                          <p:attrName>ppt_h</p:attrName>
                                        </p:attrNameLst>
                                      </p:cBhvr>
                                      <p:tavLst>
                                        <p:tav tm="0">
                                          <p:val>
                                            <p:strVal val="2/3*#ppt_h"/>
                                          </p:val>
                                        </p:tav>
                                        <p:tav tm="100000">
                                          <p:val>
                                            <p:strVal val="#ppt_h"/>
                                          </p:val>
                                        </p:tav>
                                      </p:tavLst>
                                    </p:anim>
                                  </p:childTnLst>
                                </p:cTn>
                              </p:par>
                              <p:par>
                                <p:cTn id="66" presetID="8" presetClass="entr" presetSubtype="32"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diamond(out)">
                                      <p:cBhvr>
                                        <p:cTn id="68" dur="3000"/>
                                        <p:tgtEl>
                                          <p:spTgt spid="4"/>
                                        </p:tgtEl>
                                      </p:cBhvr>
                                    </p:animEffect>
                                  </p:childTnLst>
                                </p:cTn>
                              </p:par>
                            </p:childTnLst>
                          </p:cTn>
                        </p:par>
                        <p:par>
                          <p:cTn id="69" fill="hold">
                            <p:stCondLst>
                              <p:cond delay="6000"/>
                            </p:stCondLst>
                            <p:childTnLst>
                              <p:par>
                                <p:cTn id="70" presetID="40" presetClass="entr" presetSubtype="0" fill="hold" grpId="0" nodeType="afterEffect">
                                  <p:stCondLst>
                                    <p:cond delay="0"/>
                                  </p:stCondLst>
                                  <p:iterate type="lt">
                                    <p:tmPct val="10000"/>
                                  </p:iterate>
                                  <p:childTnLst>
                                    <p:set>
                                      <p:cBhvr>
                                        <p:cTn id="71" dur="1" fill="hold">
                                          <p:stCondLst>
                                            <p:cond delay="0"/>
                                          </p:stCondLst>
                                        </p:cTn>
                                        <p:tgtEl>
                                          <p:spTgt spid="7"/>
                                        </p:tgtEl>
                                        <p:attrNameLst>
                                          <p:attrName>style.visibility</p:attrName>
                                        </p:attrNameLst>
                                      </p:cBhvr>
                                      <p:to>
                                        <p:strVal val="visible"/>
                                      </p:to>
                                    </p:set>
                                    <p:animEffect transition="in" filter="fade">
                                      <p:cBhvr>
                                        <p:cTn id="72" dur="1000"/>
                                        <p:tgtEl>
                                          <p:spTgt spid="7"/>
                                        </p:tgtEl>
                                      </p:cBhvr>
                                    </p:animEffect>
                                    <p:anim calcmode="lin" valueType="num">
                                      <p:cBhvr>
                                        <p:cTn id="73" dur="1000" fill="hold"/>
                                        <p:tgtEl>
                                          <p:spTgt spid="7"/>
                                        </p:tgtEl>
                                        <p:attrNameLst>
                                          <p:attrName>ppt_x</p:attrName>
                                        </p:attrNameLst>
                                      </p:cBhvr>
                                      <p:tavLst>
                                        <p:tav tm="0">
                                          <p:val>
                                            <p:strVal val="#ppt_x-.1"/>
                                          </p:val>
                                        </p:tav>
                                        <p:tav tm="100000">
                                          <p:val>
                                            <p:strVal val="#ppt_x"/>
                                          </p:val>
                                        </p:tav>
                                      </p:tavLst>
                                    </p:anim>
                                    <p:anim calcmode="lin" valueType="num">
                                      <p:cBhvr>
                                        <p:cTn id="7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30 Decisión"/>
          <p:cNvSpPr/>
          <p:nvPr/>
        </p:nvSpPr>
        <p:spPr>
          <a:xfrm>
            <a:off x="0" y="833438"/>
            <a:ext cx="1476375" cy="1965325"/>
          </a:xfrm>
          <a:prstGeom prst="flowChartDecision">
            <a:avLst/>
          </a:prstGeom>
          <a:noFill/>
          <a:ln w="3810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3" name="32 Decisión"/>
          <p:cNvSpPr/>
          <p:nvPr/>
        </p:nvSpPr>
        <p:spPr>
          <a:xfrm>
            <a:off x="1476375" y="833438"/>
            <a:ext cx="1439863" cy="1965325"/>
          </a:xfrm>
          <a:prstGeom prst="flowChartDecision">
            <a:avLst/>
          </a:prstGeom>
          <a:noFill/>
          <a:ln w="3810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5" name="34 Decisión"/>
          <p:cNvSpPr/>
          <p:nvPr/>
        </p:nvSpPr>
        <p:spPr>
          <a:xfrm>
            <a:off x="2987675" y="833438"/>
            <a:ext cx="1655763" cy="1965325"/>
          </a:xfrm>
          <a:prstGeom prst="flowChartDecision">
            <a:avLst/>
          </a:prstGeom>
          <a:noFill/>
          <a:ln w="3810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7" name="36 Decisión"/>
          <p:cNvSpPr/>
          <p:nvPr/>
        </p:nvSpPr>
        <p:spPr>
          <a:xfrm>
            <a:off x="4643438" y="833438"/>
            <a:ext cx="1512887" cy="1965325"/>
          </a:xfrm>
          <a:prstGeom prst="flowChartDecision">
            <a:avLst/>
          </a:prstGeom>
          <a:noFill/>
          <a:ln w="3810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9" name="38 Decisión"/>
          <p:cNvSpPr/>
          <p:nvPr/>
        </p:nvSpPr>
        <p:spPr>
          <a:xfrm>
            <a:off x="6156325" y="833438"/>
            <a:ext cx="1584325" cy="1965325"/>
          </a:xfrm>
          <a:prstGeom prst="flowChartDecision">
            <a:avLst/>
          </a:prstGeom>
          <a:noFill/>
          <a:ln w="3810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3" name="42 Decisión"/>
          <p:cNvSpPr/>
          <p:nvPr/>
        </p:nvSpPr>
        <p:spPr>
          <a:xfrm>
            <a:off x="7740650" y="833438"/>
            <a:ext cx="1403350" cy="1965325"/>
          </a:xfrm>
          <a:prstGeom prst="flowChartDecision">
            <a:avLst/>
          </a:prstGeom>
          <a:noFill/>
          <a:ln w="3810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4" name="43 Decisión"/>
          <p:cNvSpPr/>
          <p:nvPr/>
        </p:nvSpPr>
        <p:spPr>
          <a:xfrm>
            <a:off x="0" y="2736850"/>
            <a:ext cx="1476375" cy="1965325"/>
          </a:xfrm>
          <a:prstGeom prst="flowChartDecision">
            <a:avLst/>
          </a:prstGeom>
          <a:noFill/>
          <a:ln w="3810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6" name="45 Decisión"/>
          <p:cNvSpPr/>
          <p:nvPr/>
        </p:nvSpPr>
        <p:spPr>
          <a:xfrm>
            <a:off x="1403350" y="2798763"/>
            <a:ext cx="1584325" cy="1963737"/>
          </a:xfrm>
          <a:prstGeom prst="flowChartDecision">
            <a:avLst/>
          </a:prstGeom>
          <a:noFill/>
          <a:ln w="3810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8" name="47 Decisión"/>
          <p:cNvSpPr/>
          <p:nvPr/>
        </p:nvSpPr>
        <p:spPr>
          <a:xfrm>
            <a:off x="2987675" y="2798763"/>
            <a:ext cx="1655763" cy="1963737"/>
          </a:xfrm>
          <a:prstGeom prst="flowChartDecision">
            <a:avLst/>
          </a:prstGeom>
          <a:noFill/>
          <a:ln w="3810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0" name="49 Decisión"/>
          <p:cNvSpPr/>
          <p:nvPr/>
        </p:nvSpPr>
        <p:spPr>
          <a:xfrm>
            <a:off x="4643438" y="2798763"/>
            <a:ext cx="1512887" cy="1963737"/>
          </a:xfrm>
          <a:prstGeom prst="flowChartDecision">
            <a:avLst/>
          </a:prstGeom>
          <a:noFill/>
          <a:ln w="3810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2" name="51 Decisión"/>
          <p:cNvSpPr/>
          <p:nvPr/>
        </p:nvSpPr>
        <p:spPr>
          <a:xfrm>
            <a:off x="6156325" y="2798763"/>
            <a:ext cx="1584325" cy="1963737"/>
          </a:xfrm>
          <a:prstGeom prst="flowChartDecision">
            <a:avLst/>
          </a:prstGeom>
          <a:noFill/>
          <a:ln w="3810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4" name="53 Decisión"/>
          <p:cNvSpPr/>
          <p:nvPr/>
        </p:nvSpPr>
        <p:spPr>
          <a:xfrm>
            <a:off x="7667625" y="2798763"/>
            <a:ext cx="1476375" cy="1963737"/>
          </a:xfrm>
          <a:prstGeom prst="flowChartDecision">
            <a:avLst/>
          </a:prstGeom>
          <a:noFill/>
          <a:ln w="3810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322-laptop-flower-backgrounds-bloue-desktop-hd-186680-1024x76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5" name="14 CuadroTexto"/>
          <p:cNvSpPr txBox="1"/>
          <p:nvPr/>
        </p:nvSpPr>
        <p:spPr>
          <a:xfrm>
            <a:off x="467544"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esta manera, hace un millón de años, la profundidad del cañón ya era la misma que deja hoy en día boquiabiertos a los visitantes, con una caída vertical de 1.500 metros.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5000">
        <p15:prstTrans prst="pageCurlDouble"/>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plus(in)">
                                      <p:cBhvr>
                                        <p:cTn id="7" dur="3000"/>
                                        <p:tgtEl>
                                          <p:spTgt spid="31"/>
                                        </p:tgtEl>
                                      </p:cBhvr>
                                    </p:animEffect>
                                  </p:childTnLst>
                                </p:cTn>
                              </p:par>
                              <p:par>
                                <p:cTn id="8" presetID="13" presetClass="entr" presetSubtype="16" fill="hold"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plus(in)">
                                      <p:cBhvr>
                                        <p:cTn id="10" dur="3000"/>
                                        <p:tgtEl>
                                          <p:spTgt spid="33"/>
                                        </p:tgtEl>
                                      </p:cBhvr>
                                    </p:animEffect>
                                  </p:childTnLst>
                                </p:cTn>
                              </p:par>
                              <p:par>
                                <p:cTn id="11" presetID="13" presetClass="entr" presetSubtype="16" fill="hold" nodeType="with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plus(in)">
                                      <p:cBhvr>
                                        <p:cTn id="13" dur="3000"/>
                                        <p:tgtEl>
                                          <p:spTgt spid="35"/>
                                        </p:tgtEl>
                                      </p:cBhvr>
                                    </p:animEffect>
                                  </p:childTnLst>
                                </p:cTn>
                              </p:par>
                              <p:par>
                                <p:cTn id="14" presetID="13" presetClass="entr" presetSubtype="16" fill="hold" nodeType="with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plus(in)">
                                      <p:cBhvr>
                                        <p:cTn id="16" dur="3000"/>
                                        <p:tgtEl>
                                          <p:spTgt spid="37"/>
                                        </p:tgtEl>
                                      </p:cBhvr>
                                    </p:animEffect>
                                  </p:childTnLst>
                                </p:cTn>
                              </p:par>
                              <p:par>
                                <p:cTn id="17" presetID="13" presetClass="entr" presetSubtype="16" fill="hold" nodeType="with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plus(in)">
                                      <p:cBhvr>
                                        <p:cTn id="19" dur="3000"/>
                                        <p:tgtEl>
                                          <p:spTgt spid="39"/>
                                        </p:tgtEl>
                                      </p:cBhvr>
                                    </p:animEffect>
                                  </p:childTnLst>
                                </p:cTn>
                              </p:par>
                              <p:par>
                                <p:cTn id="20" presetID="13" presetClass="entr" presetSubtype="16" fill="hold" nodeType="with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plus(in)">
                                      <p:cBhvr>
                                        <p:cTn id="22" dur="3000"/>
                                        <p:tgtEl>
                                          <p:spTgt spid="43"/>
                                        </p:tgtEl>
                                      </p:cBhvr>
                                    </p:animEffect>
                                  </p:childTnLst>
                                </p:cTn>
                              </p:par>
                              <p:par>
                                <p:cTn id="23" presetID="13" presetClass="entr" presetSubtype="16" fill="hold" nodeType="withEffect">
                                  <p:stCondLst>
                                    <p:cond delay="0"/>
                                  </p:stCondLst>
                                  <p:childTnLst>
                                    <p:set>
                                      <p:cBhvr>
                                        <p:cTn id="24" dur="1" fill="hold">
                                          <p:stCondLst>
                                            <p:cond delay="0"/>
                                          </p:stCondLst>
                                        </p:cTn>
                                        <p:tgtEl>
                                          <p:spTgt spid="44"/>
                                        </p:tgtEl>
                                        <p:attrNameLst>
                                          <p:attrName>style.visibility</p:attrName>
                                        </p:attrNameLst>
                                      </p:cBhvr>
                                      <p:to>
                                        <p:strVal val="visible"/>
                                      </p:to>
                                    </p:set>
                                    <p:animEffect transition="in" filter="plus(in)">
                                      <p:cBhvr>
                                        <p:cTn id="25" dur="3000"/>
                                        <p:tgtEl>
                                          <p:spTgt spid="44"/>
                                        </p:tgtEl>
                                      </p:cBhvr>
                                    </p:animEffect>
                                  </p:childTnLst>
                                </p:cTn>
                              </p:par>
                              <p:par>
                                <p:cTn id="26" presetID="13" presetClass="entr" presetSubtype="16" fill="hold" nodeType="with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plus(in)">
                                      <p:cBhvr>
                                        <p:cTn id="28" dur="3000"/>
                                        <p:tgtEl>
                                          <p:spTgt spid="46"/>
                                        </p:tgtEl>
                                      </p:cBhvr>
                                    </p:animEffect>
                                  </p:childTnLst>
                                </p:cTn>
                              </p:par>
                              <p:par>
                                <p:cTn id="29" presetID="13" presetClass="entr" presetSubtype="16" fill="hold" nodeType="with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plus(in)">
                                      <p:cBhvr>
                                        <p:cTn id="31" dur="3000"/>
                                        <p:tgtEl>
                                          <p:spTgt spid="48"/>
                                        </p:tgtEl>
                                      </p:cBhvr>
                                    </p:animEffect>
                                  </p:childTnLst>
                                </p:cTn>
                              </p:par>
                              <p:par>
                                <p:cTn id="32" presetID="13" presetClass="entr" presetSubtype="16" fill="hold" nodeType="withEffect">
                                  <p:stCondLst>
                                    <p:cond delay="0"/>
                                  </p:stCondLst>
                                  <p:childTnLst>
                                    <p:set>
                                      <p:cBhvr>
                                        <p:cTn id="33" dur="1" fill="hold">
                                          <p:stCondLst>
                                            <p:cond delay="0"/>
                                          </p:stCondLst>
                                        </p:cTn>
                                        <p:tgtEl>
                                          <p:spTgt spid="50"/>
                                        </p:tgtEl>
                                        <p:attrNameLst>
                                          <p:attrName>style.visibility</p:attrName>
                                        </p:attrNameLst>
                                      </p:cBhvr>
                                      <p:to>
                                        <p:strVal val="visible"/>
                                      </p:to>
                                    </p:set>
                                    <p:animEffect transition="in" filter="plus(in)">
                                      <p:cBhvr>
                                        <p:cTn id="34" dur="3000"/>
                                        <p:tgtEl>
                                          <p:spTgt spid="50"/>
                                        </p:tgtEl>
                                      </p:cBhvr>
                                    </p:animEffect>
                                  </p:childTnLst>
                                </p:cTn>
                              </p:par>
                              <p:par>
                                <p:cTn id="35" presetID="13" presetClass="entr" presetSubtype="16" fill="hold" nodeType="with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plus(in)">
                                      <p:cBhvr>
                                        <p:cTn id="37" dur="3000"/>
                                        <p:tgtEl>
                                          <p:spTgt spid="52"/>
                                        </p:tgtEl>
                                      </p:cBhvr>
                                    </p:animEffect>
                                  </p:childTnLst>
                                </p:cTn>
                              </p:par>
                              <p:par>
                                <p:cTn id="38" presetID="13" presetClass="entr" presetSubtype="16" fill="hold" nodeType="withEffect">
                                  <p:stCondLst>
                                    <p:cond delay="0"/>
                                  </p:stCondLst>
                                  <p:childTnLst>
                                    <p:set>
                                      <p:cBhvr>
                                        <p:cTn id="39" dur="1" fill="hold">
                                          <p:stCondLst>
                                            <p:cond delay="0"/>
                                          </p:stCondLst>
                                        </p:cTn>
                                        <p:tgtEl>
                                          <p:spTgt spid="54"/>
                                        </p:tgtEl>
                                        <p:attrNameLst>
                                          <p:attrName>style.visibility</p:attrName>
                                        </p:attrNameLst>
                                      </p:cBhvr>
                                      <p:to>
                                        <p:strVal val="visible"/>
                                      </p:to>
                                    </p:set>
                                    <p:animEffect transition="in" filter="plus(in)">
                                      <p:cBhvr>
                                        <p:cTn id="40" dur="3000"/>
                                        <p:tgtEl>
                                          <p:spTgt spid="54"/>
                                        </p:tgtEl>
                                      </p:cBhvr>
                                    </p:animEffect>
                                  </p:childTnLst>
                                </p:cTn>
                              </p:par>
                              <p:par>
                                <p:cTn id="41" presetID="2" presetClass="entr" presetSubtype="4" fill="hold" nodeType="with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additive="base">
                                        <p:cTn id="43" dur="3000" fill="hold"/>
                                        <p:tgtEl>
                                          <p:spTgt spid="31"/>
                                        </p:tgtEl>
                                        <p:attrNameLst>
                                          <p:attrName>ppt_x</p:attrName>
                                        </p:attrNameLst>
                                      </p:cBhvr>
                                      <p:tavLst>
                                        <p:tav tm="0">
                                          <p:val>
                                            <p:strVal val="#ppt_x"/>
                                          </p:val>
                                        </p:tav>
                                        <p:tav tm="100000">
                                          <p:val>
                                            <p:strVal val="#ppt_x"/>
                                          </p:val>
                                        </p:tav>
                                      </p:tavLst>
                                    </p:anim>
                                    <p:anim calcmode="lin" valueType="num">
                                      <p:cBhvr additive="base">
                                        <p:cTn id="44" dur="3000" fill="hold"/>
                                        <p:tgtEl>
                                          <p:spTgt spid="31"/>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additive="base">
                                        <p:cTn id="47" dur="3000" fill="hold"/>
                                        <p:tgtEl>
                                          <p:spTgt spid="33"/>
                                        </p:tgtEl>
                                        <p:attrNameLst>
                                          <p:attrName>ppt_x</p:attrName>
                                        </p:attrNameLst>
                                      </p:cBhvr>
                                      <p:tavLst>
                                        <p:tav tm="0">
                                          <p:val>
                                            <p:strVal val="#ppt_x"/>
                                          </p:val>
                                        </p:tav>
                                        <p:tav tm="100000">
                                          <p:val>
                                            <p:strVal val="#ppt_x"/>
                                          </p:val>
                                        </p:tav>
                                      </p:tavLst>
                                    </p:anim>
                                    <p:anim calcmode="lin" valueType="num">
                                      <p:cBhvr additive="base">
                                        <p:cTn id="48" dur="3000" fill="hold"/>
                                        <p:tgtEl>
                                          <p:spTgt spid="33"/>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3000" fill="hold"/>
                                        <p:tgtEl>
                                          <p:spTgt spid="35"/>
                                        </p:tgtEl>
                                        <p:attrNameLst>
                                          <p:attrName>ppt_x</p:attrName>
                                        </p:attrNameLst>
                                      </p:cBhvr>
                                      <p:tavLst>
                                        <p:tav tm="0">
                                          <p:val>
                                            <p:strVal val="#ppt_x"/>
                                          </p:val>
                                        </p:tav>
                                        <p:tav tm="100000">
                                          <p:val>
                                            <p:strVal val="#ppt_x"/>
                                          </p:val>
                                        </p:tav>
                                      </p:tavLst>
                                    </p:anim>
                                    <p:anim calcmode="lin" valueType="num">
                                      <p:cBhvr additive="base">
                                        <p:cTn id="52" dur="3000" fill="hold"/>
                                        <p:tgtEl>
                                          <p:spTgt spid="35"/>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37"/>
                                        </p:tgtEl>
                                        <p:attrNameLst>
                                          <p:attrName>style.visibility</p:attrName>
                                        </p:attrNameLst>
                                      </p:cBhvr>
                                      <p:to>
                                        <p:strVal val="visible"/>
                                      </p:to>
                                    </p:set>
                                    <p:anim calcmode="lin" valueType="num">
                                      <p:cBhvr additive="base">
                                        <p:cTn id="55" dur="3000" fill="hold"/>
                                        <p:tgtEl>
                                          <p:spTgt spid="37"/>
                                        </p:tgtEl>
                                        <p:attrNameLst>
                                          <p:attrName>ppt_x</p:attrName>
                                        </p:attrNameLst>
                                      </p:cBhvr>
                                      <p:tavLst>
                                        <p:tav tm="0">
                                          <p:val>
                                            <p:strVal val="#ppt_x"/>
                                          </p:val>
                                        </p:tav>
                                        <p:tav tm="100000">
                                          <p:val>
                                            <p:strVal val="#ppt_x"/>
                                          </p:val>
                                        </p:tav>
                                      </p:tavLst>
                                    </p:anim>
                                    <p:anim calcmode="lin" valueType="num">
                                      <p:cBhvr additive="base">
                                        <p:cTn id="56" dur="3000" fill="hold"/>
                                        <p:tgtEl>
                                          <p:spTgt spid="37"/>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39"/>
                                        </p:tgtEl>
                                        <p:attrNameLst>
                                          <p:attrName>style.visibility</p:attrName>
                                        </p:attrNameLst>
                                      </p:cBhvr>
                                      <p:to>
                                        <p:strVal val="visible"/>
                                      </p:to>
                                    </p:set>
                                    <p:anim calcmode="lin" valueType="num">
                                      <p:cBhvr additive="base">
                                        <p:cTn id="59" dur="3000" fill="hold"/>
                                        <p:tgtEl>
                                          <p:spTgt spid="39"/>
                                        </p:tgtEl>
                                        <p:attrNameLst>
                                          <p:attrName>ppt_x</p:attrName>
                                        </p:attrNameLst>
                                      </p:cBhvr>
                                      <p:tavLst>
                                        <p:tav tm="0">
                                          <p:val>
                                            <p:strVal val="#ppt_x"/>
                                          </p:val>
                                        </p:tav>
                                        <p:tav tm="100000">
                                          <p:val>
                                            <p:strVal val="#ppt_x"/>
                                          </p:val>
                                        </p:tav>
                                      </p:tavLst>
                                    </p:anim>
                                    <p:anim calcmode="lin" valueType="num">
                                      <p:cBhvr additive="base">
                                        <p:cTn id="60" dur="3000" fill="hold"/>
                                        <p:tgtEl>
                                          <p:spTgt spid="39"/>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43"/>
                                        </p:tgtEl>
                                        <p:attrNameLst>
                                          <p:attrName>style.visibility</p:attrName>
                                        </p:attrNameLst>
                                      </p:cBhvr>
                                      <p:to>
                                        <p:strVal val="visible"/>
                                      </p:to>
                                    </p:set>
                                    <p:anim calcmode="lin" valueType="num">
                                      <p:cBhvr additive="base">
                                        <p:cTn id="63" dur="3000" fill="hold"/>
                                        <p:tgtEl>
                                          <p:spTgt spid="43"/>
                                        </p:tgtEl>
                                        <p:attrNameLst>
                                          <p:attrName>ppt_x</p:attrName>
                                        </p:attrNameLst>
                                      </p:cBhvr>
                                      <p:tavLst>
                                        <p:tav tm="0">
                                          <p:val>
                                            <p:strVal val="#ppt_x"/>
                                          </p:val>
                                        </p:tav>
                                        <p:tav tm="100000">
                                          <p:val>
                                            <p:strVal val="#ppt_x"/>
                                          </p:val>
                                        </p:tav>
                                      </p:tavLst>
                                    </p:anim>
                                    <p:anim calcmode="lin" valueType="num">
                                      <p:cBhvr additive="base">
                                        <p:cTn id="64" dur="3000" fill="hold"/>
                                        <p:tgtEl>
                                          <p:spTgt spid="43"/>
                                        </p:tgtEl>
                                        <p:attrNameLst>
                                          <p:attrName>ppt_y</p:attrName>
                                        </p:attrNameLst>
                                      </p:cBhvr>
                                      <p:tavLst>
                                        <p:tav tm="0">
                                          <p:val>
                                            <p:strVal val="1+#ppt_h/2"/>
                                          </p:val>
                                        </p:tav>
                                        <p:tav tm="100000">
                                          <p:val>
                                            <p:strVal val="#ppt_y"/>
                                          </p:val>
                                        </p:tav>
                                      </p:tavLst>
                                    </p:anim>
                                  </p:childTnLst>
                                </p:cTn>
                              </p:par>
                              <p:par>
                                <p:cTn id="65" presetID="2" presetClass="entr" presetSubtype="1" fill="hold" nodeType="withEffect">
                                  <p:stCondLst>
                                    <p:cond delay="0"/>
                                  </p:stCondLst>
                                  <p:childTnLst>
                                    <p:set>
                                      <p:cBhvr>
                                        <p:cTn id="66" dur="1" fill="hold">
                                          <p:stCondLst>
                                            <p:cond delay="0"/>
                                          </p:stCondLst>
                                        </p:cTn>
                                        <p:tgtEl>
                                          <p:spTgt spid="44"/>
                                        </p:tgtEl>
                                        <p:attrNameLst>
                                          <p:attrName>style.visibility</p:attrName>
                                        </p:attrNameLst>
                                      </p:cBhvr>
                                      <p:to>
                                        <p:strVal val="visible"/>
                                      </p:to>
                                    </p:set>
                                    <p:anim calcmode="lin" valueType="num">
                                      <p:cBhvr additive="base">
                                        <p:cTn id="67" dur="3000" fill="hold"/>
                                        <p:tgtEl>
                                          <p:spTgt spid="44"/>
                                        </p:tgtEl>
                                        <p:attrNameLst>
                                          <p:attrName>ppt_x</p:attrName>
                                        </p:attrNameLst>
                                      </p:cBhvr>
                                      <p:tavLst>
                                        <p:tav tm="0">
                                          <p:val>
                                            <p:strVal val="#ppt_x"/>
                                          </p:val>
                                        </p:tav>
                                        <p:tav tm="100000">
                                          <p:val>
                                            <p:strVal val="#ppt_x"/>
                                          </p:val>
                                        </p:tav>
                                      </p:tavLst>
                                    </p:anim>
                                    <p:anim calcmode="lin" valueType="num">
                                      <p:cBhvr additive="base">
                                        <p:cTn id="68" dur="3000" fill="hold"/>
                                        <p:tgtEl>
                                          <p:spTgt spid="44"/>
                                        </p:tgtEl>
                                        <p:attrNameLst>
                                          <p:attrName>ppt_y</p:attrName>
                                        </p:attrNameLst>
                                      </p:cBhvr>
                                      <p:tavLst>
                                        <p:tav tm="0">
                                          <p:val>
                                            <p:strVal val="0-#ppt_h/2"/>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46"/>
                                        </p:tgtEl>
                                        <p:attrNameLst>
                                          <p:attrName>style.visibility</p:attrName>
                                        </p:attrNameLst>
                                      </p:cBhvr>
                                      <p:to>
                                        <p:strVal val="visible"/>
                                      </p:to>
                                    </p:set>
                                    <p:anim calcmode="lin" valueType="num">
                                      <p:cBhvr additive="base">
                                        <p:cTn id="71" dur="3000" fill="hold"/>
                                        <p:tgtEl>
                                          <p:spTgt spid="46"/>
                                        </p:tgtEl>
                                        <p:attrNameLst>
                                          <p:attrName>ppt_x</p:attrName>
                                        </p:attrNameLst>
                                      </p:cBhvr>
                                      <p:tavLst>
                                        <p:tav tm="0">
                                          <p:val>
                                            <p:strVal val="#ppt_x"/>
                                          </p:val>
                                        </p:tav>
                                        <p:tav tm="100000">
                                          <p:val>
                                            <p:strVal val="#ppt_x"/>
                                          </p:val>
                                        </p:tav>
                                      </p:tavLst>
                                    </p:anim>
                                    <p:anim calcmode="lin" valueType="num">
                                      <p:cBhvr additive="base">
                                        <p:cTn id="72" dur="3000" fill="hold"/>
                                        <p:tgtEl>
                                          <p:spTgt spid="46"/>
                                        </p:tgtEl>
                                        <p:attrNameLst>
                                          <p:attrName>ppt_y</p:attrName>
                                        </p:attrNameLst>
                                      </p:cBhvr>
                                      <p:tavLst>
                                        <p:tav tm="0">
                                          <p:val>
                                            <p:strVal val="0-#ppt_h/2"/>
                                          </p:val>
                                        </p:tav>
                                        <p:tav tm="100000">
                                          <p:val>
                                            <p:strVal val="#ppt_y"/>
                                          </p:val>
                                        </p:tav>
                                      </p:tavLst>
                                    </p:anim>
                                  </p:childTnLst>
                                </p:cTn>
                              </p:par>
                              <p:par>
                                <p:cTn id="73" presetID="2" presetClass="entr" presetSubtype="1" fill="hold" nodeType="withEffect">
                                  <p:stCondLst>
                                    <p:cond delay="0"/>
                                  </p:stCondLst>
                                  <p:childTnLst>
                                    <p:set>
                                      <p:cBhvr>
                                        <p:cTn id="74" dur="1" fill="hold">
                                          <p:stCondLst>
                                            <p:cond delay="0"/>
                                          </p:stCondLst>
                                        </p:cTn>
                                        <p:tgtEl>
                                          <p:spTgt spid="48"/>
                                        </p:tgtEl>
                                        <p:attrNameLst>
                                          <p:attrName>style.visibility</p:attrName>
                                        </p:attrNameLst>
                                      </p:cBhvr>
                                      <p:to>
                                        <p:strVal val="visible"/>
                                      </p:to>
                                    </p:set>
                                    <p:anim calcmode="lin" valueType="num">
                                      <p:cBhvr additive="base">
                                        <p:cTn id="75" dur="3000" fill="hold"/>
                                        <p:tgtEl>
                                          <p:spTgt spid="48"/>
                                        </p:tgtEl>
                                        <p:attrNameLst>
                                          <p:attrName>ppt_x</p:attrName>
                                        </p:attrNameLst>
                                      </p:cBhvr>
                                      <p:tavLst>
                                        <p:tav tm="0">
                                          <p:val>
                                            <p:strVal val="#ppt_x"/>
                                          </p:val>
                                        </p:tav>
                                        <p:tav tm="100000">
                                          <p:val>
                                            <p:strVal val="#ppt_x"/>
                                          </p:val>
                                        </p:tav>
                                      </p:tavLst>
                                    </p:anim>
                                    <p:anim calcmode="lin" valueType="num">
                                      <p:cBhvr additive="base">
                                        <p:cTn id="76" dur="3000" fill="hold"/>
                                        <p:tgtEl>
                                          <p:spTgt spid="48"/>
                                        </p:tgtEl>
                                        <p:attrNameLst>
                                          <p:attrName>ppt_y</p:attrName>
                                        </p:attrNameLst>
                                      </p:cBhvr>
                                      <p:tavLst>
                                        <p:tav tm="0">
                                          <p:val>
                                            <p:strVal val="0-#ppt_h/2"/>
                                          </p:val>
                                        </p:tav>
                                        <p:tav tm="100000">
                                          <p:val>
                                            <p:strVal val="#ppt_y"/>
                                          </p:val>
                                        </p:tav>
                                      </p:tavLst>
                                    </p:anim>
                                  </p:childTnLst>
                                </p:cTn>
                              </p:par>
                              <p:par>
                                <p:cTn id="77" presetID="2" presetClass="entr" presetSubtype="1" fill="hold" nodeType="withEffect">
                                  <p:stCondLst>
                                    <p:cond delay="0"/>
                                  </p:stCondLst>
                                  <p:childTnLst>
                                    <p:set>
                                      <p:cBhvr>
                                        <p:cTn id="78" dur="1" fill="hold">
                                          <p:stCondLst>
                                            <p:cond delay="0"/>
                                          </p:stCondLst>
                                        </p:cTn>
                                        <p:tgtEl>
                                          <p:spTgt spid="50"/>
                                        </p:tgtEl>
                                        <p:attrNameLst>
                                          <p:attrName>style.visibility</p:attrName>
                                        </p:attrNameLst>
                                      </p:cBhvr>
                                      <p:to>
                                        <p:strVal val="visible"/>
                                      </p:to>
                                    </p:set>
                                    <p:anim calcmode="lin" valueType="num">
                                      <p:cBhvr additive="base">
                                        <p:cTn id="79" dur="3000" fill="hold"/>
                                        <p:tgtEl>
                                          <p:spTgt spid="50"/>
                                        </p:tgtEl>
                                        <p:attrNameLst>
                                          <p:attrName>ppt_x</p:attrName>
                                        </p:attrNameLst>
                                      </p:cBhvr>
                                      <p:tavLst>
                                        <p:tav tm="0">
                                          <p:val>
                                            <p:strVal val="#ppt_x"/>
                                          </p:val>
                                        </p:tav>
                                        <p:tav tm="100000">
                                          <p:val>
                                            <p:strVal val="#ppt_x"/>
                                          </p:val>
                                        </p:tav>
                                      </p:tavLst>
                                    </p:anim>
                                    <p:anim calcmode="lin" valueType="num">
                                      <p:cBhvr additive="base">
                                        <p:cTn id="80" dur="3000" fill="hold"/>
                                        <p:tgtEl>
                                          <p:spTgt spid="50"/>
                                        </p:tgtEl>
                                        <p:attrNameLst>
                                          <p:attrName>ppt_y</p:attrName>
                                        </p:attrNameLst>
                                      </p:cBhvr>
                                      <p:tavLst>
                                        <p:tav tm="0">
                                          <p:val>
                                            <p:strVal val="0-#ppt_h/2"/>
                                          </p:val>
                                        </p:tav>
                                        <p:tav tm="100000">
                                          <p:val>
                                            <p:strVal val="#ppt_y"/>
                                          </p:val>
                                        </p:tav>
                                      </p:tavLst>
                                    </p:anim>
                                  </p:childTnLst>
                                </p:cTn>
                              </p:par>
                              <p:par>
                                <p:cTn id="81" presetID="2" presetClass="entr" presetSubtype="1" fill="hold" nodeType="withEffect">
                                  <p:stCondLst>
                                    <p:cond delay="0"/>
                                  </p:stCondLst>
                                  <p:childTnLst>
                                    <p:set>
                                      <p:cBhvr>
                                        <p:cTn id="82" dur="1" fill="hold">
                                          <p:stCondLst>
                                            <p:cond delay="0"/>
                                          </p:stCondLst>
                                        </p:cTn>
                                        <p:tgtEl>
                                          <p:spTgt spid="52"/>
                                        </p:tgtEl>
                                        <p:attrNameLst>
                                          <p:attrName>style.visibility</p:attrName>
                                        </p:attrNameLst>
                                      </p:cBhvr>
                                      <p:to>
                                        <p:strVal val="visible"/>
                                      </p:to>
                                    </p:set>
                                    <p:anim calcmode="lin" valueType="num">
                                      <p:cBhvr additive="base">
                                        <p:cTn id="83" dur="3000" fill="hold"/>
                                        <p:tgtEl>
                                          <p:spTgt spid="52"/>
                                        </p:tgtEl>
                                        <p:attrNameLst>
                                          <p:attrName>ppt_x</p:attrName>
                                        </p:attrNameLst>
                                      </p:cBhvr>
                                      <p:tavLst>
                                        <p:tav tm="0">
                                          <p:val>
                                            <p:strVal val="#ppt_x"/>
                                          </p:val>
                                        </p:tav>
                                        <p:tav tm="100000">
                                          <p:val>
                                            <p:strVal val="#ppt_x"/>
                                          </p:val>
                                        </p:tav>
                                      </p:tavLst>
                                    </p:anim>
                                    <p:anim calcmode="lin" valueType="num">
                                      <p:cBhvr additive="base">
                                        <p:cTn id="84" dur="3000" fill="hold"/>
                                        <p:tgtEl>
                                          <p:spTgt spid="52"/>
                                        </p:tgtEl>
                                        <p:attrNameLst>
                                          <p:attrName>ppt_y</p:attrName>
                                        </p:attrNameLst>
                                      </p:cBhvr>
                                      <p:tavLst>
                                        <p:tav tm="0">
                                          <p:val>
                                            <p:strVal val="0-#ppt_h/2"/>
                                          </p:val>
                                        </p:tav>
                                        <p:tav tm="100000">
                                          <p:val>
                                            <p:strVal val="#ppt_y"/>
                                          </p:val>
                                        </p:tav>
                                      </p:tavLst>
                                    </p:anim>
                                  </p:childTnLst>
                                </p:cTn>
                              </p:par>
                              <p:par>
                                <p:cTn id="85" presetID="2" presetClass="entr" presetSubtype="1" fill="hold" nodeType="withEffect">
                                  <p:stCondLst>
                                    <p:cond delay="0"/>
                                  </p:stCondLst>
                                  <p:childTnLst>
                                    <p:set>
                                      <p:cBhvr>
                                        <p:cTn id="86" dur="1" fill="hold">
                                          <p:stCondLst>
                                            <p:cond delay="0"/>
                                          </p:stCondLst>
                                        </p:cTn>
                                        <p:tgtEl>
                                          <p:spTgt spid="54"/>
                                        </p:tgtEl>
                                        <p:attrNameLst>
                                          <p:attrName>style.visibility</p:attrName>
                                        </p:attrNameLst>
                                      </p:cBhvr>
                                      <p:to>
                                        <p:strVal val="visible"/>
                                      </p:to>
                                    </p:set>
                                    <p:anim calcmode="lin" valueType="num">
                                      <p:cBhvr additive="base">
                                        <p:cTn id="87" dur="3000" fill="hold"/>
                                        <p:tgtEl>
                                          <p:spTgt spid="54"/>
                                        </p:tgtEl>
                                        <p:attrNameLst>
                                          <p:attrName>ppt_x</p:attrName>
                                        </p:attrNameLst>
                                      </p:cBhvr>
                                      <p:tavLst>
                                        <p:tav tm="0">
                                          <p:val>
                                            <p:strVal val="#ppt_x"/>
                                          </p:val>
                                        </p:tav>
                                        <p:tav tm="100000">
                                          <p:val>
                                            <p:strVal val="#ppt_x"/>
                                          </p:val>
                                        </p:tav>
                                      </p:tavLst>
                                    </p:anim>
                                    <p:anim calcmode="lin" valueType="num">
                                      <p:cBhvr additive="base">
                                        <p:cTn id="88" dur="3000" fill="hold"/>
                                        <p:tgtEl>
                                          <p:spTgt spid="54"/>
                                        </p:tgtEl>
                                        <p:attrNameLst>
                                          <p:attrName>ppt_y</p:attrName>
                                        </p:attrNameLst>
                                      </p:cBhvr>
                                      <p:tavLst>
                                        <p:tav tm="0">
                                          <p:val>
                                            <p:strVal val="0-#ppt_h/2"/>
                                          </p:val>
                                        </p:tav>
                                        <p:tav tm="100000">
                                          <p:val>
                                            <p:strVal val="#ppt_y"/>
                                          </p:val>
                                        </p:tav>
                                      </p:tavLst>
                                    </p:anim>
                                  </p:childTnLst>
                                </p:cTn>
                              </p:par>
                              <p:par>
                                <p:cTn id="89" presetID="19" presetClass="entr" presetSubtype="10" fill="hold" nodeType="withEffect">
                                  <p:stCondLst>
                                    <p:cond delay="0"/>
                                  </p:stCondLst>
                                  <p:childTnLst>
                                    <p:set>
                                      <p:cBhvr>
                                        <p:cTn id="90" dur="1" fill="hold">
                                          <p:stCondLst>
                                            <p:cond delay="0"/>
                                          </p:stCondLst>
                                        </p:cTn>
                                        <p:tgtEl>
                                          <p:spTgt spid="31"/>
                                        </p:tgtEl>
                                        <p:attrNameLst>
                                          <p:attrName>style.visibility</p:attrName>
                                        </p:attrNameLst>
                                      </p:cBhvr>
                                      <p:to>
                                        <p:strVal val="visible"/>
                                      </p:to>
                                    </p:set>
                                    <p:anim calcmode="lin" valueType="num">
                                      <p:cBhvr>
                                        <p:cTn id="91" dur="3000" fill="hold"/>
                                        <p:tgtEl>
                                          <p:spTgt spid="31"/>
                                        </p:tgtEl>
                                        <p:attrNameLst>
                                          <p:attrName>ppt_w</p:attrName>
                                        </p:attrNameLst>
                                      </p:cBhvr>
                                      <p:tavLst>
                                        <p:tav tm="0" fmla="#ppt_w*sin(2.5*pi*$)">
                                          <p:val>
                                            <p:fltVal val="0"/>
                                          </p:val>
                                        </p:tav>
                                        <p:tav tm="100000">
                                          <p:val>
                                            <p:fltVal val="1"/>
                                          </p:val>
                                        </p:tav>
                                      </p:tavLst>
                                    </p:anim>
                                    <p:anim calcmode="lin" valueType="num">
                                      <p:cBhvr>
                                        <p:cTn id="92" dur="3000" fill="hold"/>
                                        <p:tgtEl>
                                          <p:spTgt spid="31"/>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33"/>
                                        </p:tgtEl>
                                        <p:attrNameLst>
                                          <p:attrName>style.visibility</p:attrName>
                                        </p:attrNameLst>
                                      </p:cBhvr>
                                      <p:to>
                                        <p:strVal val="visible"/>
                                      </p:to>
                                    </p:set>
                                    <p:anim calcmode="lin" valueType="num">
                                      <p:cBhvr>
                                        <p:cTn id="95" dur="3000" fill="hold"/>
                                        <p:tgtEl>
                                          <p:spTgt spid="33"/>
                                        </p:tgtEl>
                                        <p:attrNameLst>
                                          <p:attrName>ppt_w</p:attrName>
                                        </p:attrNameLst>
                                      </p:cBhvr>
                                      <p:tavLst>
                                        <p:tav tm="0" fmla="#ppt_w*sin(2.5*pi*$)">
                                          <p:val>
                                            <p:fltVal val="0"/>
                                          </p:val>
                                        </p:tav>
                                        <p:tav tm="100000">
                                          <p:val>
                                            <p:fltVal val="1"/>
                                          </p:val>
                                        </p:tav>
                                      </p:tavLst>
                                    </p:anim>
                                    <p:anim calcmode="lin" valueType="num">
                                      <p:cBhvr>
                                        <p:cTn id="96" dur="3000" fill="hold"/>
                                        <p:tgtEl>
                                          <p:spTgt spid="33"/>
                                        </p:tgtEl>
                                        <p:attrNameLst>
                                          <p:attrName>ppt_h</p:attrName>
                                        </p:attrNameLst>
                                      </p:cBhvr>
                                      <p:tavLst>
                                        <p:tav tm="0">
                                          <p:val>
                                            <p:strVal val="#ppt_h"/>
                                          </p:val>
                                        </p:tav>
                                        <p:tav tm="100000">
                                          <p:val>
                                            <p:strVal val="#ppt_h"/>
                                          </p:val>
                                        </p:tav>
                                      </p:tavLst>
                                    </p:anim>
                                  </p:childTnLst>
                                </p:cTn>
                              </p:par>
                              <p:par>
                                <p:cTn id="97" presetID="19" presetClass="entr" presetSubtype="10" fill="hold" nodeType="withEffect">
                                  <p:stCondLst>
                                    <p:cond delay="0"/>
                                  </p:stCondLst>
                                  <p:childTnLst>
                                    <p:set>
                                      <p:cBhvr>
                                        <p:cTn id="98" dur="1" fill="hold">
                                          <p:stCondLst>
                                            <p:cond delay="0"/>
                                          </p:stCondLst>
                                        </p:cTn>
                                        <p:tgtEl>
                                          <p:spTgt spid="35"/>
                                        </p:tgtEl>
                                        <p:attrNameLst>
                                          <p:attrName>style.visibility</p:attrName>
                                        </p:attrNameLst>
                                      </p:cBhvr>
                                      <p:to>
                                        <p:strVal val="visible"/>
                                      </p:to>
                                    </p:set>
                                    <p:anim calcmode="lin" valueType="num">
                                      <p:cBhvr>
                                        <p:cTn id="99" dur="3000" fill="hold"/>
                                        <p:tgtEl>
                                          <p:spTgt spid="35"/>
                                        </p:tgtEl>
                                        <p:attrNameLst>
                                          <p:attrName>ppt_w</p:attrName>
                                        </p:attrNameLst>
                                      </p:cBhvr>
                                      <p:tavLst>
                                        <p:tav tm="0" fmla="#ppt_w*sin(2.5*pi*$)">
                                          <p:val>
                                            <p:fltVal val="0"/>
                                          </p:val>
                                        </p:tav>
                                        <p:tav tm="100000">
                                          <p:val>
                                            <p:fltVal val="1"/>
                                          </p:val>
                                        </p:tav>
                                      </p:tavLst>
                                    </p:anim>
                                    <p:anim calcmode="lin" valueType="num">
                                      <p:cBhvr>
                                        <p:cTn id="100" dur="3000" fill="hold"/>
                                        <p:tgtEl>
                                          <p:spTgt spid="35"/>
                                        </p:tgtEl>
                                        <p:attrNameLst>
                                          <p:attrName>ppt_h</p:attrName>
                                        </p:attrNameLst>
                                      </p:cBhvr>
                                      <p:tavLst>
                                        <p:tav tm="0">
                                          <p:val>
                                            <p:strVal val="#ppt_h"/>
                                          </p:val>
                                        </p:tav>
                                        <p:tav tm="100000">
                                          <p:val>
                                            <p:strVal val="#ppt_h"/>
                                          </p:val>
                                        </p:tav>
                                      </p:tavLst>
                                    </p:anim>
                                  </p:childTnLst>
                                </p:cTn>
                              </p:par>
                              <p:par>
                                <p:cTn id="101" presetID="19" presetClass="entr" presetSubtype="10" fill="hold" nodeType="withEffect">
                                  <p:stCondLst>
                                    <p:cond delay="0"/>
                                  </p:stCondLst>
                                  <p:childTnLst>
                                    <p:set>
                                      <p:cBhvr>
                                        <p:cTn id="102" dur="1" fill="hold">
                                          <p:stCondLst>
                                            <p:cond delay="0"/>
                                          </p:stCondLst>
                                        </p:cTn>
                                        <p:tgtEl>
                                          <p:spTgt spid="37"/>
                                        </p:tgtEl>
                                        <p:attrNameLst>
                                          <p:attrName>style.visibility</p:attrName>
                                        </p:attrNameLst>
                                      </p:cBhvr>
                                      <p:to>
                                        <p:strVal val="visible"/>
                                      </p:to>
                                    </p:set>
                                    <p:anim calcmode="lin" valueType="num">
                                      <p:cBhvr>
                                        <p:cTn id="103" dur="3000" fill="hold"/>
                                        <p:tgtEl>
                                          <p:spTgt spid="37"/>
                                        </p:tgtEl>
                                        <p:attrNameLst>
                                          <p:attrName>ppt_w</p:attrName>
                                        </p:attrNameLst>
                                      </p:cBhvr>
                                      <p:tavLst>
                                        <p:tav tm="0" fmla="#ppt_w*sin(2.5*pi*$)">
                                          <p:val>
                                            <p:fltVal val="0"/>
                                          </p:val>
                                        </p:tav>
                                        <p:tav tm="100000">
                                          <p:val>
                                            <p:fltVal val="1"/>
                                          </p:val>
                                        </p:tav>
                                      </p:tavLst>
                                    </p:anim>
                                    <p:anim calcmode="lin" valueType="num">
                                      <p:cBhvr>
                                        <p:cTn id="104" dur="3000" fill="hold"/>
                                        <p:tgtEl>
                                          <p:spTgt spid="37"/>
                                        </p:tgtEl>
                                        <p:attrNameLst>
                                          <p:attrName>ppt_h</p:attrName>
                                        </p:attrNameLst>
                                      </p:cBhvr>
                                      <p:tavLst>
                                        <p:tav tm="0">
                                          <p:val>
                                            <p:strVal val="#ppt_h"/>
                                          </p:val>
                                        </p:tav>
                                        <p:tav tm="100000">
                                          <p:val>
                                            <p:strVal val="#ppt_h"/>
                                          </p:val>
                                        </p:tav>
                                      </p:tavLst>
                                    </p:anim>
                                  </p:childTnLst>
                                </p:cTn>
                              </p:par>
                              <p:par>
                                <p:cTn id="105" presetID="19" presetClass="entr" presetSubtype="10" fill="hold" nodeType="withEffect">
                                  <p:stCondLst>
                                    <p:cond delay="0"/>
                                  </p:stCondLst>
                                  <p:childTnLst>
                                    <p:set>
                                      <p:cBhvr>
                                        <p:cTn id="106" dur="1" fill="hold">
                                          <p:stCondLst>
                                            <p:cond delay="0"/>
                                          </p:stCondLst>
                                        </p:cTn>
                                        <p:tgtEl>
                                          <p:spTgt spid="39"/>
                                        </p:tgtEl>
                                        <p:attrNameLst>
                                          <p:attrName>style.visibility</p:attrName>
                                        </p:attrNameLst>
                                      </p:cBhvr>
                                      <p:to>
                                        <p:strVal val="visible"/>
                                      </p:to>
                                    </p:set>
                                    <p:anim calcmode="lin" valueType="num">
                                      <p:cBhvr>
                                        <p:cTn id="107" dur="3000" fill="hold"/>
                                        <p:tgtEl>
                                          <p:spTgt spid="39"/>
                                        </p:tgtEl>
                                        <p:attrNameLst>
                                          <p:attrName>ppt_w</p:attrName>
                                        </p:attrNameLst>
                                      </p:cBhvr>
                                      <p:tavLst>
                                        <p:tav tm="0" fmla="#ppt_w*sin(2.5*pi*$)">
                                          <p:val>
                                            <p:fltVal val="0"/>
                                          </p:val>
                                        </p:tav>
                                        <p:tav tm="100000">
                                          <p:val>
                                            <p:fltVal val="1"/>
                                          </p:val>
                                        </p:tav>
                                      </p:tavLst>
                                    </p:anim>
                                    <p:anim calcmode="lin" valueType="num">
                                      <p:cBhvr>
                                        <p:cTn id="108" dur="3000" fill="hold"/>
                                        <p:tgtEl>
                                          <p:spTgt spid="39"/>
                                        </p:tgtEl>
                                        <p:attrNameLst>
                                          <p:attrName>ppt_h</p:attrName>
                                        </p:attrNameLst>
                                      </p:cBhvr>
                                      <p:tavLst>
                                        <p:tav tm="0">
                                          <p:val>
                                            <p:strVal val="#ppt_h"/>
                                          </p:val>
                                        </p:tav>
                                        <p:tav tm="100000">
                                          <p:val>
                                            <p:strVal val="#ppt_h"/>
                                          </p:val>
                                        </p:tav>
                                      </p:tavLst>
                                    </p:anim>
                                  </p:childTnLst>
                                </p:cTn>
                              </p:par>
                              <p:par>
                                <p:cTn id="109" presetID="19" presetClass="entr" presetSubtype="10" fill="hold" nodeType="withEffect">
                                  <p:stCondLst>
                                    <p:cond delay="0"/>
                                  </p:stCondLst>
                                  <p:childTnLst>
                                    <p:set>
                                      <p:cBhvr>
                                        <p:cTn id="110" dur="1" fill="hold">
                                          <p:stCondLst>
                                            <p:cond delay="0"/>
                                          </p:stCondLst>
                                        </p:cTn>
                                        <p:tgtEl>
                                          <p:spTgt spid="43"/>
                                        </p:tgtEl>
                                        <p:attrNameLst>
                                          <p:attrName>style.visibility</p:attrName>
                                        </p:attrNameLst>
                                      </p:cBhvr>
                                      <p:to>
                                        <p:strVal val="visible"/>
                                      </p:to>
                                    </p:set>
                                    <p:anim calcmode="lin" valueType="num">
                                      <p:cBhvr>
                                        <p:cTn id="111" dur="3000" fill="hold"/>
                                        <p:tgtEl>
                                          <p:spTgt spid="43"/>
                                        </p:tgtEl>
                                        <p:attrNameLst>
                                          <p:attrName>ppt_w</p:attrName>
                                        </p:attrNameLst>
                                      </p:cBhvr>
                                      <p:tavLst>
                                        <p:tav tm="0" fmla="#ppt_w*sin(2.5*pi*$)">
                                          <p:val>
                                            <p:fltVal val="0"/>
                                          </p:val>
                                        </p:tav>
                                        <p:tav tm="100000">
                                          <p:val>
                                            <p:fltVal val="1"/>
                                          </p:val>
                                        </p:tav>
                                      </p:tavLst>
                                    </p:anim>
                                    <p:anim calcmode="lin" valueType="num">
                                      <p:cBhvr>
                                        <p:cTn id="112" dur="3000" fill="hold"/>
                                        <p:tgtEl>
                                          <p:spTgt spid="43"/>
                                        </p:tgtEl>
                                        <p:attrNameLst>
                                          <p:attrName>ppt_h</p:attrName>
                                        </p:attrNameLst>
                                      </p:cBhvr>
                                      <p:tavLst>
                                        <p:tav tm="0">
                                          <p:val>
                                            <p:strVal val="#ppt_h"/>
                                          </p:val>
                                        </p:tav>
                                        <p:tav tm="100000">
                                          <p:val>
                                            <p:strVal val="#ppt_h"/>
                                          </p:val>
                                        </p:tav>
                                      </p:tavLst>
                                    </p:anim>
                                  </p:childTnLst>
                                </p:cTn>
                              </p:par>
                              <p:par>
                                <p:cTn id="113" presetID="19" presetClass="entr" presetSubtype="10" fill="hold" nodeType="withEffect">
                                  <p:stCondLst>
                                    <p:cond delay="0"/>
                                  </p:stCondLst>
                                  <p:childTnLst>
                                    <p:set>
                                      <p:cBhvr>
                                        <p:cTn id="114" dur="1" fill="hold">
                                          <p:stCondLst>
                                            <p:cond delay="0"/>
                                          </p:stCondLst>
                                        </p:cTn>
                                        <p:tgtEl>
                                          <p:spTgt spid="44"/>
                                        </p:tgtEl>
                                        <p:attrNameLst>
                                          <p:attrName>style.visibility</p:attrName>
                                        </p:attrNameLst>
                                      </p:cBhvr>
                                      <p:to>
                                        <p:strVal val="visible"/>
                                      </p:to>
                                    </p:set>
                                    <p:anim calcmode="lin" valueType="num">
                                      <p:cBhvr>
                                        <p:cTn id="115" dur="3000" fill="hold"/>
                                        <p:tgtEl>
                                          <p:spTgt spid="44"/>
                                        </p:tgtEl>
                                        <p:attrNameLst>
                                          <p:attrName>ppt_w</p:attrName>
                                        </p:attrNameLst>
                                      </p:cBhvr>
                                      <p:tavLst>
                                        <p:tav tm="0" fmla="#ppt_w*sin(2.5*pi*$)">
                                          <p:val>
                                            <p:fltVal val="0"/>
                                          </p:val>
                                        </p:tav>
                                        <p:tav tm="100000">
                                          <p:val>
                                            <p:fltVal val="1"/>
                                          </p:val>
                                        </p:tav>
                                      </p:tavLst>
                                    </p:anim>
                                    <p:anim calcmode="lin" valueType="num">
                                      <p:cBhvr>
                                        <p:cTn id="116" dur="3000" fill="hold"/>
                                        <p:tgtEl>
                                          <p:spTgt spid="44"/>
                                        </p:tgtEl>
                                        <p:attrNameLst>
                                          <p:attrName>ppt_h</p:attrName>
                                        </p:attrNameLst>
                                      </p:cBhvr>
                                      <p:tavLst>
                                        <p:tav tm="0">
                                          <p:val>
                                            <p:strVal val="#ppt_h"/>
                                          </p:val>
                                        </p:tav>
                                        <p:tav tm="100000">
                                          <p:val>
                                            <p:strVal val="#ppt_h"/>
                                          </p:val>
                                        </p:tav>
                                      </p:tavLst>
                                    </p:anim>
                                  </p:childTnLst>
                                </p:cTn>
                              </p:par>
                              <p:par>
                                <p:cTn id="117" presetID="19" presetClass="entr" presetSubtype="10" fill="hold" nodeType="withEffect">
                                  <p:stCondLst>
                                    <p:cond delay="0"/>
                                  </p:stCondLst>
                                  <p:childTnLst>
                                    <p:set>
                                      <p:cBhvr>
                                        <p:cTn id="118" dur="1" fill="hold">
                                          <p:stCondLst>
                                            <p:cond delay="0"/>
                                          </p:stCondLst>
                                        </p:cTn>
                                        <p:tgtEl>
                                          <p:spTgt spid="46"/>
                                        </p:tgtEl>
                                        <p:attrNameLst>
                                          <p:attrName>style.visibility</p:attrName>
                                        </p:attrNameLst>
                                      </p:cBhvr>
                                      <p:to>
                                        <p:strVal val="visible"/>
                                      </p:to>
                                    </p:set>
                                    <p:anim calcmode="lin" valueType="num">
                                      <p:cBhvr>
                                        <p:cTn id="119" dur="3000" fill="hold"/>
                                        <p:tgtEl>
                                          <p:spTgt spid="46"/>
                                        </p:tgtEl>
                                        <p:attrNameLst>
                                          <p:attrName>ppt_w</p:attrName>
                                        </p:attrNameLst>
                                      </p:cBhvr>
                                      <p:tavLst>
                                        <p:tav tm="0" fmla="#ppt_w*sin(2.5*pi*$)">
                                          <p:val>
                                            <p:fltVal val="0"/>
                                          </p:val>
                                        </p:tav>
                                        <p:tav tm="100000">
                                          <p:val>
                                            <p:fltVal val="1"/>
                                          </p:val>
                                        </p:tav>
                                      </p:tavLst>
                                    </p:anim>
                                    <p:anim calcmode="lin" valueType="num">
                                      <p:cBhvr>
                                        <p:cTn id="120" dur="3000" fill="hold"/>
                                        <p:tgtEl>
                                          <p:spTgt spid="46"/>
                                        </p:tgtEl>
                                        <p:attrNameLst>
                                          <p:attrName>ppt_h</p:attrName>
                                        </p:attrNameLst>
                                      </p:cBhvr>
                                      <p:tavLst>
                                        <p:tav tm="0">
                                          <p:val>
                                            <p:strVal val="#ppt_h"/>
                                          </p:val>
                                        </p:tav>
                                        <p:tav tm="100000">
                                          <p:val>
                                            <p:strVal val="#ppt_h"/>
                                          </p:val>
                                        </p:tav>
                                      </p:tavLst>
                                    </p:anim>
                                  </p:childTnLst>
                                </p:cTn>
                              </p:par>
                              <p:par>
                                <p:cTn id="121" presetID="19" presetClass="entr" presetSubtype="10" fill="hold" nodeType="withEffect">
                                  <p:stCondLst>
                                    <p:cond delay="0"/>
                                  </p:stCondLst>
                                  <p:childTnLst>
                                    <p:set>
                                      <p:cBhvr>
                                        <p:cTn id="122" dur="1" fill="hold">
                                          <p:stCondLst>
                                            <p:cond delay="0"/>
                                          </p:stCondLst>
                                        </p:cTn>
                                        <p:tgtEl>
                                          <p:spTgt spid="48"/>
                                        </p:tgtEl>
                                        <p:attrNameLst>
                                          <p:attrName>style.visibility</p:attrName>
                                        </p:attrNameLst>
                                      </p:cBhvr>
                                      <p:to>
                                        <p:strVal val="visible"/>
                                      </p:to>
                                    </p:set>
                                    <p:anim calcmode="lin" valueType="num">
                                      <p:cBhvr>
                                        <p:cTn id="123" dur="3000" fill="hold"/>
                                        <p:tgtEl>
                                          <p:spTgt spid="48"/>
                                        </p:tgtEl>
                                        <p:attrNameLst>
                                          <p:attrName>ppt_w</p:attrName>
                                        </p:attrNameLst>
                                      </p:cBhvr>
                                      <p:tavLst>
                                        <p:tav tm="0" fmla="#ppt_w*sin(2.5*pi*$)">
                                          <p:val>
                                            <p:fltVal val="0"/>
                                          </p:val>
                                        </p:tav>
                                        <p:tav tm="100000">
                                          <p:val>
                                            <p:fltVal val="1"/>
                                          </p:val>
                                        </p:tav>
                                      </p:tavLst>
                                    </p:anim>
                                    <p:anim calcmode="lin" valueType="num">
                                      <p:cBhvr>
                                        <p:cTn id="124" dur="3000" fill="hold"/>
                                        <p:tgtEl>
                                          <p:spTgt spid="48"/>
                                        </p:tgtEl>
                                        <p:attrNameLst>
                                          <p:attrName>ppt_h</p:attrName>
                                        </p:attrNameLst>
                                      </p:cBhvr>
                                      <p:tavLst>
                                        <p:tav tm="0">
                                          <p:val>
                                            <p:strVal val="#ppt_h"/>
                                          </p:val>
                                        </p:tav>
                                        <p:tav tm="100000">
                                          <p:val>
                                            <p:strVal val="#ppt_h"/>
                                          </p:val>
                                        </p:tav>
                                      </p:tavLst>
                                    </p:anim>
                                  </p:childTnLst>
                                </p:cTn>
                              </p:par>
                              <p:par>
                                <p:cTn id="125" presetID="19" presetClass="entr" presetSubtype="10" fill="hold" nodeType="withEffect">
                                  <p:stCondLst>
                                    <p:cond delay="0"/>
                                  </p:stCondLst>
                                  <p:childTnLst>
                                    <p:set>
                                      <p:cBhvr>
                                        <p:cTn id="126" dur="1" fill="hold">
                                          <p:stCondLst>
                                            <p:cond delay="0"/>
                                          </p:stCondLst>
                                        </p:cTn>
                                        <p:tgtEl>
                                          <p:spTgt spid="50"/>
                                        </p:tgtEl>
                                        <p:attrNameLst>
                                          <p:attrName>style.visibility</p:attrName>
                                        </p:attrNameLst>
                                      </p:cBhvr>
                                      <p:to>
                                        <p:strVal val="visible"/>
                                      </p:to>
                                    </p:set>
                                    <p:anim calcmode="lin" valueType="num">
                                      <p:cBhvr>
                                        <p:cTn id="127" dur="3000" fill="hold"/>
                                        <p:tgtEl>
                                          <p:spTgt spid="50"/>
                                        </p:tgtEl>
                                        <p:attrNameLst>
                                          <p:attrName>ppt_w</p:attrName>
                                        </p:attrNameLst>
                                      </p:cBhvr>
                                      <p:tavLst>
                                        <p:tav tm="0" fmla="#ppt_w*sin(2.5*pi*$)">
                                          <p:val>
                                            <p:fltVal val="0"/>
                                          </p:val>
                                        </p:tav>
                                        <p:tav tm="100000">
                                          <p:val>
                                            <p:fltVal val="1"/>
                                          </p:val>
                                        </p:tav>
                                      </p:tavLst>
                                    </p:anim>
                                    <p:anim calcmode="lin" valueType="num">
                                      <p:cBhvr>
                                        <p:cTn id="128" dur="3000" fill="hold"/>
                                        <p:tgtEl>
                                          <p:spTgt spid="50"/>
                                        </p:tgtEl>
                                        <p:attrNameLst>
                                          <p:attrName>ppt_h</p:attrName>
                                        </p:attrNameLst>
                                      </p:cBhvr>
                                      <p:tavLst>
                                        <p:tav tm="0">
                                          <p:val>
                                            <p:strVal val="#ppt_h"/>
                                          </p:val>
                                        </p:tav>
                                        <p:tav tm="100000">
                                          <p:val>
                                            <p:strVal val="#ppt_h"/>
                                          </p:val>
                                        </p:tav>
                                      </p:tavLst>
                                    </p:anim>
                                  </p:childTnLst>
                                </p:cTn>
                              </p:par>
                              <p:par>
                                <p:cTn id="129" presetID="19" presetClass="entr" presetSubtype="10" fill="hold" nodeType="withEffect">
                                  <p:stCondLst>
                                    <p:cond delay="0"/>
                                  </p:stCondLst>
                                  <p:childTnLst>
                                    <p:set>
                                      <p:cBhvr>
                                        <p:cTn id="130" dur="1" fill="hold">
                                          <p:stCondLst>
                                            <p:cond delay="0"/>
                                          </p:stCondLst>
                                        </p:cTn>
                                        <p:tgtEl>
                                          <p:spTgt spid="52"/>
                                        </p:tgtEl>
                                        <p:attrNameLst>
                                          <p:attrName>style.visibility</p:attrName>
                                        </p:attrNameLst>
                                      </p:cBhvr>
                                      <p:to>
                                        <p:strVal val="visible"/>
                                      </p:to>
                                    </p:set>
                                    <p:anim calcmode="lin" valueType="num">
                                      <p:cBhvr>
                                        <p:cTn id="131" dur="3000" fill="hold"/>
                                        <p:tgtEl>
                                          <p:spTgt spid="52"/>
                                        </p:tgtEl>
                                        <p:attrNameLst>
                                          <p:attrName>ppt_w</p:attrName>
                                        </p:attrNameLst>
                                      </p:cBhvr>
                                      <p:tavLst>
                                        <p:tav tm="0" fmla="#ppt_w*sin(2.5*pi*$)">
                                          <p:val>
                                            <p:fltVal val="0"/>
                                          </p:val>
                                        </p:tav>
                                        <p:tav tm="100000">
                                          <p:val>
                                            <p:fltVal val="1"/>
                                          </p:val>
                                        </p:tav>
                                      </p:tavLst>
                                    </p:anim>
                                    <p:anim calcmode="lin" valueType="num">
                                      <p:cBhvr>
                                        <p:cTn id="132" dur="3000" fill="hold"/>
                                        <p:tgtEl>
                                          <p:spTgt spid="52"/>
                                        </p:tgtEl>
                                        <p:attrNameLst>
                                          <p:attrName>ppt_h</p:attrName>
                                        </p:attrNameLst>
                                      </p:cBhvr>
                                      <p:tavLst>
                                        <p:tav tm="0">
                                          <p:val>
                                            <p:strVal val="#ppt_h"/>
                                          </p:val>
                                        </p:tav>
                                        <p:tav tm="100000">
                                          <p:val>
                                            <p:strVal val="#ppt_h"/>
                                          </p:val>
                                        </p:tav>
                                      </p:tavLst>
                                    </p:anim>
                                  </p:childTnLst>
                                </p:cTn>
                              </p:par>
                              <p:par>
                                <p:cTn id="133" presetID="19" presetClass="entr" presetSubtype="10" fill="hold" nodeType="withEffect">
                                  <p:stCondLst>
                                    <p:cond delay="0"/>
                                  </p:stCondLst>
                                  <p:childTnLst>
                                    <p:set>
                                      <p:cBhvr>
                                        <p:cTn id="134" dur="1" fill="hold">
                                          <p:stCondLst>
                                            <p:cond delay="0"/>
                                          </p:stCondLst>
                                        </p:cTn>
                                        <p:tgtEl>
                                          <p:spTgt spid="54"/>
                                        </p:tgtEl>
                                        <p:attrNameLst>
                                          <p:attrName>style.visibility</p:attrName>
                                        </p:attrNameLst>
                                      </p:cBhvr>
                                      <p:to>
                                        <p:strVal val="visible"/>
                                      </p:to>
                                    </p:set>
                                    <p:anim calcmode="lin" valueType="num">
                                      <p:cBhvr>
                                        <p:cTn id="135" dur="3000" fill="hold"/>
                                        <p:tgtEl>
                                          <p:spTgt spid="54"/>
                                        </p:tgtEl>
                                        <p:attrNameLst>
                                          <p:attrName>ppt_w</p:attrName>
                                        </p:attrNameLst>
                                      </p:cBhvr>
                                      <p:tavLst>
                                        <p:tav tm="0" fmla="#ppt_w*sin(2.5*pi*$)">
                                          <p:val>
                                            <p:fltVal val="0"/>
                                          </p:val>
                                        </p:tav>
                                        <p:tav tm="100000">
                                          <p:val>
                                            <p:fltVal val="1"/>
                                          </p:val>
                                        </p:tav>
                                      </p:tavLst>
                                    </p:anim>
                                    <p:anim calcmode="lin" valueType="num">
                                      <p:cBhvr>
                                        <p:cTn id="136" dur="3000" fill="hold"/>
                                        <p:tgtEl>
                                          <p:spTgt spid="54"/>
                                        </p:tgtEl>
                                        <p:attrNameLst>
                                          <p:attrName>ppt_h</p:attrName>
                                        </p:attrNameLst>
                                      </p:cBhvr>
                                      <p:tavLst>
                                        <p:tav tm="0">
                                          <p:val>
                                            <p:strVal val="#ppt_h"/>
                                          </p:val>
                                        </p:tav>
                                        <p:tav tm="100000">
                                          <p:val>
                                            <p:strVal val="#ppt_h"/>
                                          </p:val>
                                        </p:tav>
                                      </p:tavLst>
                                    </p:anim>
                                  </p:childTnLst>
                                </p:cTn>
                              </p:par>
                            </p:childTnLst>
                          </p:cTn>
                        </p:par>
                        <p:par>
                          <p:cTn id="137" fill="hold">
                            <p:stCondLst>
                              <p:cond delay="3000"/>
                            </p:stCondLst>
                            <p:childTnLst>
                              <p:par>
                                <p:cTn id="138" presetID="2" presetClass="exit" presetSubtype="8" fill="hold" nodeType="afterEffect">
                                  <p:stCondLst>
                                    <p:cond delay="0"/>
                                  </p:stCondLst>
                                  <p:childTnLst>
                                    <p:anim calcmode="lin" valueType="num">
                                      <p:cBhvr additive="base">
                                        <p:cTn id="139" dur="3000"/>
                                        <p:tgtEl>
                                          <p:spTgt spid="31"/>
                                        </p:tgtEl>
                                        <p:attrNameLst>
                                          <p:attrName>ppt_x</p:attrName>
                                        </p:attrNameLst>
                                      </p:cBhvr>
                                      <p:tavLst>
                                        <p:tav tm="0">
                                          <p:val>
                                            <p:strVal val="ppt_x"/>
                                          </p:val>
                                        </p:tav>
                                        <p:tav tm="100000">
                                          <p:val>
                                            <p:strVal val="0-ppt_w/2"/>
                                          </p:val>
                                        </p:tav>
                                      </p:tavLst>
                                    </p:anim>
                                    <p:anim calcmode="lin" valueType="num">
                                      <p:cBhvr additive="base">
                                        <p:cTn id="140" dur="3000"/>
                                        <p:tgtEl>
                                          <p:spTgt spid="31"/>
                                        </p:tgtEl>
                                        <p:attrNameLst>
                                          <p:attrName>ppt_y</p:attrName>
                                        </p:attrNameLst>
                                      </p:cBhvr>
                                      <p:tavLst>
                                        <p:tav tm="0">
                                          <p:val>
                                            <p:strVal val="ppt_y"/>
                                          </p:val>
                                        </p:tav>
                                        <p:tav tm="100000">
                                          <p:val>
                                            <p:strVal val="ppt_y"/>
                                          </p:val>
                                        </p:tav>
                                      </p:tavLst>
                                    </p:anim>
                                    <p:set>
                                      <p:cBhvr>
                                        <p:cTn id="141" dur="1" fill="hold">
                                          <p:stCondLst>
                                            <p:cond delay="2999"/>
                                          </p:stCondLst>
                                        </p:cTn>
                                        <p:tgtEl>
                                          <p:spTgt spid="31"/>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33"/>
                                        </p:tgtEl>
                                        <p:attrNameLst>
                                          <p:attrName>ppt_x</p:attrName>
                                        </p:attrNameLst>
                                      </p:cBhvr>
                                      <p:tavLst>
                                        <p:tav tm="0">
                                          <p:val>
                                            <p:strVal val="ppt_x"/>
                                          </p:val>
                                        </p:tav>
                                        <p:tav tm="100000">
                                          <p:val>
                                            <p:strVal val="0-ppt_w/2"/>
                                          </p:val>
                                        </p:tav>
                                      </p:tavLst>
                                    </p:anim>
                                    <p:anim calcmode="lin" valueType="num">
                                      <p:cBhvr additive="base">
                                        <p:cTn id="144" dur="3000"/>
                                        <p:tgtEl>
                                          <p:spTgt spid="33"/>
                                        </p:tgtEl>
                                        <p:attrNameLst>
                                          <p:attrName>ppt_y</p:attrName>
                                        </p:attrNameLst>
                                      </p:cBhvr>
                                      <p:tavLst>
                                        <p:tav tm="0">
                                          <p:val>
                                            <p:strVal val="ppt_y"/>
                                          </p:val>
                                        </p:tav>
                                        <p:tav tm="100000">
                                          <p:val>
                                            <p:strVal val="ppt_y"/>
                                          </p:val>
                                        </p:tav>
                                      </p:tavLst>
                                    </p:anim>
                                    <p:set>
                                      <p:cBhvr>
                                        <p:cTn id="145" dur="1" fill="hold">
                                          <p:stCondLst>
                                            <p:cond delay="2999"/>
                                          </p:stCondLst>
                                        </p:cTn>
                                        <p:tgtEl>
                                          <p:spTgt spid="33"/>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35"/>
                                        </p:tgtEl>
                                        <p:attrNameLst>
                                          <p:attrName>ppt_x</p:attrName>
                                        </p:attrNameLst>
                                      </p:cBhvr>
                                      <p:tavLst>
                                        <p:tav tm="0">
                                          <p:val>
                                            <p:strVal val="ppt_x"/>
                                          </p:val>
                                        </p:tav>
                                        <p:tav tm="100000">
                                          <p:val>
                                            <p:strVal val="0-ppt_w/2"/>
                                          </p:val>
                                        </p:tav>
                                      </p:tavLst>
                                    </p:anim>
                                    <p:anim calcmode="lin" valueType="num">
                                      <p:cBhvr additive="base">
                                        <p:cTn id="148" dur="3000"/>
                                        <p:tgtEl>
                                          <p:spTgt spid="35"/>
                                        </p:tgtEl>
                                        <p:attrNameLst>
                                          <p:attrName>ppt_y</p:attrName>
                                        </p:attrNameLst>
                                      </p:cBhvr>
                                      <p:tavLst>
                                        <p:tav tm="0">
                                          <p:val>
                                            <p:strVal val="ppt_y"/>
                                          </p:val>
                                        </p:tav>
                                        <p:tav tm="100000">
                                          <p:val>
                                            <p:strVal val="ppt_y"/>
                                          </p:val>
                                        </p:tav>
                                      </p:tavLst>
                                    </p:anim>
                                    <p:set>
                                      <p:cBhvr>
                                        <p:cTn id="149" dur="1" fill="hold">
                                          <p:stCondLst>
                                            <p:cond delay="2999"/>
                                          </p:stCondLst>
                                        </p:cTn>
                                        <p:tgtEl>
                                          <p:spTgt spid="35"/>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3000"/>
                                        <p:tgtEl>
                                          <p:spTgt spid="37"/>
                                        </p:tgtEl>
                                        <p:attrNameLst>
                                          <p:attrName>ppt_x</p:attrName>
                                        </p:attrNameLst>
                                      </p:cBhvr>
                                      <p:tavLst>
                                        <p:tav tm="0">
                                          <p:val>
                                            <p:strVal val="ppt_x"/>
                                          </p:val>
                                        </p:tav>
                                        <p:tav tm="100000">
                                          <p:val>
                                            <p:strVal val="0-ppt_w/2"/>
                                          </p:val>
                                        </p:tav>
                                      </p:tavLst>
                                    </p:anim>
                                    <p:anim calcmode="lin" valueType="num">
                                      <p:cBhvr additive="base">
                                        <p:cTn id="152" dur="3000"/>
                                        <p:tgtEl>
                                          <p:spTgt spid="37"/>
                                        </p:tgtEl>
                                        <p:attrNameLst>
                                          <p:attrName>ppt_y</p:attrName>
                                        </p:attrNameLst>
                                      </p:cBhvr>
                                      <p:tavLst>
                                        <p:tav tm="0">
                                          <p:val>
                                            <p:strVal val="ppt_y"/>
                                          </p:val>
                                        </p:tav>
                                        <p:tav tm="100000">
                                          <p:val>
                                            <p:strVal val="ppt_y"/>
                                          </p:val>
                                        </p:tav>
                                      </p:tavLst>
                                    </p:anim>
                                    <p:set>
                                      <p:cBhvr>
                                        <p:cTn id="153" dur="1" fill="hold">
                                          <p:stCondLst>
                                            <p:cond delay="2999"/>
                                          </p:stCondLst>
                                        </p:cTn>
                                        <p:tgtEl>
                                          <p:spTgt spid="37"/>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3000"/>
                                        <p:tgtEl>
                                          <p:spTgt spid="39"/>
                                        </p:tgtEl>
                                        <p:attrNameLst>
                                          <p:attrName>ppt_x</p:attrName>
                                        </p:attrNameLst>
                                      </p:cBhvr>
                                      <p:tavLst>
                                        <p:tav tm="0">
                                          <p:val>
                                            <p:strVal val="ppt_x"/>
                                          </p:val>
                                        </p:tav>
                                        <p:tav tm="100000">
                                          <p:val>
                                            <p:strVal val="0-ppt_w/2"/>
                                          </p:val>
                                        </p:tav>
                                      </p:tavLst>
                                    </p:anim>
                                    <p:anim calcmode="lin" valueType="num">
                                      <p:cBhvr additive="base">
                                        <p:cTn id="156" dur="3000"/>
                                        <p:tgtEl>
                                          <p:spTgt spid="39"/>
                                        </p:tgtEl>
                                        <p:attrNameLst>
                                          <p:attrName>ppt_y</p:attrName>
                                        </p:attrNameLst>
                                      </p:cBhvr>
                                      <p:tavLst>
                                        <p:tav tm="0">
                                          <p:val>
                                            <p:strVal val="ppt_y"/>
                                          </p:val>
                                        </p:tav>
                                        <p:tav tm="100000">
                                          <p:val>
                                            <p:strVal val="ppt_y"/>
                                          </p:val>
                                        </p:tav>
                                      </p:tavLst>
                                    </p:anim>
                                    <p:set>
                                      <p:cBhvr>
                                        <p:cTn id="157" dur="1" fill="hold">
                                          <p:stCondLst>
                                            <p:cond delay="2999"/>
                                          </p:stCondLst>
                                        </p:cTn>
                                        <p:tgtEl>
                                          <p:spTgt spid="39"/>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3000"/>
                                        <p:tgtEl>
                                          <p:spTgt spid="43"/>
                                        </p:tgtEl>
                                        <p:attrNameLst>
                                          <p:attrName>ppt_x</p:attrName>
                                        </p:attrNameLst>
                                      </p:cBhvr>
                                      <p:tavLst>
                                        <p:tav tm="0">
                                          <p:val>
                                            <p:strVal val="ppt_x"/>
                                          </p:val>
                                        </p:tav>
                                        <p:tav tm="100000">
                                          <p:val>
                                            <p:strVal val="0-ppt_w/2"/>
                                          </p:val>
                                        </p:tav>
                                      </p:tavLst>
                                    </p:anim>
                                    <p:anim calcmode="lin" valueType="num">
                                      <p:cBhvr additive="base">
                                        <p:cTn id="160" dur="3000"/>
                                        <p:tgtEl>
                                          <p:spTgt spid="43"/>
                                        </p:tgtEl>
                                        <p:attrNameLst>
                                          <p:attrName>ppt_y</p:attrName>
                                        </p:attrNameLst>
                                      </p:cBhvr>
                                      <p:tavLst>
                                        <p:tav tm="0">
                                          <p:val>
                                            <p:strVal val="ppt_y"/>
                                          </p:val>
                                        </p:tav>
                                        <p:tav tm="100000">
                                          <p:val>
                                            <p:strVal val="ppt_y"/>
                                          </p:val>
                                        </p:tav>
                                      </p:tavLst>
                                    </p:anim>
                                    <p:set>
                                      <p:cBhvr>
                                        <p:cTn id="161" dur="1" fill="hold">
                                          <p:stCondLst>
                                            <p:cond delay="2999"/>
                                          </p:stCondLst>
                                        </p:cTn>
                                        <p:tgtEl>
                                          <p:spTgt spid="43"/>
                                        </p:tgtEl>
                                        <p:attrNameLst>
                                          <p:attrName>style.visibility</p:attrName>
                                        </p:attrNameLst>
                                      </p:cBhvr>
                                      <p:to>
                                        <p:strVal val="hidden"/>
                                      </p:to>
                                    </p:set>
                                  </p:childTnLst>
                                </p:cTn>
                              </p:par>
                              <p:par>
                                <p:cTn id="162" presetID="2" presetClass="exit" presetSubtype="2" fill="hold" nodeType="withEffect">
                                  <p:stCondLst>
                                    <p:cond delay="0"/>
                                  </p:stCondLst>
                                  <p:childTnLst>
                                    <p:anim calcmode="lin" valueType="num">
                                      <p:cBhvr additive="base">
                                        <p:cTn id="163" dur="3000"/>
                                        <p:tgtEl>
                                          <p:spTgt spid="44"/>
                                        </p:tgtEl>
                                        <p:attrNameLst>
                                          <p:attrName>ppt_x</p:attrName>
                                        </p:attrNameLst>
                                      </p:cBhvr>
                                      <p:tavLst>
                                        <p:tav tm="0">
                                          <p:val>
                                            <p:strVal val="ppt_x"/>
                                          </p:val>
                                        </p:tav>
                                        <p:tav tm="100000">
                                          <p:val>
                                            <p:strVal val="1+ppt_w/2"/>
                                          </p:val>
                                        </p:tav>
                                      </p:tavLst>
                                    </p:anim>
                                    <p:anim calcmode="lin" valueType="num">
                                      <p:cBhvr additive="base">
                                        <p:cTn id="164" dur="3000"/>
                                        <p:tgtEl>
                                          <p:spTgt spid="44"/>
                                        </p:tgtEl>
                                        <p:attrNameLst>
                                          <p:attrName>ppt_y</p:attrName>
                                        </p:attrNameLst>
                                      </p:cBhvr>
                                      <p:tavLst>
                                        <p:tav tm="0">
                                          <p:val>
                                            <p:strVal val="ppt_y"/>
                                          </p:val>
                                        </p:tav>
                                        <p:tav tm="100000">
                                          <p:val>
                                            <p:strVal val="ppt_y"/>
                                          </p:val>
                                        </p:tav>
                                      </p:tavLst>
                                    </p:anim>
                                    <p:set>
                                      <p:cBhvr>
                                        <p:cTn id="165" dur="1" fill="hold">
                                          <p:stCondLst>
                                            <p:cond delay="2999"/>
                                          </p:stCondLst>
                                        </p:cTn>
                                        <p:tgtEl>
                                          <p:spTgt spid="44"/>
                                        </p:tgtEl>
                                        <p:attrNameLst>
                                          <p:attrName>style.visibility</p:attrName>
                                        </p:attrNameLst>
                                      </p:cBhvr>
                                      <p:to>
                                        <p:strVal val="hidden"/>
                                      </p:to>
                                    </p:set>
                                  </p:childTnLst>
                                </p:cTn>
                              </p:par>
                              <p:par>
                                <p:cTn id="166" presetID="2" presetClass="exit" presetSubtype="2" fill="hold" nodeType="withEffect">
                                  <p:stCondLst>
                                    <p:cond delay="0"/>
                                  </p:stCondLst>
                                  <p:childTnLst>
                                    <p:anim calcmode="lin" valueType="num">
                                      <p:cBhvr additive="base">
                                        <p:cTn id="167" dur="3000"/>
                                        <p:tgtEl>
                                          <p:spTgt spid="46"/>
                                        </p:tgtEl>
                                        <p:attrNameLst>
                                          <p:attrName>ppt_x</p:attrName>
                                        </p:attrNameLst>
                                      </p:cBhvr>
                                      <p:tavLst>
                                        <p:tav tm="0">
                                          <p:val>
                                            <p:strVal val="ppt_x"/>
                                          </p:val>
                                        </p:tav>
                                        <p:tav tm="100000">
                                          <p:val>
                                            <p:strVal val="1+ppt_w/2"/>
                                          </p:val>
                                        </p:tav>
                                      </p:tavLst>
                                    </p:anim>
                                    <p:anim calcmode="lin" valueType="num">
                                      <p:cBhvr additive="base">
                                        <p:cTn id="168" dur="3000"/>
                                        <p:tgtEl>
                                          <p:spTgt spid="46"/>
                                        </p:tgtEl>
                                        <p:attrNameLst>
                                          <p:attrName>ppt_y</p:attrName>
                                        </p:attrNameLst>
                                      </p:cBhvr>
                                      <p:tavLst>
                                        <p:tav tm="0">
                                          <p:val>
                                            <p:strVal val="ppt_y"/>
                                          </p:val>
                                        </p:tav>
                                        <p:tav tm="100000">
                                          <p:val>
                                            <p:strVal val="ppt_y"/>
                                          </p:val>
                                        </p:tav>
                                      </p:tavLst>
                                    </p:anim>
                                    <p:set>
                                      <p:cBhvr>
                                        <p:cTn id="169" dur="1" fill="hold">
                                          <p:stCondLst>
                                            <p:cond delay="2999"/>
                                          </p:stCondLst>
                                        </p:cTn>
                                        <p:tgtEl>
                                          <p:spTgt spid="46"/>
                                        </p:tgtEl>
                                        <p:attrNameLst>
                                          <p:attrName>style.visibility</p:attrName>
                                        </p:attrNameLst>
                                      </p:cBhvr>
                                      <p:to>
                                        <p:strVal val="hidden"/>
                                      </p:to>
                                    </p:set>
                                  </p:childTnLst>
                                </p:cTn>
                              </p:par>
                              <p:par>
                                <p:cTn id="170" presetID="2" presetClass="exit" presetSubtype="2" fill="hold" nodeType="withEffect">
                                  <p:stCondLst>
                                    <p:cond delay="0"/>
                                  </p:stCondLst>
                                  <p:childTnLst>
                                    <p:anim calcmode="lin" valueType="num">
                                      <p:cBhvr additive="base">
                                        <p:cTn id="171" dur="3000"/>
                                        <p:tgtEl>
                                          <p:spTgt spid="48"/>
                                        </p:tgtEl>
                                        <p:attrNameLst>
                                          <p:attrName>ppt_x</p:attrName>
                                        </p:attrNameLst>
                                      </p:cBhvr>
                                      <p:tavLst>
                                        <p:tav tm="0">
                                          <p:val>
                                            <p:strVal val="ppt_x"/>
                                          </p:val>
                                        </p:tav>
                                        <p:tav tm="100000">
                                          <p:val>
                                            <p:strVal val="1+ppt_w/2"/>
                                          </p:val>
                                        </p:tav>
                                      </p:tavLst>
                                    </p:anim>
                                    <p:anim calcmode="lin" valueType="num">
                                      <p:cBhvr additive="base">
                                        <p:cTn id="172" dur="3000"/>
                                        <p:tgtEl>
                                          <p:spTgt spid="48"/>
                                        </p:tgtEl>
                                        <p:attrNameLst>
                                          <p:attrName>ppt_y</p:attrName>
                                        </p:attrNameLst>
                                      </p:cBhvr>
                                      <p:tavLst>
                                        <p:tav tm="0">
                                          <p:val>
                                            <p:strVal val="ppt_y"/>
                                          </p:val>
                                        </p:tav>
                                        <p:tav tm="100000">
                                          <p:val>
                                            <p:strVal val="ppt_y"/>
                                          </p:val>
                                        </p:tav>
                                      </p:tavLst>
                                    </p:anim>
                                    <p:set>
                                      <p:cBhvr>
                                        <p:cTn id="173" dur="1" fill="hold">
                                          <p:stCondLst>
                                            <p:cond delay="2999"/>
                                          </p:stCondLst>
                                        </p:cTn>
                                        <p:tgtEl>
                                          <p:spTgt spid="48"/>
                                        </p:tgtEl>
                                        <p:attrNameLst>
                                          <p:attrName>style.visibility</p:attrName>
                                        </p:attrNameLst>
                                      </p:cBhvr>
                                      <p:to>
                                        <p:strVal val="hidden"/>
                                      </p:to>
                                    </p:set>
                                  </p:childTnLst>
                                </p:cTn>
                              </p:par>
                              <p:par>
                                <p:cTn id="174" presetID="2" presetClass="exit" presetSubtype="2" fill="hold" nodeType="withEffect">
                                  <p:stCondLst>
                                    <p:cond delay="0"/>
                                  </p:stCondLst>
                                  <p:childTnLst>
                                    <p:anim calcmode="lin" valueType="num">
                                      <p:cBhvr additive="base">
                                        <p:cTn id="175" dur="3000"/>
                                        <p:tgtEl>
                                          <p:spTgt spid="50"/>
                                        </p:tgtEl>
                                        <p:attrNameLst>
                                          <p:attrName>ppt_x</p:attrName>
                                        </p:attrNameLst>
                                      </p:cBhvr>
                                      <p:tavLst>
                                        <p:tav tm="0">
                                          <p:val>
                                            <p:strVal val="ppt_x"/>
                                          </p:val>
                                        </p:tav>
                                        <p:tav tm="100000">
                                          <p:val>
                                            <p:strVal val="1+ppt_w/2"/>
                                          </p:val>
                                        </p:tav>
                                      </p:tavLst>
                                    </p:anim>
                                    <p:anim calcmode="lin" valueType="num">
                                      <p:cBhvr additive="base">
                                        <p:cTn id="176" dur="3000"/>
                                        <p:tgtEl>
                                          <p:spTgt spid="50"/>
                                        </p:tgtEl>
                                        <p:attrNameLst>
                                          <p:attrName>ppt_y</p:attrName>
                                        </p:attrNameLst>
                                      </p:cBhvr>
                                      <p:tavLst>
                                        <p:tav tm="0">
                                          <p:val>
                                            <p:strVal val="ppt_y"/>
                                          </p:val>
                                        </p:tav>
                                        <p:tav tm="100000">
                                          <p:val>
                                            <p:strVal val="ppt_y"/>
                                          </p:val>
                                        </p:tav>
                                      </p:tavLst>
                                    </p:anim>
                                    <p:set>
                                      <p:cBhvr>
                                        <p:cTn id="177" dur="1" fill="hold">
                                          <p:stCondLst>
                                            <p:cond delay="2999"/>
                                          </p:stCondLst>
                                        </p:cTn>
                                        <p:tgtEl>
                                          <p:spTgt spid="50"/>
                                        </p:tgtEl>
                                        <p:attrNameLst>
                                          <p:attrName>style.visibility</p:attrName>
                                        </p:attrNameLst>
                                      </p:cBhvr>
                                      <p:to>
                                        <p:strVal val="hidden"/>
                                      </p:to>
                                    </p:set>
                                  </p:childTnLst>
                                </p:cTn>
                              </p:par>
                              <p:par>
                                <p:cTn id="178" presetID="2" presetClass="exit" presetSubtype="2" fill="hold" nodeType="withEffect">
                                  <p:stCondLst>
                                    <p:cond delay="0"/>
                                  </p:stCondLst>
                                  <p:childTnLst>
                                    <p:anim calcmode="lin" valueType="num">
                                      <p:cBhvr additive="base">
                                        <p:cTn id="179" dur="3000"/>
                                        <p:tgtEl>
                                          <p:spTgt spid="52"/>
                                        </p:tgtEl>
                                        <p:attrNameLst>
                                          <p:attrName>ppt_x</p:attrName>
                                        </p:attrNameLst>
                                      </p:cBhvr>
                                      <p:tavLst>
                                        <p:tav tm="0">
                                          <p:val>
                                            <p:strVal val="ppt_x"/>
                                          </p:val>
                                        </p:tav>
                                        <p:tav tm="100000">
                                          <p:val>
                                            <p:strVal val="1+ppt_w/2"/>
                                          </p:val>
                                        </p:tav>
                                      </p:tavLst>
                                    </p:anim>
                                    <p:anim calcmode="lin" valueType="num">
                                      <p:cBhvr additive="base">
                                        <p:cTn id="180" dur="3000"/>
                                        <p:tgtEl>
                                          <p:spTgt spid="52"/>
                                        </p:tgtEl>
                                        <p:attrNameLst>
                                          <p:attrName>ppt_y</p:attrName>
                                        </p:attrNameLst>
                                      </p:cBhvr>
                                      <p:tavLst>
                                        <p:tav tm="0">
                                          <p:val>
                                            <p:strVal val="ppt_y"/>
                                          </p:val>
                                        </p:tav>
                                        <p:tav tm="100000">
                                          <p:val>
                                            <p:strVal val="ppt_y"/>
                                          </p:val>
                                        </p:tav>
                                      </p:tavLst>
                                    </p:anim>
                                    <p:set>
                                      <p:cBhvr>
                                        <p:cTn id="181" dur="1" fill="hold">
                                          <p:stCondLst>
                                            <p:cond delay="2999"/>
                                          </p:stCondLst>
                                        </p:cTn>
                                        <p:tgtEl>
                                          <p:spTgt spid="52"/>
                                        </p:tgtEl>
                                        <p:attrNameLst>
                                          <p:attrName>style.visibility</p:attrName>
                                        </p:attrNameLst>
                                      </p:cBhvr>
                                      <p:to>
                                        <p:strVal val="hidden"/>
                                      </p:to>
                                    </p:set>
                                  </p:childTnLst>
                                </p:cTn>
                              </p:par>
                              <p:par>
                                <p:cTn id="182" presetID="2" presetClass="exit" presetSubtype="2" fill="hold" nodeType="withEffect">
                                  <p:stCondLst>
                                    <p:cond delay="0"/>
                                  </p:stCondLst>
                                  <p:childTnLst>
                                    <p:anim calcmode="lin" valueType="num">
                                      <p:cBhvr additive="base">
                                        <p:cTn id="183" dur="3000"/>
                                        <p:tgtEl>
                                          <p:spTgt spid="54"/>
                                        </p:tgtEl>
                                        <p:attrNameLst>
                                          <p:attrName>ppt_x</p:attrName>
                                        </p:attrNameLst>
                                      </p:cBhvr>
                                      <p:tavLst>
                                        <p:tav tm="0">
                                          <p:val>
                                            <p:strVal val="ppt_x"/>
                                          </p:val>
                                        </p:tav>
                                        <p:tav tm="100000">
                                          <p:val>
                                            <p:strVal val="1+ppt_w/2"/>
                                          </p:val>
                                        </p:tav>
                                      </p:tavLst>
                                    </p:anim>
                                    <p:anim calcmode="lin" valueType="num">
                                      <p:cBhvr additive="base">
                                        <p:cTn id="184" dur="3000"/>
                                        <p:tgtEl>
                                          <p:spTgt spid="54"/>
                                        </p:tgtEl>
                                        <p:attrNameLst>
                                          <p:attrName>ppt_y</p:attrName>
                                        </p:attrNameLst>
                                      </p:cBhvr>
                                      <p:tavLst>
                                        <p:tav tm="0">
                                          <p:val>
                                            <p:strVal val="ppt_y"/>
                                          </p:val>
                                        </p:tav>
                                        <p:tav tm="100000">
                                          <p:val>
                                            <p:strVal val="ppt_y"/>
                                          </p:val>
                                        </p:tav>
                                      </p:tavLst>
                                    </p:anim>
                                    <p:set>
                                      <p:cBhvr>
                                        <p:cTn id="185" dur="1" fill="hold">
                                          <p:stCondLst>
                                            <p:cond delay="2999"/>
                                          </p:stCondLst>
                                        </p:cTn>
                                        <p:tgtEl>
                                          <p:spTgt spid="54"/>
                                        </p:tgtEl>
                                        <p:attrNameLst>
                                          <p:attrName>style.visibility</p:attrName>
                                        </p:attrNameLst>
                                      </p:cBhvr>
                                      <p:to>
                                        <p:strVal val="hidden"/>
                                      </p:to>
                                    </p:set>
                                  </p:childTnLst>
                                </p:cTn>
                              </p:par>
                              <p:par>
                                <p:cTn id="186" presetID="19" presetClass="exit" presetSubtype="10" fill="hold" nodeType="withEffect">
                                  <p:stCondLst>
                                    <p:cond delay="0"/>
                                  </p:stCondLst>
                                  <p:childTnLst>
                                    <p:anim calcmode="lin" valueType="num">
                                      <p:cBhvr>
                                        <p:cTn id="187" dur="3000"/>
                                        <p:tgtEl>
                                          <p:spTgt spid="31"/>
                                        </p:tgtEl>
                                        <p:attrNameLst>
                                          <p:attrName>ppt_h</p:attrName>
                                        </p:attrNameLst>
                                      </p:cBhvr>
                                      <p:tavLst>
                                        <p:tav tm="0">
                                          <p:val>
                                            <p:strVal val="ppt_h"/>
                                          </p:val>
                                        </p:tav>
                                        <p:tav tm="100000">
                                          <p:val>
                                            <p:strVal val="ppt_h"/>
                                          </p:val>
                                        </p:tav>
                                      </p:tavLst>
                                    </p:anim>
                                    <p:anim calcmode="lin" valueType="num">
                                      <p:cBhvr>
                                        <p:cTn id="188" dur="3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9" dur="1" fill="hold">
                                          <p:stCondLst>
                                            <p:cond delay="2999"/>
                                          </p:stCondLst>
                                        </p:cTn>
                                        <p:tgtEl>
                                          <p:spTgt spid="31"/>
                                        </p:tgtEl>
                                        <p:attrNameLst>
                                          <p:attrName>style.visibility</p:attrName>
                                        </p:attrNameLst>
                                      </p:cBhvr>
                                      <p:to>
                                        <p:strVal val="hidden"/>
                                      </p:to>
                                    </p:set>
                                  </p:childTnLst>
                                </p:cTn>
                              </p:par>
                              <p:par>
                                <p:cTn id="190" presetID="19" presetClass="exit" presetSubtype="10" fill="hold" nodeType="withEffect">
                                  <p:stCondLst>
                                    <p:cond delay="0"/>
                                  </p:stCondLst>
                                  <p:childTnLst>
                                    <p:anim calcmode="lin" valueType="num">
                                      <p:cBhvr>
                                        <p:cTn id="191" dur="3000"/>
                                        <p:tgtEl>
                                          <p:spTgt spid="33"/>
                                        </p:tgtEl>
                                        <p:attrNameLst>
                                          <p:attrName>ppt_h</p:attrName>
                                        </p:attrNameLst>
                                      </p:cBhvr>
                                      <p:tavLst>
                                        <p:tav tm="0">
                                          <p:val>
                                            <p:strVal val="ppt_h"/>
                                          </p:val>
                                        </p:tav>
                                        <p:tav tm="100000">
                                          <p:val>
                                            <p:strVal val="ppt_h"/>
                                          </p:val>
                                        </p:tav>
                                      </p:tavLst>
                                    </p:anim>
                                    <p:anim calcmode="lin" valueType="num">
                                      <p:cBhvr>
                                        <p:cTn id="192" dur="3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3" dur="1" fill="hold">
                                          <p:stCondLst>
                                            <p:cond delay="2999"/>
                                          </p:stCondLst>
                                        </p:cTn>
                                        <p:tgtEl>
                                          <p:spTgt spid="33"/>
                                        </p:tgtEl>
                                        <p:attrNameLst>
                                          <p:attrName>style.visibility</p:attrName>
                                        </p:attrNameLst>
                                      </p:cBhvr>
                                      <p:to>
                                        <p:strVal val="hidden"/>
                                      </p:to>
                                    </p:set>
                                  </p:childTnLst>
                                </p:cTn>
                              </p:par>
                              <p:par>
                                <p:cTn id="194" presetID="19" presetClass="exit" presetSubtype="10" fill="hold" nodeType="withEffect">
                                  <p:stCondLst>
                                    <p:cond delay="0"/>
                                  </p:stCondLst>
                                  <p:childTnLst>
                                    <p:anim calcmode="lin" valueType="num">
                                      <p:cBhvr>
                                        <p:cTn id="195" dur="3000"/>
                                        <p:tgtEl>
                                          <p:spTgt spid="35"/>
                                        </p:tgtEl>
                                        <p:attrNameLst>
                                          <p:attrName>ppt_h</p:attrName>
                                        </p:attrNameLst>
                                      </p:cBhvr>
                                      <p:tavLst>
                                        <p:tav tm="0">
                                          <p:val>
                                            <p:strVal val="ppt_h"/>
                                          </p:val>
                                        </p:tav>
                                        <p:tav tm="100000">
                                          <p:val>
                                            <p:strVal val="ppt_h"/>
                                          </p:val>
                                        </p:tav>
                                      </p:tavLst>
                                    </p:anim>
                                    <p:anim calcmode="lin" valueType="num">
                                      <p:cBhvr>
                                        <p:cTn id="196" dur="3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7" dur="1" fill="hold">
                                          <p:stCondLst>
                                            <p:cond delay="2999"/>
                                          </p:stCondLst>
                                        </p:cTn>
                                        <p:tgtEl>
                                          <p:spTgt spid="35"/>
                                        </p:tgtEl>
                                        <p:attrNameLst>
                                          <p:attrName>style.visibility</p:attrName>
                                        </p:attrNameLst>
                                      </p:cBhvr>
                                      <p:to>
                                        <p:strVal val="hidden"/>
                                      </p:to>
                                    </p:set>
                                  </p:childTnLst>
                                </p:cTn>
                              </p:par>
                              <p:par>
                                <p:cTn id="198" presetID="19" presetClass="exit" presetSubtype="10" fill="hold" nodeType="withEffect">
                                  <p:stCondLst>
                                    <p:cond delay="0"/>
                                  </p:stCondLst>
                                  <p:childTnLst>
                                    <p:anim calcmode="lin" valueType="num">
                                      <p:cBhvr>
                                        <p:cTn id="199" dur="3000"/>
                                        <p:tgtEl>
                                          <p:spTgt spid="37"/>
                                        </p:tgtEl>
                                        <p:attrNameLst>
                                          <p:attrName>ppt_h</p:attrName>
                                        </p:attrNameLst>
                                      </p:cBhvr>
                                      <p:tavLst>
                                        <p:tav tm="0">
                                          <p:val>
                                            <p:strVal val="ppt_h"/>
                                          </p:val>
                                        </p:tav>
                                        <p:tav tm="100000">
                                          <p:val>
                                            <p:strVal val="ppt_h"/>
                                          </p:val>
                                        </p:tav>
                                      </p:tavLst>
                                    </p:anim>
                                    <p:anim calcmode="lin" valueType="num">
                                      <p:cBhvr>
                                        <p:cTn id="200" dur="3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1" dur="1" fill="hold">
                                          <p:stCondLst>
                                            <p:cond delay="2999"/>
                                          </p:stCondLst>
                                        </p:cTn>
                                        <p:tgtEl>
                                          <p:spTgt spid="37"/>
                                        </p:tgtEl>
                                        <p:attrNameLst>
                                          <p:attrName>style.visibility</p:attrName>
                                        </p:attrNameLst>
                                      </p:cBhvr>
                                      <p:to>
                                        <p:strVal val="hidden"/>
                                      </p:to>
                                    </p:set>
                                  </p:childTnLst>
                                </p:cTn>
                              </p:par>
                              <p:par>
                                <p:cTn id="202" presetID="19" presetClass="exit" presetSubtype="10" fill="hold" nodeType="withEffect">
                                  <p:stCondLst>
                                    <p:cond delay="0"/>
                                  </p:stCondLst>
                                  <p:childTnLst>
                                    <p:anim calcmode="lin" valueType="num">
                                      <p:cBhvr>
                                        <p:cTn id="203" dur="3000"/>
                                        <p:tgtEl>
                                          <p:spTgt spid="39"/>
                                        </p:tgtEl>
                                        <p:attrNameLst>
                                          <p:attrName>ppt_h</p:attrName>
                                        </p:attrNameLst>
                                      </p:cBhvr>
                                      <p:tavLst>
                                        <p:tav tm="0">
                                          <p:val>
                                            <p:strVal val="ppt_h"/>
                                          </p:val>
                                        </p:tav>
                                        <p:tav tm="100000">
                                          <p:val>
                                            <p:strVal val="ppt_h"/>
                                          </p:val>
                                        </p:tav>
                                      </p:tavLst>
                                    </p:anim>
                                    <p:anim calcmode="lin" valueType="num">
                                      <p:cBhvr>
                                        <p:cTn id="204" dur="3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5" dur="1" fill="hold">
                                          <p:stCondLst>
                                            <p:cond delay="2999"/>
                                          </p:stCondLst>
                                        </p:cTn>
                                        <p:tgtEl>
                                          <p:spTgt spid="39"/>
                                        </p:tgtEl>
                                        <p:attrNameLst>
                                          <p:attrName>style.visibility</p:attrName>
                                        </p:attrNameLst>
                                      </p:cBhvr>
                                      <p:to>
                                        <p:strVal val="hidden"/>
                                      </p:to>
                                    </p:set>
                                  </p:childTnLst>
                                </p:cTn>
                              </p:par>
                              <p:par>
                                <p:cTn id="206" presetID="19" presetClass="exit" presetSubtype="10" fill="hold" nodeType="withEffect">
                                  <p:stCondLst>
                                    <p:cond delay="0"/>
                                  </p:stCondLst>
                                  <p:childTnLst>
                                    <p:anim calcmode="lin" valueType="num">
                                      <p:cBhvr>
                                        <p:cTn id="207" dur="3000"/>
                                        <p:tgtEl>
                                          <p:spTgt spid="43"/>
                                        </p:tgtEl>
                                        <p:attrNameLst>
                                          <p:attrName>ppt_h</p:attrName>
                                        </p:attrNameLst>
                                      </p:cBhvr>
                                      <p:tavLst>
                                        <p:tav tm="0">
                                          <p:val>
                                            <p:strVal val="ppt_h"/>
                                          </p:val>
                                        </p:tav>
                                        <p:tav tm="100000">
                                          <p:val>
                                            <p:strVal val="ppt_h"/>
                                          </p:val>
                                        </p:tav>
                                      </p:tavLst>
                                    </p:anim>
                                    <p:anim calcmode="lin" valueType="num">
                                      <p:cBhvr>
                                        <p:cTn id="208" dur="3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9" dur="1" fill="hold">
                                          <p:stCondLst>
                                            <p:cond delay="2999"/>
                                          </p:stCondLst>
                                        </p:cTn>
                                        <p:tgtEl>
                                          <p:spTgt spid="43"/>
                                        </p:tgtEl>
                                        <p:attrNameLst>
                                          <p:attrName>style.visibility</p:attrName>
                                        </p:attrNameLst>
                                      </p:cBhvr>
                                      <p:to>
                                        <p:strVal val="hidden"/>
                                      </p:to>
                                    </p:set>
                                  </p:childTnLst>
                                </p:cTn>
                              </p:par>
                              <p:par>
                                <p:cTn id="210" presetID="19" presetClass="exit" presetSubtype="10" fill="hold" nodeType="withEffect">
                                  <p:stCondLst>
                                    <p:cond delay="0"/>
                                  </p:stCondLst>
                                  <p:childTnLst>
                                    <p:anim calcmode="lin" valueType="num">
                                      <p:cBhvr>
                                        <p:cTn id="211" dur="3000"/>
                                        <p:tgtEl>
                                          <p:spTgt spid="44"/>
                                        </p:tgtEl>
                                        <p:attrNameLst>
                                          <p:attrName>ppt_h</p:attrName>
                                        </p:attrNameLst>
                                      </p:cBhvr>
                                      <p:tavLst>
                                        <p:tav tm="0">
                                          <p:val>
                                            <p:strVal val="ppt_h"/>
                                          </p:val>
                                        </p:tav>
                                        <p:tav tm="100000">
                                          <p:val>
                                            <p:strVal val="ppt_h"/>
                                          </p:val>
                                        </p:tav>
                                      </p:tavLst>
                                    </p:anim>
                                    <p:anim calcmode="lin" valueType="num">
                                      <p:cBhvr>
                                        <p:cTn id="212" dur="300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3" dur="1" fill="hold">
                                          <p:stCondLst>
                                            <p:cond delay="2999"/>
                                          </p:stCondLst>
                                        </p:cTn>
                                        <p:tgtEl>
                                          <p:spTgt spid="44"/>
                                        </p:tgtEl>
                                        <p:attrNameLst>
                                          <p:attrName>style.visibility</p:attrName>
                                        </p:attrNameLst>
                                      </p:cBhvr>
                                      <p:to>
                                        <p:strVal val="hidden"/>
                                      </p:to>
                                    </p:set>
                                  </p:childTnLst>
                                </p:cTn>
                              </p:par>
                              <p:par>
                                <p:cTn id="214" presetID="19" presetClass="exit" presetSubtype="10" fill="hold" nodeType="withEffect">
                                  <p:stCondLst>
                                    <p:cond delay="0"/>
                                  </p:stCondLst>
                                  <p:childTnLst>
                                    <p:anim calcmode="lin" valueType="num">
                                      <p:cBhvr>
                                        <p:cTn id="215" dur="3000"/>
                                        <p:tgtEl>
                                          <p:spTgt spid="46"/>
                                        </p:tgtEl>
                                        <p:attrNameLst>
                                          <p:attrName>ppt_h</p:attrName>
                                        </p:attrNameLst>
                                      </p:cBhvr>
                                      <p:tavLst>
                                        <p:tav tm="0">
                                          <p:val>
                                            <p:strVal val="ppt_h"/>
                                          </p:val>
                                        </p:tav>
                                        <p:tav tm="100000">
                                          <p:val>
                                            <p:strVal val="ppt_h"/>
                                          </p:val>
                                        </p:tav>
                                      </p:tavLst>
                                    </p:anim>
                                    <p:anim calcmode="lin" valueType="num">
                                      <p:cBhvr>
                                        <p:cTn id="216" dur="300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7" dur="1" fill="hold">
                                          <p:stCondLst>
                                            <p:cond delay="2999"/>
                                          </p:stCondLst>
                                        </p:cTn>
                                        <p:tgtEl>
                                          <p:spTgt spid="46"/>
                                        </p:tgtEl>
                                        <p:attrNameLst>
                                          <p:attrName>style.visibility</p:attrName>
                                        </p:attrNameLst>
                                      </p:cBhvr>
                                      <p:to>
                                        <p:strVal val="hidden"/>
                                      </p:to>
                                    </p:set>
                                  </p:childTnLst>
                                </p:cTn>
                              </p:par>
                              <p:par>
                                <p:cTn id="218" presetID="19" presetClass="exit" presetSubtype="10" fill="hold" nodeType="withEffect">
                                  <p:stCondLst>
                                    <p:cond delay="0"/>
                                  </p:stCondLst>
                                  <p:childTnLst>
                                    <p:anim calcmode="lin" valueType="num">
                                      <p:cBhvr>
                                        <p:cTn id="219" dur="3000"/>
                                        <p:tgtEl>
                                          <p:spTgt spid="48"/>
                                        </p:tgtEl>
                                        <p:attrNameLst>
                                          <p:attrName>ppt_h</p:attrName>
                                        </p:attrNameLst>
                                      </p:cBhvr>
                                      <p:tavLst>
                                        <p:tav tm="0">
                                          <p:val>
                                            <p:strVal val="ppt_h"/>
                                          </p:val>
                                        </p:tav>
                                        <p:tav tm="100000">
                                          <p:val>
                                            <p:strVal val="ppt_h"/>
                                          </p:val>
                                        </p:tav>
                                      </p:tavLst>
                                    </p:anim>
                                    <p:anim calcmode="lin" valueType="num">
                                      <p:cBhvr>
                                        <p:cTn id="220" dur="3000"/>
                                        <p:tgtEl>
                                          <p:spTgt spid="4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1" dur="1" fill="hold">
                                          <p:stCondLst>
                                            <p:cond delay="2999"/>
                                          </p:stCondLst>
                                        </p:cTn>
                                        <p:tgtEl>
                                          <p:spTgt spid="48"/>
                                        </p:tgtEl>
                                        <p:attrNameLst>
                                          <p:attrName>style.visibility</p:attrName>
                                        </p:attrNameLst>
                                      </p:cBhvr>
                                      <p:to>
                                        <p:strVal val="hidden"/>
                                      </p:to>
                                    </p:set>
                                  </p:childTnLst>
                                </p:cTn>
                              </p:par>
                              <p:par>
                                <p:cTn id="222" presetID="19" presetClass="exit" presetSubtype="10" fill="hold" nodeType="withEffect">
                                  <p:stCondLst>
                                    <p:cond delay="0"/>
                                  </p:stCondLst>
                                  <p:childTnLst>
                                    <p:anim calcmode="lin" valueType="num">
                                      <p:cBhvr>
                                        <p:cTn id="223" dur="3000"/>
                                        <p:tgtEl>
                                          <p:spTgt spid="50"/>
                                        </p:tgtEl>
                                        <p:attrNameLst>
                                          <p:attrName>ppt_h</p:attrName>
                                        </p:attrNameLst>
                                      </p:cBhvr>
                                      <p:tavLst>
                                        <p:tav tm="0">
                                          <p:val>
                                            <p:strVal val="ppt_h"/>
                                          </p:val>
                                        </p:tav>
                                        <p:tav tm="100000">
                                          <p:val>
                                            <p:strVal val="ppt_h"/>
                                          </p:val>
                                        </p:tav>
                                      </p:tavLst>
                                    </p:anim>
                                    <p:anim calcmode="lin" valueType="num">
                                      <p:cBhvr>
                                        <p:cTn id="224" dur="3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5" dur="1" fill="hold">
                                          <p:stCondLst>
                                            <p:cond delay="2999"/>
                                          </p:stCondLst>
                                        </p:cTn>
                                        <p:tgtEl>
                                          <p:spTgt spid="50"/>
                                        </p:tgtEl>
                                        <p:attrNameLst>
                                          <p:attrName>style.visibility</p:attrName>
                                        </p:attrNameLst>
                                      </p:cBhvr>
                                      <p:to>
                                        <p:strVal val="hidden"/>
                                      </p:to>
                                    </p:set>
                                  </p:childTnLst>
                                </p:cTn>
                              </p:par>
                              <p:par>
                                <p:cTn id="226" presetID="19" presetClass="exit" presetSubtype="10" fill="hold" nodeType="withEffect">
                                  <p:stCondLst>
                                    <p:cond delay="0"/>
                                  </p:stCondLst>
                                  <p:childTnLst>
                                    <p:anim calcmode="lin" valueType="num">
                                      <p:cBhvr>
                                        <p:cTn id="227" dur="3000"/>
                                        <p:tgtEl>
                                          <p:spTgt spid="52"/>
                                        </p:tgtEl>
                                        <p:attrNameLst>
                                          <p:attrName>ppt_h</p:attrName>
                                        </p:attrNameLst>
                                      </p:cBhvr>
                                      <p:tavLst>
                                        <p:tav tm="0">
                                          <p:val>
                                            <p:strVal val="ppt_h"/>
                                          </p:val>
                                        </p:tav>
                                        <p:tav tm="100000">
                                          <p:val>
                                            <p:strVal val="ppt_h"/>
                                          </p:val>
                                        </p:tav>
                                      </p:tavLst>
                                    </p:anim>
                                    <p:anim calcmode="lin" valueType="num">
                                      <p:cBhvr>
                                        <p:cTn id="228" dur="3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9" dur="1" fill="hold">
                                          <p:stCondLst>
                                            <p:cond delay="2999"/>
                                          </p:stCondLst>
                                        </p:cTn>
                                        <p:tgtEl>
                                          <p:spTgt spid="52"/>
                                        </p:tgtEl>
                                        <p:attrNameLst>
                                          <p:attrName>style.visibility</p:attrName>
                                        </p:attrNameLst>
                                      </p:cBhvr>
                                      <p:to>
                                        <p:strVal val="hidden"/>
                                      </p:to>
                                    </p:set>
                                  </p:childTnLst>
                                </p:cTn>
                              </p:par>
                              <p:par>
                                <p:cTn id="230" presetID="19" presetClass="exit" presetSubtype="10" fill="hold" nodeType="withEffect">
                                  <p:stCondLst>
                                    <p:cond delay="0"/>
                                  </p:stCondLst>
                                  <p:childTnLst>
                                    <p:anim calcmode="lin" valueType="num">
                                      <p:cBhvr>
                                        <p:cTn id="231" dur="3000"/>
                                        <p:tgtEl>
                                          <p:spTgt spid="54"/>
                                        </p:tgtEl>
                                        <p:attrNameLst>
                                          <p:attrName>ppt_h</p:attrName>
                                        </p:attrNameLst>
                                      </p:cBhvr>
                                      <p:tavLst>
                                        <p:tav tm="0">
                                          <p:val>
                                            <p:strVal val="ppt_h"/>
                                          </p:val>
                                        </p:tav>
                                        <p:tav tm="100000">
                                          <p:val>
                                            <p:strVal val="ppt_h"/>
                                          </p:val>
                                        </p:tav>
                                      </p:tavLst>
                                    </p:anim>
                                    <p:anim calcmode="lin" valueType="num">
                                      <p:cBhvr>
                                        <p:cTn id="232" dur="3000"/>
                                        <p:tgtEl>
                                          <p:spTgt spid="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3" dur="1" fill="hold">
                                          <p:stCondLst>
                                            <p:cond delay="2999"/>
                                          </p:stCondLst>
                                        </p:cTn>
                                        <p:tgtEl>
                                          <p:spTgt spid="54"/>
                                        </p:tgtEl>
                                        <p:attrNameLst>
                                          <p:attrName>style.visibility</p:attrName>
                                        </p:attrNameLst>
                                      </p:cBhvr>
                                      <p:to>
                                        <p:strVal val="hidden"/>
                                      </p:to>
                                    </p:set>
                                  </p:childTnLst>
                                </p:cTn>
                              </p:par>
                              <p:par>
                                <p:cTn id="234" presetID="17" presetClass="entr" presetSubtype="10" fill="hold" nodeType="withEffect">
                                  <p:stCondLst>
                                    <p:cond delay="0"/>
                                  </p:stCondLst>
                                  <p:childTnLst>
                                    <p:set>
                                      <p:cBhvr>
                                        <p:cTn id="235" dur="1" fill="hold">
                                          <p:stCondLst>
                                            <p:cond delay="0"/>
                                          </p:stCondLst>
                                        </p:cTn>
                                        <p:tgtEl>
                                          <p:spTgt spid="4"/>
                                        </p:tgtEl>
                                        <p:attrNameLst>
                                          <p:attrName>style.visibility</p:attrName>
                                        </p:attrNameLst>
                                      </p:cBhvr>
                                      <p:to>
                                        <p:strVal val="visible"/>
                                      </p:to>
                                    </p:set>
                                    <p:anim calcmode="lin" valueType="num">
                                      <p:cBhvr>
                                        <p:cTn id="236" dur="3000" fill="hold"/>
                                        <p:tgtEl>
                                          <p:spTgt spid="4"/>
                                        </p:tgtEl>
                                        <p:attrNameLst>
                                          <p:attrName>ppt_w</p:attrName>
                                        </p:attrNameLst>
                                      </p:cBhvr>
                                      <p:tavLst>
                                        <p:tav tm="0">
                                          <p:val>
                                            <p:fltVal val="0"/>
                                          </p:val>
                                        </p:tav>
                                        <p:tav tm="100000">
                                          <p:val>
                                            <p:strVal val="#ppt_w"/>
                                          </p:val>
                                        </p:tav>
                                      </p:tavLst>
                                    </p:anim>
                                    <p:anim calcmode="lin" valueType="num">
                                      <p:cBhvr>
                                        <p:cTn id="237" dur="3000" fill="hold"/>
                                        <p:tgtEl>
                                          <p:spTgt spid="4"/>
                                        </p:tgtEl>
                                        <p:attrNameLst>
                                          <p:attrName>ppt_h</p:attrName>
                                        </p:attrNameLst>
                                      </p:cBhvr>
                                      <p:tavLst>
                                        <p:tav tm="0">
                                          <p:val>
                                            <p:strVal val="#ppt_h"/>
                                          </p:val>
                                        </p:tav>
                                        <p:tav tm="100000">
                                          <p:val>
                                            <p:strVal val="#ppt_h"/>
                                          </p:val>
                                        </p:tav>
                                      </p:tavLst>
                                    </p:anim>
                                  </p:childTnLst>
                                </p:cTn>
                              </p:par>
                              <p:par>
                                <p:cTn id="238" presetID="16" presetClass="entr" presetSubtype="37" fill="hold" nodeType="withEffect">
                                  <p:stCondLst>
                                    <p:cond delay="0"/>
                                  </p:stCondLst>
                                  <p:childTnLst>
                                    <p:set>
                                      <p:cBhvr>
                                        <p:cTn id="239" dur="1" fill="hold">
                                          <p:stCondLst>
                                            <p:cond delay="0"/>
                                          </p:stCondLst>
                                        </p:cTn>
                                        <p:tgtEl>
                                          <p:spTgt spid="4"/>
                                        </p:tgtEl>
                                        <p:attrNameLst>
                                          <p:attrName>style.visibility</p:attrName>
                                        </p:attrNameLst>
                                      </p:cBhvr>
                                      <p:to>
                                        <p:strVal val="visible"/>
                                      </p:to>
                                    </p:set>
                                    <p:animEffect transition="in" filter="barn(outVertical)">
                                      <p:cBhvr>
                                        <p:cTn id="240" dur="3000"/>
                                        <p:tgtEl>
                                          <p:spTgt spid="4"/>
                                        </p:tgtEl>
                                      </p:cBhvr>
                                    </p:animEffect>
                                  </p:childTnLst>
                                </p:cTn>
                              </p:par>
                            </p:childTnLst>
                          </p:cTn>
                        </p:par>
                        <p:par>
                          <p:cTn id="241" fill="hold">
                            <p:stCondLst>
                              <p:cond delay="6000"/>
                            </p:stCondLst>
                            <p:childTnLst>
                              <p:par>
                                <p:cTn id="242" presetID="40" presetClass="entr" presetSubtype="0" fill="hold" grpId="0" nodeType="afterEffect">
                                  <p:stCondLst>
                                    <p:cond delay="0"/>
                                  </p:stCondLst>
                                  <p:iterate type="lt">
                                    <p:tmPct val="10000"/>
                                  </p:iterate>
                                  <p:childTnLst>
                                    <p:set>
                                      <p:cBhvr>
                                        <p:cTn id="243" dur="1" fill="hold">
                                          <p:stCondLst>
                                            <p:cond delay="0"/>
                                          </p:stCondLst>
                                        </p:cTn>
                                        <p:tgtEl>
                                          <p:spTgt spid="15"/>
                                        </p:tgtEl>
                                        <p:attrNameLst>
                                          <p:attrName>style.visibility</p:attrName>
                                        </p:attrNameLst>
                                      </p:cBhvr>
                                      <p:to>
                                        <p:strVal val="visible"/>
                                      </p:to>
                                    </p:set>
                                    <p:animEffect transition="in" filter="fade">
                                      <p:cBhvr>
                                        <p:cTn id="244" dur="1000"/>
                                        <p:tgtEl>
                                          <p:spTgt spid="15"/>
                                        </p:tgtEl>
                                      </p:cBhvr>
                                    </p:animEffect>
                                    <p:anim calcmode="lin" valueType="num">
                                      <p:cBhvr>
                                        <p:cTn id="245" dur="1000" fill="hold"/>
                                        <p:tgtEl>
                                          <p:spTgt spid="15"/>
                                        </p:tgtEl>
                                        <p:attrNameLst>
                                          <p:attrName>ppt_x</p:attrName>
                                        </p:attrNameLst>
                                      </p:cBhvr>
                                      <p:tavLst>
                                        <p:tav tm="0">
                                          <p:val>
                                            <p:strVal val="#ppt_x-.1"/>
                                          </p:val>
                                        </p:tav>
                                        <p:tav tm="100000">
                                          <p:val>
                                            <p:strVal val="#ppt_x"/>
                                          </p:val>
                                        </p:tav>
                                      </p:tavLst>
                                    </p:anim>
                                    <p:anim calcmode="lin" valueType="num">
                                      <p:cBhvr>
                                        <p:cTn id="24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arco"/>
          <p:cNvSpPr/>
          <p:nvPr/>
        </p:nvSpPr>
        <p:spPr>
          <a:xfrm>
            <a:off x="2252663" y="835025"/>
            <a:ext cx="4786312" cy="3929063"/>
          </a:xfrm>
          <a:prstGeom prst="frame">
            <a:avLst>
              <a:gd name="adj1" fmla="val 5643"/>
            </a:avLst>
          </a:prstGeom>
          <a:solidFill>
            <a:schemeClr val="accent6">
              <a:lumMod val="5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3033713" y="1438275"/>
            <a:ext cx="3228975" cy="2781300"/>
          </a:xfrm>
          <a:prstGeom prst="frame">
            <a:avLst>
              <a:gd name="adj1" fmla="val 8545"/>
            </a:avLst>
          </a:prstGeom>
          <a:solidFill>
            <a:schemeClr val="tx2">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3652838" y="1951038"/>
            <a:ext cx="2020887" cy="1727200"/>
          </a:xfrm>
          <a:prstGeom prst="frame">
            <a:avLst>
              <a:gd name="adj1" fmla="val 13969"/>
            </a:avLst>
          </a:prstGeom>
          <a:solidFill>
            <a:schemeClr val="accent2">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uadroTexto"/>
          <p:cNvSpPr txBox="1"/>
          <p:nvPr/>
        </p:nvSpPr>
        <p:spPr>
          <a:xfrm>
            <a:off x="323528"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el valor del Gran Cañón no se debe sólo a sus extraordinarias dimensiones, ni a sus gigantescos escenarios de roca desnuda que adopta mil tonalidades en la puesta de sol.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split orient="vert"/>
      </p:transition>
    </mc:Choice>
    <mc:Fallback>
      <p:transition spd="slow" advTm="2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8)">
                                      <p:cBhvr>
                                        <p:cTn id="7" dur="3000"/>
                                        <p:tgtEl>
                                          <p:spTgt spid="5"/>
                                        </p:tgtEl>
                                      </p:cBhvr>
                                    </p:animEffect>
                                  </p:childTnLst>
                                </p:cTn>
                              </p:par>
                              <p:par>
                                <p:cTn id="8" presetID="8" presetClass="emph" presetSubtype="0" fill="hold" nodeType="withEffect">
                                  <p:stCondLst>
                                    <p:cond delay="0"/>
                                  </p:stCondLst>
                                  <p:childTnLst>
                                    <p:animRot by="21600000">
                                      <p:cBhvr>
                                        <p:cTn id="9" dur="3000" fill="hold"/>
                                        <p:tgtEl>
                                          <p:spTgt spid="5"/>
                                        </p:tgtEl>
                                        <p:attrNameLst>
                                          <p:attrName>r</p:attrName>
                                        </p:attrNameLst>
                                      </p:cBhvr>
                                    </p:animRot>
                                  </p:childTnLst>
                                </p:cTn>
                              </p:par>
                              <p:par>
                                <p:cTn id="10" presetID="21" presetClass="entr" presetSubtype="8"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8)">
                                      <p:cBhvr>
                                        <p:cTn id="12" dur="3000"/>
                                        <p:tgtEl>
                                          <p:spTgt spid="6"/>
                                        </p:tgtEl>
                                      </p:cBhvr>
                                    </p:animEffect>
                                  </p:childTnLst>
                                </p:cTn>
                              </p:par>
                              <p:par>
                                <p:cTn id="13" presetID="8" presetClass="emph" presetSubtype="0" fill="hold" nodeType="withEffect">
                                  <p:stCondLst>
                                    <p:cond delay="0"/>
                                  </p:stCondLst>
                                  <p:childTnLst>
                                    <p:animRot by="-21600000">
                                      <p:cBhvr>
                                        <p:cTn id="14" dur="3000" fill="hold"/>
                                        <p:tgtEl>
                                          <p:spTgt spid="6"/>
                                        </p:tgtEl>
                                        <p:attrNameLst>
                                          <p:attrName>r</p:attrName>
                                        </p:attrNameLst>
                                      </p:cBhvr>
                                    </p:animRot>
                                  </p:childTnLst>
                                </p:cTn>
                              </p:par>
                              <p:par>
                                <p:cTn id="15" presetID="21"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8)">
                                      <p:cBhvr>
                                        <p:cTn id="17" dur="3000"/>
                                        <p:tgtEl>
                                          <p:spTgt spid="7"/>
                                        </p:tgtEl>
                                      </p:cBhvr>
                                    </p:animEffect>
                                  </p:childTnLst>
                                </p:cTn>
                              </p:par>
                              <p:par>
                                <p:cTn id="18" presetID="8" presetClass="emph" presetSubtype="0" fill="hold" nodeType="withEffect">
                                  <p:stCondLst>
                                    <p:cond delay="0"/>
                                  </p:stCondLst>
                                  <p:childTnLst>
                                    <p:animRot by="21600000">
                                      <p:cBhvr>
                                        <p:cTn id="19" dur="3000" fill="hold"/>
                                        <p:tgtEl>
                                          <p:spTgt spid="7"/>
                                        </p:tgtEl>
                                        <p:attrNameLst>
                                          <p:attrName>r</p:attrName>
                                        </p:attrNameLst>
                                      </p:cBhvr>
                                    </p:animRot>
                                  </p:childTnLst>
                                </p:cTn>
                              </p:par>
                            </p:childTnLst>
                          </p:cTn>
                        </p:par>
                        <p:par>
                          <p:cTn id="20" fill="hold">
                            <p:stCondLst>
                              <p:cond delay="3000"/>
                            </p:stCondLst>
                            <p:childTnLst>
                              <p:par>
                                <p:cTn id="21" presetID="16" presetClass="exit" presetSubtype="37" fill="hold" nodeType="afterEffect">
                                  <p:stCondLst>
                                    <p:cond delay="0"/>
                                  </p:stCondLst>
                                  <p:childTnLst>
                                    <p:animEffect transition="out" filter="barn(outVertical)">
                                      <p:cBhvr>
                                        <p:cTn id="22" dur="3000"/>
                                        <p:tgtEl>
                                          <p:spTgt spid="5"/>
                                        </p:tgtEl>
                                      </p:cBhvr>
                                    </p:animEffect>
                                    <p:set>
                                      <p:cBhvr>
                                        <p:cTn id="23" dur="1" fill="hold">
                                          <p:stCondLst>
                                            <p:cond delay="2999"/>
                                          </p:stCondLst>
                                        </p:cTn>
                                        <p:tgtEl>
                                          <p:spTgt spid="5"/>
                                        </p:tgtEl>
                                        <p:attrNameLst>
                                          <p:attrName>style.visibility</p:attrName>
                                        </p:attrNameLst>
                                      </p:cBhvr>
                                      <p:to>
                                        <p:strVal val="hidden"/>
                                      </p:to>
                                    </p:set>
                                  </p:childTnLst>
                                </p:cTn>
                              </p:par>
                              <p:par>
                                <p:cTn id="24" presetID="16" presetClass="exit" presetSubtype="37" fill="hold" nodeType="withEffect">
                                  <p:stCondLst>
                                    <p:cond delay="0"/>
                                  </p:stCondLst>
                                  <p:childTnLst>
                                    <p:animEffect transition="out" filter="barn(outVertical)">
                                      <p:cBhvr>
                                        <p:cTn id="25" dur="3000"/>
                                        <p:tgtEl>
                                          <p:spTgt spid="6"/>
                                        </p:tgtEl>
                                      </p:cBhvr>
                                    </p:animEffect>
                                    <p:set>
                                      <p:cBhvr>
                                        <p:cTn id="26" dur="1" fill="hold">
                                          <p:stCondLst>
                                            <p:cond delay="2999"/>
                                          </p:stCondLst>
                                        </p:cTn>
                                        <p:tgtEl>
                                          <p:spTgt spid="6"/>
                                        </p:tgtEl>
                                        <p:attrNameLst>
                                          <p:attrName>style.visibility</p:attrName>
                                        </p:attrNameLst>
                                      </p:cBhvr>
                                      <p:to>
                                        <p:strVal val="hidden"/>
                                      </p:to>
                                    </p:set>
                                  </p:childTnLst>
                                </p:cTn>
                              </p:par>
                              <p:par>
                                <p:cTn id="27" presetID="16" presetClass="exit" presetSubtype="37" fill="hold" nodeType="withEffect">
                                  <p:stCondLst>
                                    <p:cond delay="0"/>
                                  </p:stCondLst>
                                  <p:childTnLst>
                                    <p:animEffect transition="out" filter="barn(outVertical)">
                                      <p:cBhvr>
                                        <p:cTn id="28" dur="3000"/>
                                        <p:tgtEl>
                                          <p:spTgt spid="7"/>
                                        </p:tgtEl>
                                      </p:cBhvr>
                                    </p:animEffect>
                                    <p:set>
                                      <p:cBhvr>
                                        <p:cTn id="29" dur="1" fill="hold">
                                          <p:stCondLst>
                                            <p:cond delay="2999"/>
                                          </p:stCondLst>
                                        </p:cTn>
                                        <p:tgtEl>
                                          <p:spTgt spid="7"/>
                                        </p:tgtEl>
                                        <p:attrNameLst>
                                          <p:attrName>style.visibility</p:attrName>
                                        </p:attrNameLst>
                                      </p:cBhvr>
                                      <p:to>
                                        <p:strVal val="hidden"/>
                                      </p:to>
                                    </p:set>
                                  </p:childTnLst>
                                </p:cTn>
                              </p:par>
                              <p:par>
                                <p:cTn id="30" presetID="23" presetClass="entr" presetSubtype="288"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3000" fill="hold"/>
                                        <p:tgtEl>
                                          <p:spTgt spid="4"/>
                                        </p:tgtEl>
                                        <p:attrNameLst>
                                          <p:attrName>ppt_w</p:attrName>
                                        </p:attrNameLst>
                                      </p:cBhvr>
                                      <p:tavLst>
                                        <p:tav tm="0">
                                          <p:val>
                                            <p:strVal val="4/3*#ppt_w"/>
                                          </p:val>
                                        </p:tav>
                                        <p:tav tm="100000">
                                          <p:val>
                                            <p:strVal val="#ppt_w"/>
                                          </p:val>
                                        </p:tav>
                                      </p:tavLst>
                                    </p:anim>
                                    <p:anim calcmode="lin" valueType="num">
                                      <p:cBhvr>
                                        <p:cTn id="33" dur="3000" fill="hold"/>
                                        <p:tgtEl>
                                          <p:spTgt spid="4"/>
                                        </p:tgtEl>
                                        <p:attrNameLst>
                                          <p:attrName>ppt_h</p:attrName>
                                        </p:attrNameLst>
                                      </p:cBhvr>
                                      <p:tavLst>
                                        <p:tav tm="0">
                                          <p:val>
                                            <p:strVal val="4/3*#ppt_h"/>
                                          </p:val>
                                        </p:tav>
                                        <p:tav tm="100000">
                                          <p:val>
                                            <p:strVal val="#ppt_h"/>
                                          </p:val>
                                        </p:tav>
                                      </p:tavLst>
                                    </p:anim>
                                  </p:childTnLst>
                                </p:cTn>
                              </p:par>
                              <p:par>
                                <p:cTn id="34" presetID="8" presetClass="entr" presetSubtype="32"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diamond(out)">
                                      <p:cBhvr>
                                        <p:cTn id="36" dur="3000"/>
                                        <p:tgtEl>
                                          <p:spTgt spid="4"/>
                                        </p:tgtEl>
                                      </p:cBhvr>
                                    </p:animEffect>
                                  </p:childTnLst>
                                </p:cTn>
                              </p:par>
                            </p:childTnLst>
                          </p:cTn>
                        </p:par>
                        <p:par>
                          <p:cTn id="37" fill="hold">
                            <p:stCondLst>
                              <p:cond delay="6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8"/>
                                        </p:tgtEl>
                                        <p:attrNameLst>
                                          <p:attrName>style.visibility</p:attrName>
                                        </p:attrNameLst>
                                      </p:cBhvr>
                                      <p:to>
                                        <p:strVal val="visible"/>
                                      </p:to>
                                    </p:set>
                                    <p:animEffect transition="in" filter="fade">
                                      <p:cBhvr>
                                        <p:cTn id="40" dur="1000"/>
                                        <p:tgtEl>
                                          <p:spTgt spid="8"/>
                                        </p:tgtEl>
                                      </p:cBhvr>
                                    </p:animEffect>
                                    <p:anim calcmode="lin" valueType="num">
                                      <p:cBhvr>
                                        <p:cTn id="41" dur="1000" fill="hold"/>
                                        <p:tgtEl>
                                          <p:spTgt spid="8"/>
                                        </p:tgtEl>
                                        <p:attrNameLst>
                                          <p:attrName>ppt_x</p:attrName>
                                        </p:attrNameLst>
                                      </p:cBhvr>
                                      <p:tavLst>
                                        <p:tav tm="0">
                                          <p:val>
                                            <p:strVal val="#ppt_x-.1"/>
                                          </p:val>
                                        </p:tav>
                                        <p:tav tm="100000">
                                          <p:val>
                                            <p:strVal val="#ppt_x"/>
                                          </p:val>
                                        </p:tav>
                                      </p:tavLst>
                                    </p:anim>
                                    <p:anim calcmode="lin" valueType="num">
                                      <p:cBhvr>
                                        <p:cTn id="4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has-en-las-playas-10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5" name="24 Cheurón"/>
          <p:cNvSpPr/>
          <p:nvPr/>
        </p:nvSpPr>
        <p:spPr>
          <a:xfrm rot="5400000">
            <a:off x="3291681" y="-3291681"/>
            <a:ext cx="2560638" cy="9144000"/>
          </a:xfrm>
          <a:prstGeom prst="chevron">
            <a:avLst>
              <a:gd name="adj" fmla="val 87855"/>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6" name="25 Cheurón"/>
          <p:cNvSpPr/>
          <p:nvPr/>
        </p:nvSpPr>
        <p:spPr>
          <a:xfrm rot="16200000">
            <a:off x="3024187" y="-404812"/>
            <a:ext cx="3095625" cy="9144000"/>
          </a:xfrm>
          <a:prstGeom prst="chevron">
            <a:avLst>
              <a:gd name="adj" fmla="val 88514"/>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7" name="26 Cheurón"/>
          <p:cNvSpPr/>
          <p:nvPr/>
        </p:nvSpPr>
        <p:spPr>
          <a:xfrm rot="5400000">
            <a:off x="3529806" y="-3529806"/>
            <a:ext cx="2084388" cy="9144000"/>
          </a:xfrm>
          <a:prstGeom prst="chevron">
            <a:avLst>
              <a:gd name="adj" fmla="val 87855"/>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8" name="27 Cheurón"/>
          <p:cNvSpPr/>
          <p:nvPr/>
        </p:nvSpPr>
        <p:spPr>
          <a:xfrm rot="16200000">
            <a:off x="3262312" y="-166687"/>
            <a:ext cx="2619375" cy="9144000"/>
          </a:xfrm>
          <a:prstGeom prst="chevron">
            <a:avLst>
              <a:gd name="adj" fmla="val 88514"/>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9" name="28 Cheurón"/>
          <p:cNvSpPr/>
          <p:nvPr/>
        </p:nvSpPr>
        <p:spPr>
          <a:xfrm rot="5400000">
            <a:off x="3798093" y="-3798093"/>
            <a:ext cx="1547813" cy="9144000"/>
          </a:xfrm>
          <a:prstGeom prst="chevron">
            <a:avLst>
              <a:gd name="adj" fmla="val 87855"/>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30" name="29 Cheurón"/>
          <p:cNvSpPr/>
          <p:nvPr/>
        </p:nvSpPr>
        <p:spPr>
          <a:xfrm rot="16200000">
            <a:off x="3500437" y="71438"/>
            <a:ext cx="2143125" cy="9144000"/>
          </a:xfrm>
          <a:prstGeom prst="chevron">
            <a:avLst>
              <a:gd name="adj" fmla="val 88514"/>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31" name="30 Cheurón"/>
          <p:cNvSpPr/>
          <p:nvPr/>
        </p:nvSpPr>
        <p:spPr>
          <a:xfrm rot="5400000">
            <a:off x="4006056" y="-4006056"/>
            <a:ext cx="1131888" cy="9144000"/>
          </a:xfrm>
          <a:prstGeom prst="chevron">
            <a:avLst>
              <a:gd name="adj" fmla="val 80837"/>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32" name="31 Cheurón"/>
          <p:cNvSpPr/>
          <p:nvPr/>
        </p:nvSpPr>
        <p:spPr>
          <a:xfrm rot="16200000">
            <a:off x="3738562" y="309563"/>
            <a:ext cx="1666875" cy="9144000"/>
          </a:xfrm>
          <a:prstGeom prst="chevron">
            <a:avLst>
              <a:gd name="adj" fmla="val 86609"/>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uadroTexto"/>
          <p:cNvSpPr txBox="1"/>
          <p:nvPr/>
        </p:nvSpPr>
        <p:spPr>
          <a:xfrm>
            <a:off x="683568" y="4873724"/>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su paciente tarea erosiva, el río ha dejado expuesta casi la mitad de la historia geológica de la Tierra, desde el Precámbrico hasta el Cenozoico.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14:prism/>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outHorizontal)">
                                      <p:cBhvr>
                                        <p:cTn id="7" dur="3000"/>
                                        <p:tgtEl>
                                          <p:spTgt spid="25"/>
                                        </p:tgtEl>
                                      </p:cBhvr>
                                    </p:animEffect>
                                  </p:childTnLst>
                                </p:cTn>
                              </p:par>
                              <p:par>
                                <p:cTn id="8" presetID="16" presetClass="entr" presetSubtype="42" fill="hold"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barn(outHorizontal)">
                                      <p:cBhvr>
                                        <p:cTn id="10" dur="3000"/>
                                        <p:tgtEl>
                                          <p:spTgt spid="27"/>
                                        </p:tgtEl>
                                      </p:cBhvr>
                                    </p:animEffect>
                                  </p:childTnLst>
                                </p:cTn>
                              </p:par>
                              <p:par>
                                <p:cTn id="11" presetID="16" presetClass="entr" presetSubtype="42" fill="hold" nodeType="with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barn(outHorizontal)">
                                      <p:cBhvr>
                                        <p:cTn id="13" dur="3000"/>
                                        <p:tgtEl>
                                          <p:spTgt spid="29"/>
                                        </p:tgtEl>
                                      </p:cBhvr>
                                    </p:animEffect>
                                  </p:childTnLst>
                                </p:cTn>
                              </p:par>
                              <p:par>
                                <p:cTn id="14" presetID="16" presetClass="entr" presetSubtype="42" fill="hold"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barn(outHorizontal)">
                                      <p:cBhvr>
                                        <p:cTn id="16" dur="3000"/>
                                        <p:tgtEl>
                                          <p:spTgt spid="31"/>
                                        </p:tgtEl>
                                      </p:cBhvr>
                                    </p:animEffect>
                                  </p:childTnLst>
                                </p:cTn>
                              </p:par>
                              <p:par>
                                <p:cTn id="17" presetID="16" presetClass="entr" presetSubtype="42" fill="hold" nodeType="with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barn(outHorizontal)">
                                      <p:cBhvr>
                                        <p:cTn id="19" dur="3000"/>
                                        <p:tgtEl>
                                          <p:spTgt spid="26"/>
                                        </p:tgtEl>
                                      </p:cBhvr>
                                    </p:animEffect>
                                  </p:childTnLst>
                                </p:cTn>
                              </p:par>
                              <p:par>
                                <p:cTn id="20" presetID="16" presetClass="entr" presetSubtype="42" fill="hold" nodeType="with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barn(outHorizontal)">
                                      <p:cBhvr>
                                        <p:cTn id="22" dur="3000"/>
                                        <p:tgtEl>
                                          <p:spTgt spid="28"/>
                                        </p:tgtEl>
                                      </p:cBhvr>
                                    </p:animEffect>
                                  </p:childTnLst>
                                </p:cTn>
                              </p:par>
                              <p:par>
                                <p:cTn id="23" presetID="16" presetClass="entr" presetSubtype="42" fill="hold"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barn(outHorizontal)">
                                      <p:cBhvr>
                                        <p:cTn id="25" dur="3000"/>
                                        <p:tgtEl>
                                          <p:spTgt spid="30"/>
                                        </p:tgtEl>
                                      </p:cBhvr>
                                    </p:animEffect>
                                  </p:childTnLst>
                                </p:cTn>
                              </p:par>
                              <p:par>
                                <p:cTn id="26" presetID="16" presetClass="entr" presetSubtype="42" fill="hold" nodeType="withEffect">
                                  <p:stCondLst>
                                    <p:cond delay="0"/>
                                  </p:stCondLst>
                                  <p:childTnLst>
                                    <p:set>
                                      <p:cBhvr>
                                        <p:cTn id="27" dur="1" fill="hold">
                                          <p:stCondLst>
                                            <p:cond delay="0"/>
                                          </p:stCondLst>
                                        </p:cTn>
                                        <p:tgtEl>
                                          <p:spTgt spid="32"/>
                                        </p:tgtEl>
                                        <p:attrNameLst>
                                          <p:attrName>style.visibility</p:attrName>
                                        </p:attrNameLst>
                                      </p:cBhvr>
                                      <p:to>
                                        <p:strVal val="visible"/>
                                      </p:to>
                                    </p:set>
                                    <p:animEffect transition="in" filter="barn(outHorizontal)">
                                      <p:cBhvr>
                                        <p:cTn id="28" dur="3000"/>
                                        <p:tgtEl>
                                          <p:spTgt spid="32"/>
                                        </p:tgtEl>
                                      </p:cBhvr>
                                    </p:animEffect>
                                  </p:childTnLst>
                                </p:cTn>
                              </p:par>
                              <p:par>
                                <p:cTn id="29" presetID="2" presetClass="entr" presetSubtype="4" fill="hold" nodeType="with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3000" fill="hold"/>
                                        <p:tgtEl>
                                          <p:spTgt spid="25"/>
                                        </p:tgtEl>
                                        <p:attrNameLst>
                                          <p:attrName>ppt_x</p:attrName>
                                        </p:attrNameLst>
                                      </p:cBhvr>
                                      <p:tavLst>
                                        <p:tav tm="0">
                                          <p:val>
                                            <p:strVal val="#ppt_x"/>
                                          </p:val>
                                        </p:tav>
                                        <p:tav tm="100000">
                                          <p:val>
                                            <p:strVal val="#ppt_x"/>
                                          </p:val>
                                        </p:tav>
                                      </p:tavLst>
                                    </p:anim>
                                    <p:anim calcmode="lin" valueType="num">
                                      <p:cBhvr additive="base">
                                        <p:cTn id="32" dur="3000" fill="hold"/>
                                        <p:tgtEl>
                                          <p:spTgt spid="25"/>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3000" fill="hold"/>
                                        <p:tgtEl>
                                          <p:spTgt spid="27"/>
                                        </p:tgtEl>
                                        <p:attrNameLst>
                                          <p:attrName>ppt_x</p:attrName>
                                        </p:attrNameLst>
                                      </p:cBhvr>
                                      <p:tavLst>
                                        <p:tav tm="0">
                                          <p:val>
                                            <p:strVal val="#ppt_x"/>
                                          </p:val>
                                        </p:tav>
                                        <p:tav tm="100000">
                                          <p:val>
                                            <p:strVal val="#ppt_x"/>
                                          </p:val>
                                        </p:tav>
                                      </p:tavLst>
                                    </p:anim>
                                    <p:anim calcmode="lin" valueType="num">
                                      <p:cBhvr additive="base">
                                        <p:cTn id="36" dur="3000" fill="hold"/>
                                        <p:tgtEl>
                                          <p:spTgt spid="27"/>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9"/>
                                        </p:tgtEl>
                                        <p:attrNameLst>
                                          <p:attrName>style.visibility</p:attrName>
                                        </p:attrNameLst>
                                      </p:cBhvr>
                                      <p:to>
                                        <p:strVal val="visible"/>
                                      </p:to>
                                    </p:set>
                                    <p:anim calcmode="lin" valueType="num">
                                      <p:cBhvr additive="base">
                                        <p:cTn id="39" dur="3000" fill="hold"/>
                                        <p:tgtEl>
                                          <p:spTgt spid="29"/>
                                        </p:tgtEl>
                                        <p:attrNameLst>
                                          <p:attrName>ppt_x</p:attrName>
                                        </p:attrNameLst>
                                      </p:cBhvr>
                                      <p:tavLst>
                                        <p:tav tm="0">
                                          <p:val>
                                            <p:strVal val="#ppt_x"/>
                                          </p:val>
                                        </p:tav>
                                        <p:tav tm="100000">
                                          <p:val>
                                            <p:strVal val="#ppt_x"/>
                                          </p:val>
                                        </p:tav>
                                      </p:tavLst>
                                    </p:anim>
                                    <p:anim calcmode="lin" valueType="num">
                                      <p:cBhvr additive="base">
                                        <p:cTn id="40" dur="3000" fill="hold"/>
                                        <p:tgtEl>
                                          <p:spTgt spid="29"/>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additive="base">
                                        <p:cTn id="43" dur="3000" fill="hold"/>
                                        <p:tgtEl>
                                          <p:spTgt spid="31"/>
                                        </p:tgtEl>
                                        <p:attrNameLst>
                                          <p:attrName>ppt_x</p:attrName>
                                        </p:attrNameLst>
                                      </p:cBhvr>
                                      <p:tavLst>
                                        <p:tav tm="0">
                                          <p:val>
                                            <p:strVal val="#ppt_x"/>
                                          </p:val>
                                        </p:tav>
                                        <p:tav tm="100000">
                                          <p:val>
                                            <p:strVal val="#ppt_x"/>
                                          </p:val>
                                        </p:tav>
                                      </p:tavLst>
                                    </p:anim>
                                    <p:anim calcmode="lin" valueType="num">
                                      <p:cBhvr additive="base">
                                        <p:cTn id="44" dur="3000" fill="hold"/>
                                        <p:tgtEl>
                                          <p:spTgt spid="31"/>
                                        </p:tgtEl>
                                        <p:attrNameLst>
                                          <p:attrName>ppt_y</p:attrName>
                                        </p:attrNameLst>
                                      </p:cBhvr>
                                      <p:tavLst>
                                        <p:tav tm="0">
                                          <p:val>
                                            <p:strVal val="1+#ppt_h/2"/>
                                          </p:val>
                                        </p:tav>
                                        <p:tav tm="100000">
                                          <p:val>
                                            <p:strVal val="#ppt_y"/>
                                          </p:val>
                                        </p:tav>
                                      </p:tavLst>
                                    </p:anim>
                                  </p:childTnLst>
                                </p:cTn>
                              </p:par>
                              <p:par>
                                <p:cTn id="45" presetID="2" presetClass="entr" presetSubtype="1" fill="hold"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3000" fill="hold"/>
                                        <p:tgtEl>
                                          <p:spTgt spid="26"/>
                                        </p:tgtEl>
                                        <p:attrNameLst>
                                          <p:attrName>ppt_x</p:attrName>
                                        </p:attrNameLst>
                                      </p:cBhvr>
                                      <p:tavLst>
                                        <p:tav tm="0">
                                          <p:val>
                                            <p:strVal val="#ppt_x"/>
                                          </p:val>
                                        </p:tav>
                                        <p:tav tm="100000">
                                          <p:val>
                                            <p:strVal val="#ppt_x"/>
                                          </p:val>
                                        </p:tav>
                                      </p:tavLst>
                                    </p:anim>
                                    <p:anim calcmode="lin" valueType="num">
                                      <p:cBhvr additive="base">
                                        <p:cTn id="48" dur="3000" fill="hold"/>
                                        <p:tgtEl>
                                          <p:spTgt spid="26"/>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0"/>
                                  </p:stCondLst>
                                  <p:childTnLst>
                                    <p:set>
                                      <p:cBhvr>
                                        <p:cTn id="50" dur="1" fill="hold">
                                          <p:stCondLst>
                                            <p:cond delay="0"/>
                                          </p:stCondLst>
                                        </p:cTn>
                                        <p:tgtEl>
                                          <p:spTgt spid="28"/>
                                        </p:tgtEl>
                                        <p:attrNameLst>
                                          <p:attrName>style.visibility</p:attrName>
                                        </p:attrNameLst>
                                      </p:cBhvr>
                                      <p:to>
                                        <p:strVal val="visible"/>
                                      </p:to>
                                    </p:set>
                                    <p:anim calcmode="lin" valueType="num">
                                      <p:cBhvr additive="base">
                                        <p:cTn id="51" dur="3000" fill="hold"/>
                                        <p:tgtEl>
                                          <p:spTgt spid="28"/>
                                        </p:tgtEl>
                                        <p:attrNameLst>
                                          <p:attrName>ppt_x</p:attrName>
                                        </p:attrNameLst>
                                      </p:cBhvr>
                                      <p:tavLst>
                                        <p:tav tm="0">
                                          <p:val>
                                            <p:strVal val="#ppt_x"/>
                                          </p:val>
                                        </p:tav>
                                        <p:tav tm="100000">
                                          <p:val>
                                            <p:strVal val="#ppt_x"/>
                                          </p:val>
                                        </p:tav>
                                      </p:tavLst>
                                    </p:anim>
                                    <p:anim calcmode="lin" valueType="num">
                                      <p:cBhvr additive="base">
                                        <p:cTn id="52" dur="3000" fill="hold"/>
                                        <p:tgtEl>
                                          <p:spTgt spid="28"/>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0"/>
                                  </p:stCondLst>
                                  <p:childTnLst>
                                    <p:set>
                                      <p:cBhvr>
                                        <p:cTn id="54" dur="1" fill="hold">
                                          <p:stCondLst>
                                            <p:cond delay="0"/>
                                          </p:stCondLst>
                                        </p:cTn>
                                        <p:tgtEl>
                                          <p:spTgt spid="30"/>
                                        </p:tgtEl>
                                        <p:attrNameLst>
                                          <p:attrName>style.visibility</p:attrName>
                                        </p:attrNameLst>
                                      </p:cBhvr>
                                      <p:to>
                                        <p:strVal val="visible"/>
                                      </p:to>
                                    </p:set>
                                    <p:anim calcmode="lin" valueType="num">
                                      <p:cBhvr additive="base">
                                        <p:cTn id="55" dur="3000" fill="hold"/>
                                        <p:tgtEl>
                                          <p:spTgt spid="30"/>
                                        </p:tgtEl>
                                        <p:attrNameLst>
                                          <p:attrName>ppt_x</p:attrName>
                                        </p:attrNameLst>
                                      </p:cBhvr>
                                      <p:tavLst>
                                        <p:tav tm="0">
                                          <p:val>
                                            <p:strVal val="#ppt_x"/>
                                          </p:val>
                                        </p:tav>
                                        <p:tav tm="100000">
                                          <p:val>
                                            <p:strVal val="#ppt_x"/>
                                          </p:val>
                                        </p:tav>
                                      </p:tavLst>
                                    </p:anim>
                                    <p:anim calcmode="lin" valueType="num">
                                      <p:cBhvr additive="base">
                                        <p:cTn id="56" dur="3000" fill="hold"/>
                                        <p:tgtEl>
                                          <p:spTgt spid="30"/>
                                        </p:tgtEl>
                                        <p:attrNameLst>
                                          <p:attrName>ppt_y</p:attrName>
                                        </p:attrNameLst>
                                      </p:cBhvr>
                                      <p:tavLst>
                                        <p:tav tm="0">
                                          <p:val>
                                            <p:strVal val="0-#ppt_h/2"/>
                                          </p:val>
                                        </p:tav>
                                        <p:tav tm="100000">
                                          <p:val>
                                            <p:strVal val="#ppt_y"/>
                                          </p:val>
                                        </p:tav>
                                      </p:tavLst>
                                    </p:anim>
                                  </p:childTnLst>
                                </p:cTn>
                              </p:par>
                              <p:par>
                                <p:cTn id="57" presetID="2" presetClass="entr" presetSubtype="1" fill="hold" nodeType="withEffect">
                                  <p:stCondLst>
                                    <p:cond delay="0"/>
                                  </p:stCondLst>
                                  <p:childTnLst>
                                    <p:set>
                                      <p:cBhvr>
                                        <p:cTn id="58" dur="1" fill="hold">
                                          <p:stCondLst>
                                            <p:cond delay="0"/>
                                          </p:stCondLst>
                                        </p:cTn>
                                        <p:tgtEl>
                                          <p:spTgt spid="32"/>
                                        </p:tgtEl>
                                        <p:attrNameLst>
                                          <p:attrName>style.visibility</p:attrName>
                                        </p:attrNameLst>
                                      </p:cBhvr>
                                      <p:to>
                                        <p:strVal val="visible"/>
                                      </p:to>
                                    </p:set>
                                    <p:anim calcmode="lin" valueType="num">
                                      <p:cBhvr additive="base">
                                        <p:cTn id="59" dur="3000" fill="hold"/>
                                        <p:tgtEl>
                                          <p:spTgt spid="32"/>
                                        </p:tgtEl>
                                        <p:attrNameLst>
                                          <p:attrName>ppt_x</p:attrName>
                                        </p:attrNameLst>
                                      </p:cBhvr>
                                      <p:tavLst>
                                        <p:tav tm="0">
                                          <p:val>
                                            <p:strVal val="#ppt_x"/>
                                          </p:val>
                                        </p:tav>
                                        <p:tav tm="100000">
                                          <p:val>
                                            <p:strVal val="#ppt_x"/>
                                          </p:val>
                                        </p:tav>
                                      </p:tavLst>
                                    </p:anim>
                                    <p:anim calcmode="lin" valueType="num">
                                      <p:cBhvr additive="base">
                                        <p:cTn id="60" dur="3000" fill="hold"/>
                                        <p:tgtEl>
                                          <p:spTgt spid="32"/>
                                        </p:tgtEl>
                                        <p:attrNameLst>
                                          <p:attrName>ppt_y</p:attrName>
                                        </p:attrNameLst>
                                      </p:cBhvr>
                                      <p:tavLst>
                                        <p:tav tm="0">
                                          <p:val>
                                            <p:strVal val="0-#ppt_h/2"/>
                                          </p:val>
                                        </p:tav>
                                        <p:tav tm="100000">
                                          <p:val>
                                            <p:strVal val="#ppt_y"/>
                                          </p:val>
                                        </p:tav>
                                      </p:tavLst>
                                    </p:anim>
                                  </p:childTnLst>
                                </p:cTn>
                              </p:par>
                            </p:childTnLst>
                          </p:cTn>
                        </p:par>
                        <p:par>
                          <p:cTn id="61" fill="hold">
                            <p:stCondLst>
                              <p:cond delay="3000"/>
                            </p:stCondLst>
                            <p:childTnLst>
                              <p:par>
                                <p:cTn id="62" presetID="16" presetClass="exit" presetSubtype="26" fill="hold" nodeType="afterEffect">
                                  <p:stCondLst>
                                    <p:cond delay="0"/>
                                  </p:stCondLst>
                                  <p:childTnLst>
                                    <p:animEffect transition="out" filter="barn(inHorizontal)">
                                      <p:cBhvr>
                                        <p:cTn id="63" dur="3000"/>
                                        <p:tgtEl>
                                          <p:spTgt spid="25"/>
                                        </p:tgtEl>
                                      </p:cBhvr>
                                    </p:animEffect>
                                    <p:set>
                                      <p:cBhvr>
                                        <p:cTn id="64" dur="1" fill="hold">
                                          <p:stCondLst>
                                            <p:cond delay="2999"/>
                                          </p:stCondLst>
                                        </p:cTn>
                                        <p:tgtEl>
                                          <p:spTgt spid="25"/>
                                        </p:tgtEl>
                                        <p:attrNameLst>
                                          <p:attrName>style.visibility</p:attrName>
                                        </p:attrNameLst>
                                      </p:cBhvr>
                                      <p:to>
                                        <p:strVal val="hidden"/>
                                      </p:to>
                                    </p:set>
                                  </p:childTnLst>
                                </p:cTn>
                              </p:par>
                              <p:par>
                                <p:cTn id="65" presetID="16" presetClass="exit" presetSubtype="26" fill="hold" nodeType="withEffect">
                                  <p:stCondLst>
                                    <p:cond delay="0"/>
                                  </p:stCondLst>
                                  <p:childTnLst>
                                    <p:animEffect transition="out" filter="barn(inHorizontal)">
                                      <p:cBhvr>
                                        <p:cTn id="66" dur="3000"/>
                                        <p:tgtEl>
                                          <p:spTgt spid="27"/>
                                        </p:tgtEl>
                                      </p:cBhvr>
                                    </p:animEffect>
                                    <p:set>
                                      <p:cBhvr>
                                        <p:cTn id="67" dur="1" fill="hold">
                                          <p:stCondLst>
                                            <p:cond delay="2999"/>
                                          </p:stCondLst>
                                        </p:cTn>
                                        <p:tgtEl>
                                          <p:spTgt spid="27"/>
                                        </p:tgtEl>
                                        <p:attrNameLst>
                                          <p:attrName>style.visibility</p:attrName>
                                        </p:attrNameLst>
                                      </p:cBhvr>
                                      <p:to>
                                        <p:strVal val="hidden"/>
                                      </p:to>
                                    </p:set>
                                  </p:childTnLst>
                                </p:cTn>
                              </p:par>
                              <p:par>
                                <p:cTn id="68" presetID="16" presetClass="exit" presetSubtype="26" fill="hold" nodeType="withEffect">
                                  <p:stCondLst>
                                    <p:cond delay="0"/>
                                  </p:stCondLst>
                                  <p:childTnLst>
                                    <p:animEffect transition="out" filter="barn(inHorizontal)">
                                      <p:cBhvr>
                                        <p:cTn id="69" dur="3000"/>
                                        <p:tgtEl>
                                          <p:spTgt spid="29"/>
                                        </p:tgtEl>
                                      </p:cBhvr>
                                    </p:animEffect>
                                    <p:set>
                                      <p:cBhvr>
                                        <p:cTn id="70" dur="1" fill="hold">
                                          <p:stCondLst>
                                            <p:cond delay="2999"/>
                                          </p:stCondLst>
                                        </p:cTn>
                                        <p:tgtEl>
                                          <p:spTgt spid="29"/>
                                        </p:tgtEl>
                                        <p:attrNameLst>
                                          <p:attrName>style.visibility</p:attrName>
                                        </p:attrNameLst>
                                      </p:cBhvr>
                                      <p:to>
                                        <p:strVal val="hidden"/>
                                      </p:to>
                                    </p:set>
                                  </p:childTnLst>
                                </p:cTn>
                              </p:par>
                              <p:par>
                                <p:cTn id="71" presetID="16" presetClass="exit" presetSubtype="26" fill="hold" nodeType="withEffect">
                                  <p:stCondLst>
                                    <p:cond delay="0"/>
                                  </p:stCondLst>
                                  <p:childTnLst>
                                    <p:animEffect transition="out" filter="barn(inHorizontal)">
                                      <p:cBhvr>
                                        <p:cTn id="72" dur="3000"/>
                                        <p:tgtEl>
                                          <p:spTgt spid="31"/>
                                        </p:tgtEl>
                                      </p:cBhvr>
                                    </p:animEffect>
                                    <p:set>
                                      <p:cBhvr>
                                        <p:cTn id="73" dur="1" fill="hold">
                                          <p:stCondLst>
                                            <p:cond delay="2999"/>
                                          </p:stCondLst>
                                        </p:cTn>
                                        <p:tgtEl>
                                          <p:spTgt spid="31"/>
                                        </p:tgtEl>
                                        <p:attrNameLst>
                                          <p:attrName>style.visibility</p:attrName>
                                        </p:attrNameLst>
                                      </p:cBhvr>
                                      <p:to>
                                        <p:strVal val="hidden"/>
                                      </p:to>
                                    </p:set>
                                  </p:childTnLst>
                                </p:cTn>
                              </p:par>
                              <p:par>
                                <p:cTn id="74" presetID="16" presetClass="exit" presetSubtype="26" fill="hold" nodeType="withEffect">
                                  <p:stCondLst>
                                    <p:cond delay="0"/>
                                  </p:stCondLst>
                                  <p:childTnLst>
                                    <p:animEffect transition="out" filter="barn(inHorizontal)">
                                      <p:cBhvr>
                                        <p:cTn id="75" dur="3000"/>
                                        <p:tgtEl>
                                          <p:spTgt spid="26"/>
                                        </p:tgtEl>
                                      </p:cBhvr>
                                    </p:animEffect>
                                    <p:set>
                                      <p:cBhvr>
                                        <p:cTn id="76" dur="1" fill="hold">
                                          <p:stCondLst>
                                            <p:cond delay="2999"/>
                                          </p:stCondLst>
                                        </p:cTn>
                                        <p:tgtEl>
                                          <p:spTgt spid="26"/>
                                        </p:tgtEl>
                                        <p:attrNameLst>
                                          <p:attrName>style.visibility</p:attrName>
                                        </p:attrNameLst>
                                      </p:cBhvr>
                                      <p:to>
                                        <p:strVal val="hidden"/>
                                      </p:to>
                                    </p:set>
                                  </p:childTnLst>
                                </p:cTn>
                              </p:par>
                              <p:par>
                                <p:cTn id="77" presetID="16" presetClass="exit" presetSubtype="26" fill="hold" nodeType="withEffect">
                                  <p:stCondLst>
                                    <p:cond delay="0"/>
                                  </p:stCondLst>
                                  <p:childTnLst>
                                    <p:animEffect transition="out" filter="barn(inHorizontal)">
                                      <p:cBhvr>
                                        <p:cTn id="78" dur="3000"/>
                                        <p:tgtEl>
                                          <p:spTgt spid="28"/>
                                        </p:tgtEl>
                                      </p:cBhvr>
                                    </p:animEffect>
                                    <p:set>
                                      <p:cBhvr>
                                        <p:cTn id="79" dur="1" fill="hold">
                                          <p:stCondLst>
                                            <p:cond delay="2999"/>
                                          </p:stCondLst>
                                        </p:cTn>
                                        <p:tgtEl>
                                          <p:spTgt spid="28"/>
                                        </p:tgtEl>
                                        <p:attrNameLst>
                                          <p:attrName>style.visibility</p:attrName>
                                        </p:attrNameLst>
                                      </p:cBhvr>
                                      <p:to>
                                        <p:strVal val="hidden"/>
                                      </p:to>
                                    </p:set>
                                  </p:childTnLst>
                                </p:cTn>
                              </p:par>
                              <p:par>
                                <p:cTn id="80" presetID="16" presetClass="exit" presetSubtype="26" fill="hold" nodeType="withEffect">
                                  <p:stCondLst>
                                    <p:cond delay="0"/>
                                  </p:stCondLst>
                                  <p:childTnLst>
                                    <p:animEffect transition="out" filter="barn(inHorizontal)">
                                      <p:cBhvr>
                                        <p:cTn id="81" dur="3000"/>
                                        <p:tgtEl>
                                          <p:spTgt spid="30"/>
                                        </p:tgtEl>
                                      </p:cBhvr>
                                    </p:animEffect>
                                    <p:set>
                                      <p:cBhvr>
                                        <p:cTn id="82" dur="1" fill="hold">
                                          <p:stCondLst>
                                            <p:cond delay="2999"/>
                                          </p:stCondLst>
                                        </p:cTn>
                                        <p:tgtEl>
                                          <p:spTgt spid="30"/>
                                        </p:tgtEl>
                                        <p:attrNameLst>
                                          <p:attrName>style.visibility</p:attrName>
                                        </p:attrNameLst>
                                      </p:cBhvr>
                                      <p:to>
                                        <p:strVal val="hidden"/>
                                      </p:to>
                                    </p:set>
                                  </p:childTnLst>
                                </p:cTn>
                              </p:par>
                              <p:par>
                                <p:cTn id="83" presetID="16" presetClass="exit" presetSubtype="26" fill="hold" nodeType="withEffect">
                                  <p:stCondLst>
                                    <p:cond delay="0"/>
                                  </p:stCondLst>
                                  <p:childTnLst>
                                    <p:animEffect transition="out" filter="barn(inHorizontal)">
                                      <p:cBhvr>
                                        <p:cTn id="84" dur="3000"/>
                                        <p:tgtEl>
                                          <p:spTgt spid="32"/>
                                        </p:tgtEl>
                                      </p:cBhvr>
                                    </p:animEffect>
                                    <p:set>
                                      <p:cBhvr>
                                        <p:cTn id="85" dur="1" fill="hold">
                                          <p:stCondLst>
                                            <p:cond delay="2999"/>
                                          </p:stCondLst>
                                        </p:cTn>
                                        <p:tgtEl>
                                          <p:spTgt spid="32"/>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25"/>
                                        </p:tgtEl>
                                        <p:attrNameLst>
                                          <p:attrName>ppt_x</p:attrName>
                                        </p:attrNameLst>
                                      </p:cBhvr>
                                      <p:tavLst>
                                        <p:tav tm="0">
                                          <p:val>
                                            <p:strVal val="ppt_x"/>
                                          </p:val>
                                        </p:tav>
                                        <p:tav tm="100000">
                                          <p:val>
                                            <p:strVal val="ppt_x"/>
                                          </p:val>
                                        </p:tav>
                                      </p:tavLst>
                                    </p:anim>
                                    <p:anim calcmode="lin" valueType="num">
                                      <p:cBhvr additive="base">
                                        <p:cTn id="88" dur="3000"/>
                                        <p:tgtEl>
                                          <p:spTgt spid="25"/>
                                        </p:tgtEl>
                                        <p:attrNameLst>
                                          <p:attrName>ppt_y</p:attrName>
                                        </p:attrNameLst>
                                      </p:cBhvr>
                                      <p:tavLst>
                                        <p:tav tm="0">
                                          <p:val>
                                            <p:strVal val="ppt_y"/>
                                          </p:val>
                                        </p:tav>
                                        <p:tav tm="100000">
                                          <p:val>
                                            <p:strVal val="1+ppt_h/2"/>
                                          </p:val>
                                        </p:tav>
                                      </p:tavLst>
                                    </p:anim>
                                    <p:set>
                                      <p:cBhvr>
                                        <p:cTn id="89" dur="1" fill="hold">
                                          <p:stCondLst>
                                            <p:cond delay="2999"/>
                                          </p:stCondLst>
                                        </p:cTn>
                                        <p:tgtEl>
                                          <p:spTgt spid="25"/>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27"/>
                                        </p:tgtEl>
                                        <p:attrNameLst>
                                          <p:attrName>ppt_x</p:attrName>
                                        </p:attrNameLst>
                                      </p:cBhvr>
                                      <p:tavLst>
                                        <p:tav tm="0">
                                          <p:val>
                                            <p:strVal val="ppt_x"/>
                                          </p:val>
                                        </p:tav>
                                        <p:tav tm="100000">
                                          <p:val>
                                            <p:strVal val="ppt_x"/>
                                          </p:val>
                                        </p:tav>
                                      </p:tavLst>
                                    </p:anim>
                                    <p:anim calcmode="lin" valueType="num">
                                      <p:cBhvr additive="base">
                                        <p:cTn id="92" dur="3000"/>
                                        <p:tgtEl>
                                          <p:spTgt spid="27"/>
                                        </p:tgtEl>
                                        <p:attrNameLst>
                                          <p:attrName>ppt_y</p:attrName>
                                        </p:attrNameLst>
                                      </p:cBhvr>
                                      <p:tavLst>
                                        <p:tav tm="0">
                                          <p:val>
                                            <p:strVal val="ppt_y"/>
                                          </p:val>
                                        </p:tav>
                                        <p:tav tm="100000">
                                          <p:val>
                                            <p:strVal val="1+ppt_h/2"/>
                                          </p:val>
                                        </p:tav>
                                      </p:tavLst>
                                    </p:anim>
                                    <p:set>
                                      <p:cBhvr>
                                        <p:cTn id="93" dur="1" fill="hold">
                                          <p:stCondLst>
                                            <p:cond delay="2999"/>
                                          </p:stCondLst>
                                        </p:cTn>
                                        <p:tgtEl>
                                          <p:spTgt spid="27"/>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29"/>
                                        </p:tgtEl>
                                        <p:attrNameLst>
                                          <p:attrName>ppt_x</p:attrName>
                                        </p:attrNameLst>
                                      </p:cBhvr>
                                      <p:tavLst>
                                        <p:tav tm="0">
                                          <p:val>
                                            <p:strVal val="ppt_x"/>
                                          </p:val>
                                        </p:tav>
                                        <p:tav tm="100000">
                                          <p:val>
                                            <p:strVal val="ppt_x"/>
                                          </p:val>
                                        </p:tav>
                                      </p:tavLst>
                                    </p:anim>
                                    <p:anim calcmode="lin" valueType="num">
                                      <p:cBhvr additive="base">
                                        <p:cTn id="96" dur="3000"/>
                                        <p:tgtEl>
                                          <p:spTgt spid="29"/>
                                        </p:tgtEl>
                                        <p:attrNameLst>
                                          <p:attrName>ppt_y</p:attrName>
                                        </p:attrNameLst>
                                      </p:cBhvr>
                                      <p:tavLst>
                                        <p:tav tm="0">
                                          <p:val>
                                            <p:strVal val="ppt_y"/>
                                          </p:val>
                                        </p:tav>
                                        <p:tav tm="100000">
                                          <p:val>
                                            <p:strVal val="1+ppt_h/2"/>
                                          </p:val>
                                        </p:tav>
                                      </p:tavLst>
                                    </p:anim>
                                    <p:set>
                                      <p:cBhvr>
                                        <p:cTn id="97" dur="1" fill="hold">
                                          <p:stCondLst>
                                            <p:cond delay="2999"/>
                                          </p:stCondLst>
                                        </p:cTn>
                                        <p:tgtEl>
                                          <p:spTgt spid="29"/>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31"/>
                                        </p:tgtEl>
                                        <p:attrNameLst>
                                          <p:attrName>ppt_x</p:attrName>
                                        </p:attrNameLst>
                                      </p:cBhvr>
                                      <p:tavLst>
                                        <p:tav tm="0">
                                          <p:val>
                                            <p:strVal val="ppt_x"/>
                                          </p:val>
                                        </p:tav>
                                        <p:tav tm="100000">
                                          <p:val>
                                            <p:strVal val="ppt_x"/>
                                          </p:val>
                                        </p:tav>
                                      </p:tavLst>
                                    </p:anim>
                                    <p:anim calcmode="lin" valueType="num">
                                      <p:cBhvr additive="base">
                                        <p:cTn id="100" dur="3000"/>
                                        <p:tgtEl>
                                          <p:spTgt spid="31"/>
                                        </p:tgtEl>
                                        <p:attrNameLst>
                                          <p:attrName>ppt_y</p:attrName>
                                        </p:attrNameLst>
                                      </p:cBhvr>
                                      <p:tavLst>
                                        <p:tav tm="0">
                                          <p:val>
                                            <p:strVal val="ppt_y"/>
                                          </p:val>
                                        </p:tav>
                                        <p:tav tm="100000">
                                          <p:val>
                                            <p:strVal val="1+ppt_h/2"/>
                                          </p:val>
                                        </p:tav>
                                      </p:tavLst>
                                    </p:anim>
                                    <p:set>
                                      <p:cBhvr>
                                        <p:cTn id="101" dur="1" fill="hold">
                                          <p:stCondLst>
                                            <p:cond delay="2999"/>
                                          </p:stCondLst>
                                        </p:cTn>
                                        <p:tgtEl>
                                          <p:spTgt spid="31"/>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26"/>
                                        </p:tgtEl>
                                        <p:attrNameLst>
                                          <p:attrName>ppt_x</p:attrName>
                                        </p:attrNameLst>
                                      </p:cBhvr>
                                      <p:tavLst>
                                        <p:tav tm="0">
                                          <p:val>
                                            <p:strVal val="ppt_x"/>
                                          </p:val>
                                        </p:tav>
                                        <p:tav tm="100000">
                                          <p:val>
                                            <p:strVal val="ppt_x"/>
                                          </p:val>
                                        </p:tav>
                                      </p:tavLst>
                                    </p:anim>
                                    <p:anim calcmode="lin" valueType="num">
                                      <p:cBhvr additive="base">
                                        <p:cTn id="104" dur="3000"/>
                                        <p:tgtEl>
                                          <p:spTgt spid="26"/>
                                        </p:tgtEl>
                                        <p:attrNameLst>
                                          <p:attrName>ppt_y</p:attrName>
                                        </p:attrNameLst>
                                      </p:cBhvr>
                                      <p:tavLst>
                                        <p:tav tm="0">
                                          <p:val>
                                            <p:strVal val="ppt_y"/>
                                          </p:val>
                                        </p:tav>
                                        <p:tav tm="100000">
                                          <p:val>
                                            <p:strVal val="0-ppt_h/2"/>
                                          </p:val>
                                        </p:tav>
                                      </p:tavLst>
                                    </p:anim>
                                    <p:set>
                                      <p:cBhvr>
                                        <p:cTn id="105" dur="1" fill="hold">
                                          <p:stCondLst>
                                            <p:cond delay="2999"/>
                                          </p:stCondLst>
                                        </p:cTn>
                                        <p:tgtEl>
                                          <p:spTgt spid="26"/>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28"/>
                                        </p:tgtEl>
                                        <p:attrNameLst>
                                          <p:attrName>ppt_x</p:attrName>
                                        </p:attrNameLst>
                                      </p:cBhvr>
                                      <p:tavLst>
                                        <p:tav tm="0">
                                          <p:val>
                                            <p:strVal val="ppt_x"/>
                                          </p:val>
                                        </p:tav>
                                        <p:tav tm="100000">
                                          <p:val>
                                            <p:strVal val="ppt_x"/>
                                          </p:val>
                                        </p:tav>
                                      </p:tavLst>
                                    </p:anim>
                                    <p:anim calcmode="lin" valueType="num">
                                      <p:cBhvr additive="base">
                                        <p:cTn id="108" dur="3000"/>
                                        <p:tgtEl>
                                          <p:spTgt spid="28"/>
                                        </p:tgtEl>
                                        <p:attrNameLst>
                                          <p:attrName>ppt_y</p:attrName>
                                        </p:attrNameLst>
                                      </p:cBhvr>
                                      <p:tavLst>
                                        <p:tav tm="0">
                                          <p:val>
                                            <p:strVal val="ppt_y"/>
                                          </p:val>
                                        </p:tav>
                                        <p:tav tm="100000">
                                          <p:val>
                                            <p:strVal val="0-ppt_h/2"/>
                                          </p:val>
                                        </p:tav>
                                      </p:tavLst>
                                    </p:anim>
                                    <p:set>
                                      <p:cBhvr>
                                        <p:cTn id="109" dur="1" fill="hold">
                                          <p:stCondLst>
                                            <p:cond delay="2999"/>
                                          </p:stCondLst>
                                        </p:cTn>
                                        <p:tgtEl>
                                          <p:spTgt spid="28"/>
                                        </p:tgtEl>
                                        <p:attrNameLst>
                                          <p:attrName>style.visibility</p:attrName>
                                        </p:attrNameLst>
                                      </p:cBhvr>
                                      <p:to>
                                        <p:strVal val="hidden"/>
                                      </p:to>
                                    </p:set>
                                  </p:childTnLst>
                                </p:cTn>
                              </p:par>
                              <p:par>
                                <p:cTn id="110" presetID="2" presetClass="exit" presetSubtype="1" fill="hold" nodeType="withEffect">
                                  <p:stCondLst>
                                    <p:cond delay="0"/>
                                  </p:stCondLst>
                                  <p:childTnLst>
                                    <p:anim calcmode="lin" valueType="num">
                                      <p:cBhvr additive="base">
                                        <p:cTn id="111" dur="3000"/>
                                        <p:tgtEl>
                                          <p:spTgt spid="30"/>
                                        </p:tgtEl>
                                        <p:attrNameLst>
                                          <p:attrName>ppt_x</p:attrName>
                                        </p:attrNameLst>
                                      </p:cBhvr>
                                      <p:tavLst>
                                        <p:tav tm="0">
                                          <p:val>
                                            <p:strVal val="ppt_x"/>
                                          </p:val>
                                        </p:tav>
                                        <p:tav tm="100000">
                                          <p:val>
                                            <p:strVal val="ppt_x"/>
                                          </p:val>
                                        </p:tav>
                                      </p:tavLst>
                                    </p:anim>
                                    <p:anim calcmode="lin" valueType="num">
                                      <p:cBhvr additive="base">
                                        <p:cTn id="112" dur="3000"/>
                                        <p:tgtEl>
                                          <p:spTgt spid="30"/>
                                        </p:tgtEl>
                                        <p:attrNameLst>
                                          <p:attrName>ppt_y</p:attrName>
                                        </p:attrNameLst>
                                      </p:cBhvr>
                                      <p:tavLst>
                                        <p:tav tm="0">
                                          <p:val>
                                            <p:strVal val="ppt_y"/>
                                          </p:val>
                                        </p:tav>
                                        <p:tav tm="100000">
                                          <p:val>
                                            <p:strVal val="0-ppt_h/2"/>
                                          </p:val>
                                        </p:tav>
                                      </p:tavLst>
                                    </p:anim>
                                    <p:set>
                                      <p:cBhvr>
                                        <p:cTn id="113" dur="1" fill="hold">
                                          <p:stCondLst>
                                            <p:cond delay="2999"/>
                                          </p:stCondLst>
                                        </p:cTn>
                                        <p:tgtEl>
                                          <p:spTgt spid="30"/>
                                        </p:tgtEl>
                                        <p:attrNameLst>
                                          <p:attrName>style.visibility</p:attrName>
                                        </p:attrNameLst>
                                      </p:cBhvr>
                                      <p:to>
                                        <p:strVal val="hidden"/>
                                      </p:to>
                                    </p:set>
                                  </p:childTnLst>
                                </p:cTn>
                              </p:par>
                              <p:par>
                                <p:cTn id="114" presetID="2" presetClass="exit" presetSubtype="1" fill="hold" nodeType="withEffect">
                                  <p:stCondLst>
                                    <p:cond delay="0"/>
                                  </p:stCondLst>
                                  <p:childTnLst>
                                    <p:anim calcmode="lin" valueType="num">
                                      <p:cBhvr additive="base">
                                        <p:cTn id="115" dur="3000"/>
                                        <p:tgtEl>
                                          <p:spTgt spid="32"/>
                                        </p:tgtEl>
                                        <p:attrNameLst>
                                          <p:attrName>ppt_x</p:attrName>
                                        </p:attrNameLst>
                                      </p:cBhvr>
                                      <p:tavLst>
                                        <p:tav tm="0">
                                          <p:val>
                                            <p:strVal val="ppt_x"/>
                                          </p:val>
                                        </p:tav>
                                        <p:tav tm="100000">
                                          <p:val>
                                            <p:strVal val="ppt_x"/>
                                          </p:val>
                                        </p:tav>
                                      </p:tavLst>
                                    </p:anim>
                                    <p:anim calcmode="lin" valueType="num">
                                      <p:cBhvr additive="base">
                                        <p:cTn id="116" dur="3000"/>
                                        <p:tgtEl>
                                          <p:spTgt spid="32"/>
                                        </p:tgtEl>
                                        <p:attrNameLst>
                                          <p:attrName>ppt_y</p:attrName>
                                        </p:attrNameLst>
                                      </p:cBhvr>
                                      <p:tavLst>
                                        <p:tav tm="0">
                                          <p:val>
                                            <p:strVal val="ppt_y"/>
                                          </p:val>
                                        </p:tav>
                                        <p:tav tm="100000">
                                          <p:val>
                                            <p:strVal val="0-ppt_h/2"/>
                                          </p:val>
                                        </p:tav>
                                      </p:tavLst>
                                    </p:anim>
                                    <p:set>
                                      <p:cBhvr>
                                        <p:cTn id="117" dur="1" fill="hold">
                                          <p:stCondLst>
                                            <p:cond delay="2999"/>
                                          </p:stCondLst>
                                        </p:cTn>
                                        <p:tgtEl>
                                          <p:spTgt spid="32"/>
                                        </p:tgtEl>
                                        <p:attrNameLst>
                                          <p:attrName>style.visibility</p:attrName>
                                        </p:attrNameLst>
                                      </p:cBhvr>
                                      <p:to>
                                        <p:strVal val="hidden"/>
                                      </p:to>
                                    </p:set>
                                  </p:childTnLst>
                                </p:cTn>
                              </p:par>
                              <p:par>
                                <p:cTn id="118" presetID="23" presetClass="entr" presetSubtype="272"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strVal val="2/3*#ppt_w"/>
                                          </p:val>
                                        </p:tav>
                                        <p:tav tm="100000">
                                          <p:val>
                                            <p:strVal val="#ppt_w"/>
                                          </p:val>
                                        </p:tav>
                                      </p:tavLst>
                                    </p:anim>
                                    <p:anim calcmode="lin" valueType="num">
                                      <p:cBhvr>
                                        <p:cTn id="121" dur="3000" fill="hold"/>
                                        <p:tgtEl>
                                          <p:spTgt spid="4"/>
                                        </p:tgtEl>
                                        <p:attrNameLst>
                                          <p:attrName>ppt_h</p:attrName>
                                        </p:attrNameLst>
                                      </p:cBhvr>
                                      <p:tavLst>
                                        <p:tav tm="0">
                                          <p:val>
                                            <p:strVal val="2/3*#ppt_h"/>
                                          </p:val>
                                        </p:tav>
                                        <p:tav tm="100000">
                                          <p:val>
                                            <p:strVal val="#ppt_h"/>
                                          </p:val>
                                        </p:tav>
                                      </p:tavLst>
                                    </p:anim>
                                  </p:childTnLst>
                                </p:cTn>
                              </p:par>
                              <p:par>
                                <p:cTn id="122" presetID="16" presetClass="entr" presetSubtype="42"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arn(outHorizontal)">
                                      <p:cBhvr>
                                        <p:cTn id="124" dur="3000"/>
                                        <p:tgtEl>
                                          <p:spTgt spid="4"/>
                                        </p:tgtEl>
                                      </p:cBhvr>
                                    </p:animEffect>
                                  </p:childTnLst>
                                </p:cTn>
                              </p:par>
                            </p:childTnLst>
                          </p:cTn>
                        </p:par>
                        <p:par>
                          <p:cTn id="125" fill="hold">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1"/>
                                        </p:tgtEl>
                                        <p:attrNameLst>
                                          <p:attrName>style.visibility</p:attrName>
                                        </p:attrNameLst>
                                      </p:cBhvr>
                                      <p:to>
                                        <p:strVal val="visible"/>
                                      </p:to>
                                    </p:set>
                                    <p:animEffect transition="in" filter="fade">
                                      <p:cBhvr>
                                        <p:cTn id="128" dur="1000"/>
                                        <p:tgtEl>
                                          <p:spTgt spid="11"/>
                                        </p:tgtEl>
                                      </p:cBhvr>
                                    </p:animEffect>
                                    <p:anim calcmode="lin" valueType="num">
                                      <p:cBhvr>
                                        <p:cTn id="129" dur="1000" fill="hold"/>
                                        <p:tgtEl>
                                          <p:spTgt spid="11"/>
                                        </p:tgtEl>
                                        <p:attrNameLst>
                                          <p:attrName>ppt_x</p:attrName>
                                        </p:attrNameLst>
                                      </p:cBhvr>
                                      <p:tavLst>
                                        <p:tav tm="0">
                                          <p:val>
                                            <p:strVal val="#ppt_x-.1"/>
                                          </p:val>
                                        </p:tav>
                                        <p:tav tm="100000">
                                          <p:val>
                                            <p:strVal val="#ppt_x"/>
                                          </p:val>
                                        </p:tav>
                                      </p:tavLst>
                                    </p:anim>
                                    <p:anim calcmode="lin" valueType="num">
                                      <p:cBhvr>
                                        <p:cTn id="13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od_cherries_juice_1024x768_3409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heurón"/>
          <p:cNvSpPr/>
          <p:nvPr/>
        </p:nvSpPr>
        <p:spPr>
          <a:xfrm rot="5400000">
            <a:off x="3291681" y="-3291681"/>
            <a:ext cx="2560638" cy="9144000"/>
          </a:xfrm>
          <a:prstGeom prst="chevron">
            <a:avLst>
              <a:gd name="adj" fmla="val 87855"/>
            </a:avLst>
          </a:prstGeom>
          <a:noFill/>
          <a:ln w="3810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Cheurón"/>
          <p:cNvSpPr/>
          <p:nvPr/>
        </p:nvSpPr>
        <p:spPr>
          <a:xfrm rot="16200000">
            <a:off x="3024187" y="-404812"/>
            <a:ext cx="3095625" cy="9144000"/>
          </a:xfrm>
          <a:prstGeom prst="chevron">
            <a:avLst>
              <a:gd name="adj" fmla="val 88514"/>
            </a:avLst>
          </a:prstGeom>
          <a:noFill/>
          <a:ln w="3810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Cheurón"/>
          <p:cNvSpPr/>
          <p:nvPr/>
        </p:nvSpPr>
        <p:spPr>
          <a:xfrm rot="5400000">
            <a:off x="3529806" y="-3529806"/>
            <a:ext cx="2084388" cy="9144000"/>
          </a:xfrm>
          <a:prstGeom prst="chevron">
            <a:avLst>
              <a:gd name="adj" fmla="val 87855"/>
            </a:avLst>
          </a:prstGeom>
          <a:noFill/>
          <a:ln w="3810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rot="16200000">
            <a:off x="3262312" y="-166687"/>
            <a:ext cx="2619375" cy="9144000"/>
          </a:xfrm>
          <a:prstGeom prst="chevron">
            <a:avLst>
              <a:gd name="adj" fmla="val 88514"/>
            </a:avLst>
          </a:prstGeom>
          <a:noFill/>
          <a:ln w="3810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rot="5400000">
            <a:off x="3743325" y="-3743325"/>
            <a:ext cx="1657350" cy="9144000"/>
          </a:xfrm>
          <a:prstGeom prst="chevron">
            <a:avLst>
              <a:gd name="adj" fmla="val 87855"/>
            </a:avLst>
          </a:prstGeom>
          <a:noFill/>
          <a:ln w="3810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rot="16200000">
            <a:off x="3500437" y="71438"/>
            <a:ext cx="2143125" cy="9144000"/>
          </a:xfrm>
          <a:prstGeom prst="chevron">
            <a:avLst>
              <a:gd name="adj" fmla="val 88514"/>
            </a:avLst>
          </a:prstGeom>
          <a:noFill/>
          <a:ln w="3810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Cheurón"/>
          <p:cNvSpPr/>
          <p:nvPr/>
        </p:nvSpPr>
        <p:spPr>
          <a:xfrm rot="5400000">
            <a:off x="3917156" y="-3917156"/>
            <a:ext cx="1309688" cy="9144000"/>
          </a:xfrm>
          <a:prstGeom prst="chevron">
            <a:avLst>
              <a:gd name="adj" fmla="val 80837"/>
            </a:avLst>
          </a:prstGeom>
          <a:noFill/>
          <a:ln w="3810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rot="16200000">
            <a:off x="3738562" y="309563"/>
            <a:ext cx="1666875" cy="9144000"/>
          </a:xfrm>
          <a:prstGeom prst="chevron">
            <a:avLst>
              <a:gd name="adj" fmla="val 86609"/>
            </a:avLst>
          </a:prstGeom>
          <a:noFill/>
          <a:ln w="3810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4" name="13 CuadroTexto"/>
          <p:cNvSpPr txBox="1"/>
          <p:nvPr/>
        </p:nvSpPr>
        <p:spPr>
          <a:xfrm>
            <a:off x="395536" y="4585692"/>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agua ha ido cortando todas las capas de sedimentos que se habían depositado en la región desde muchísimo antes que se levantara la meseta del Colorado y que se formaran las Montañas Rocosas.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gallery dir="l"/>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Horizontal)">
                                      <p:cBhvr>
                                        <p:cTn id="7" dur="3000"/>
                                        <p:tgtEl>
                                          <p:spTgt spid="6"/>
                                        </p:tgtEl>
                                      </p:cBhvr>
                                    </p:animEffect>
                                  </p:childTnLst>
                                </p:cTn>
                              </p:par>
                              <p:par>
                                <p:cTn id="8" presetID="16" presetClass="entr" presetSubtype="4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outHorizontal)">
                                      <p:cBhvr>
                                        <p:cTn id="10" dur="3000"/>
                                        <p:tgtEl>
                                          <p:spTgt spid="8"/>
                                        </p:tgtEl>
                                      </p:cBhvr>
                                    </p:animEffect>
                                  </p:childTnLst>
                                </p:cTn>
                              </p:par>
                              <p:par>
                                <p:cTn id="11" presetID="16" presetClass="entr" presetSubtype="4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outHorizontal)">
                                      <p:cBhvr>
                                        <p:cTn id="13" dur="3000"/>
                                        <p:tgtEl>
                                          <p:spTgt spid="10"/>
                                        </p:tgtEl>
                                      </p:cBhvr>
                                    </p:animEffect>
                                  </p:childTnLst>
                                </p:cTn>
                              </p:par>
                              <p:par>
                                <p:cTn id="14" presetID="16" presetClass="entr" presetSubtype="42"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arn(outHorizontal)">
                                      <p:cBhvr>
                                        <p:cTn id="16" dur="3000"/>
                                        <p:tgtEl>
                                          <p:spTgt spid="12"/>
                                        </p:tgtEl>
                                      </p:cBhvr>
                                    </p:animEffect>
                                  </p:childTnLst>
                                </p:cTn>
                              </p:par>
                              <p:par>
                                <p:cTn id="17" presetID="16" presetClass="entr" presetSubtype="4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outHorizontal)">
                                      <p:cBhvr>
                                        <p:cTn id="19" dur="3000"/>
                                        <p:tgtEl>
                                          <p:spTgt spid="7"/>
                                        </p:tgtEl>
                                      </p:cBhvr>
                                    </p:animEffect>
                                  </p:childTnLst>
                                </p:cTn>
                              </p:par>
                              <p:par>
                                <p:cTn id="20" presetID="16" presetClass="entr" presetSubtype="4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outHorizontal)">
                                      <p:cBhvr>
                                        <p:cTn id="22" dur="3000"/>
                                        <p:tgtEl>
                                          <p:spTgt spid="9"/>
                                        </p:tgtEl>
                                      </p:cBhvr>
                                    </p:animEffect>
                                  </p:childTnLst>
                                </p:cTn>
                              </p:par>
                              <p:par>
                                <p:cTn id="23" presetID="16" presetClass="entr" presetSubtype="4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arn(outHorizontal)">
                                      <p:cBhvr>
                                        <p:cTn id="25" dur="3000"/>
                                        <p:tgtEl>
                                          <p:spTgt spid="11"/>
                                        </p:tgtEl>
                                      </p:cBhvr>
                                    </p:animEffect>
                                  </p:childTnLst>
                                </p:cTn>
                              </p:par>
                              <p:par>
                                <p:cTn id="26" presetID="16" presetClass="entr" presetSubtype="42"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outHorizontal)">
                                      <p:cBhvr>
                                        <p:cTn id="28" dur="3000"/>
                                        <p:tgtEl>
                                          <p:spTgt spid="13"/>
                                        </p:tgtEl>
                                      </p:cBhvr>
                                    </p:animEffect>
                                  </p:childTnLst>
                                </p:cTn>
                              </p:par>
                              <p:par>
                                <p:cTn id="29" presetID="2" presetClass="entr" presetSubtype="4"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ppt_x"/>
                                          </p:val>
                                        </p:tav>
                                        <p:tav tm="100000">
                                          <p:val>
                                            <p:strVal val="#ppt_x"/>
                                          </p:val>
                                        </p:tav>
                                      </p:tavLst>
                                    </p:anim>
                                    <p:anim calcmode="lin" valueType="num">
                                      <p:cBhvr additive="base">
                                        <p:cTn id="32" dur="30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3000" fill="hold"/>
                                        <p:tgtEl>
                                          <p:spTgt spid="8"/>
                                        </p:tgtEl>
                                        <p:attrNameLst>
                                          <p:attrName>ppt_x</p:attrName>
                                        </p:attrNameLst>
                                      </p:cBhvr>
                                      <p:tavLst>
                                        <p:tav tm="0">
                                          <p:val>
                                            <p:strVal val="#ppt_x"/>
                                          </p:val>
                                        </p:tav>
                                        <p:tav tm="100000">
                                          <p:val>
                                            <p:strVal val="#ppt_x"/>
                                          </p:val>
                                        </p:tav>
                                      </p:tavLst>
                                    </p:anim>
                                    <p:anim calcmode="lin" valueType="num">
                                      <p:cBhvr additive="base">
                                        <p:cTn id="36" dur="3000" fill="hold"/>
                                        <p:tgtEl>
                                          <p:spTgt spid="8"/>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ppt_x"/>
                                          </p:val>
                                        </p:tav>
                                        <p:tav tm="100000">
                                          <p:val>
                                            <p:strVal val="#ppt_x"/>
                                          </p:val>
                                        </p:tav>
                                      </p:tavLst>
                                    </p:anim>
                                    <p:anim calcmode="lin" valueType="num">
                                      <p:cBhvr additive="base">
                                        <p:cTn id="40" dur="30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3000" fill="hold"/>
                                        <p:tgtEl>
                                          <p:spTgt spid="12"/>
                                        </p:tgtEl>
                                        <p:attrNameLst>
                                          <p:attrName>ppt_x</p:attrName>
                                        </p:attrNameLst>
                                      </p:cBhvr>
                                      <p:tavLst>
                                        <p:tav tm="0">
                                          <p:val>
                                            <p:strVal val="#ppt_x"/>
                                          </p:val>
                                        </p:tav>
                                        <p:tav tm="100000">
                                          <p:val>
                                            <p:strVal val="#ppt_x"/>
                                          </p:val>
                                        </p:tav>
                                      </p:tavLst>
                                    </p:anim>
                                    <p:anim calcmode="lin" valueType="num">
                                      <p:cBhvr additive="base">
                                        <p:cTn id="44" dur="3000" fill="hold"/>
                                        <p:tgtEl>
                                          <p:spTgt spid="12"/>
                                        </p:tgtEl>
                                        <p:attrNameLst>
                                          <p:attrName>ppt_y</p:attrName>
                                        </p:attrNameLst>
                                      </p:cBhvr>
                                      <p:tavLst>
                                        <p:tav tm="0">
                                          <p:val>
                                            <p:strVal val="1+#ppt_h/2"/>
                                          </p:val>
                                        </p:tav>
                                        <p:tav tm="100000">
                                          <p:val>
                                            <p:strVal val="#ppt_y"/>
                                          </p:val>
                                        </p:tav>
                                      </p:tavLst>
                                    </p:anim>
                                  </p:childTnLst>
                                </p:cTn>
                              </p:par>
                              <p:par>
                                <p:cTn id="45" presetID="2" presetClass="entr" presetSubtype="1"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3000" fill="hold"/>
                                        <p:tgtEl>
                                          <p:spTgt spid="7"/>
                                        </p:tgtEl>
                                        <p:attrNameLst>
                                          <p:attrName>ppt_x</p:attrName>
                                        </p:attrNameLst>
                                      </p:cBhvr>
                                      <p:tavLst>
                                        <p:tav tm="0">
                                          <p:val>
                                            <p:strVal val="#ppt_x"/>
                                          </p:val>
                                        </p:tav>
                                        <p:tav tm="100000">
                                          <p:val>
                                            <p:strVal val="#ppt_x"/>
                                          </p:val>
                                        </p:tav>
                                      </p:tavLst>
                                    </p:anim>
                                    <p:anim calcmode="lin" valueType="num">
                                      <p:cBhvr additive="base">
                                        <p:cTn id="48" dur="3000" fill="hold"/>
                                        <p:tgtEl>
                                          <p:spTgt spid="7"/>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3000" fill="hold"/>
                                        <p:tgtEl>
                                          <p:spTgt spid="9"/>
                                        </p:tgtEl>
                                        <p:attrNameLst>
                                          <p:attrName>ppt_x</p:attrName>
                                        </p:attrNameLst>
                                      </p:cBhvr>
                                      <p:tavLst>
                                        <p:tav tm="0">
                                          <p:val>
                                            <p:strVal val="#ppt_x"/>
                                          </p:val>
                                        </p:tav>
                                        <p:tav tm="100000">
                                          <p:val>
                                            <p:strVal val="#ppt_x"/>
                                          </p:val>
                                        </p:tav>
                                      </p:tavLst>
                                    </p:anim>
                                    <p:anim calcmode="lin" valueType="num">
                                      <p:cBhvr additive="base">
                                        <p:cTn id="52" dur="3000" fill="hold"/>
                                        <p:tgtEl>
                                          <p:spTgt spid="9"/>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ppt_x"/>
                                          </p:val>
                                        </p:tav>
                                        <p:tav tm="100000">
                                          <p:val>
                                            <p:strVal val="#ppt_x"/>
                                          </p:val>
                                        </p:tav>
                                      </p:tavLst>
                                    </p:anim>
                                    <p:anim calcmode="lin" valueType="num">
                                      <p:cBhvr additive="base">
                                        <p:cTn id="56" dur="3000" fill="hold"/>
                                        <p:tgtEl>
                                          <p:spTgt spid="11"/>
                                        </p:tgtEl>
                                        <p:attrNameLst>
                                          <p:attrName>ppt_y</p:attrName>
                                        </p:attrNameLst>
                                      </p:cBhvr>
                                      <p:tavLst>
                                        <p:tav tm="0">
                                          <p:val>
                                            <p:strVal val="0-#ppt_h/2"/>
                                          </p:val>
                                        </p:tav>
                                        <p:tav tm="100000">
                                          <p:val>
                                            <p:strVal val="#ppt_y"/>
                                          </p:val>
                                        </p:tav>
                                      </p:tavLst>
                                    </p:anim>
                                  </p:childTnLst>
                                </p:cTn>
                              </p:par>
                              <p:par>
                                <p:cTn id="57" presetID="2" presetClass="entr" presetSubtype="1" fill="hold"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3000" fill="hold"/>
                                        <p:tgtEl>
                                          <p:spTgt spid="13"/>
                                        </p:tgtEl>
                                        <p:attrNameLst>
                                          <p:attrName>ppt_x</p:attrName>
                                        </p:attrNameLst>
                                      </p:cBhvr>
                                      <p:tavLst>
                                        <p:tav tm="0">
                                          <p:val>
                                            <p:strVal val="#ppt_x"/>
                                          </p:val>
                                        </p:tav>
                                        <p:tav tm="100000">
                                          <p:val>
                                            <p:strVal val="#ppt_x"/>
                                          </p:val>
                                        </p:tav>
                                      </p:tavLst>
                                    </p:anim>
                                    <p:anim calcmode="lin" valueType="num">
                                      <p:cBhvr additive="base">
                                        <p:cTn id="60" dur="3000" fill="hold"/>
                                        <p:tgtEl>
                                          <p:spTgt spid="13"/>
                                        </p:tgtEl>
                                        <p:attrNameLst>
                                          <p:attrName>ppt_y</p:attrName>
                                        </p:attrNameLst>
                                      </p:cBhvr>
                                      <p:tavLst>
                                        <p:tav tm="0">
                                          <p:val>
                                            <p:strVal val="0-#ppt_h/2"/>
                                          </p:val>
                                        </p:tav>
                                        <p:tav tm="100000">
                                          <p:val>
                                            <p:strVal val="#ppt_y"/>
                                          </p:val>
                                        </p:tav>
                                      </p:tavLst>
                                    </p:anim>
                                  </p:childTnLst>
                                </p:cTn>
                              </p:par>
                            </p:childTnLst>
                          </p:cTn>
                        </p:par>
                        <p:par>
                          <p:cTn id="61" fill="hold">
                            <p:stCondLst>
                              <p:cond delay="3000"/>
                            </p:stCondLst>
                            <p:childTnLst>
                              <p:par>
                                <p:cTn id="62" presetID="16" presetClass="exit" presetSubtype="26" fill="hold" nodeType="afterEffect">
                                  <p:stCondLst>
                                    <p:cond delay="0"/>
                                  </p:stCondLst>
                                  <p:childTnLst>
                                    <p:animEffect transition="out" filter="barn(inHorizontal)">
                                      <p:cBhvr>
                                        <p:cTn id="63" dur="3000"/>
                                        <p:tgtEl>
                                          <p:spTgt spid="6"/>
                                        </p:tgtEl>
                                      </p:cBhvr>
                                    </p:animEffect>
                                    <p:set>
                                      <p:cBhvr>
                                        <p:cTn id="64" dur="1" fill="hold">
                                          <p:stCondLst>
                                            <p:cond delay="2999"/>
                                          </p:stCondLst>
                                        </p:cTn>
                                        <p:tgtEl>
                                          <p:spTgt spid="6"/>
                                        </p:tgtEl>
                                        <p:attrNameLst>
                                          <p:attrName>style.visibility</p:attrName>
                                        </p:attrNameLst>
                                      </p:cBhvr>
                                      <p:to>
                                        <p:strVal val="hidden"/>
                                      </p:to>
                                    </p:set>
                                  </p:childTnLst>
                                </p:cTn>
                              </p:par>
                              <p:par>
                                <p:cTn id="65" presetID="16" presetClass="exit" presetSubtype="26" fill="hold" nodeType="withEffect">
                                  <p:stCondLst>
                                    <p:cond delay="0"/>
                                  </p:stCondLst>
                                  <p:childTnLst>
                                    <p:animEffect transition="out" filter="barn(inHorizontal)">
                                      <p:cBhvr>
                                        <p:cTn id="66" dur="3000"/>
                                        <p:tgtEl>
                                          <p:spTgt spid="8"/>
                                        </p:tgtEl>
                                      </p:cBhvr>
                                    </p:animEffect>
                                    <p:set>
                                      <p:cBhvr>
                                        <p:cTn id="67" dur="1" fill="hold">
                                          <p:stCondLst>
                                            <p:cond delay="2999"/>
                                          </p:stCondLst>
                                        </p:cTn>
                                        <p:tgtEl>
                                          <p:spTgt spid="8"/>
                                        </p:tgtEl>
                                        <p:attrNameLst>
                                          <p:attrName>style.visibility</p:attrName>
                                        </p:attrNameLst>
                                      </p:cBhvr>
                                      <p:to>
                                        <p:strVal val="hidden"/>
                                      </p:to>
                                    </p:set>
                                  </p:childTnLst>
                                </p:cTn>
                              </p:par>
                              <p:par>
                                <p:cTn id="68" presetID="16" presetClass="exit" presetSubtype="26" fill="hold" nodeType="withEffect">
                                  <p:stCondLst>
                                    <p:cond delay="0"/>
                                  </p:stCondLst>
                                  <p:childTnLst>
                                    <p:animEffect transition="out" filter="barn(inHorizontal)">
                                      <p:cBhvr>
                                        <p:cTn id="69" dur="3000"/>
                                        <p:tgtEl>
                                          <p:spTgt spid="10"/>
                                        </p:tgtEl>
                                      </p:cBhvr>
                                    </p:animEffect>
                                    <p:set>
                                      <p:cBhvr>
                                        <p:cTn id="70" dur="1" fill="hold">
                                          <p:stCondLst>
                                            <p:cond delay="2999"/>
                                          </p:stCondLst>
                                        </p:cTn>
                                        <p:tgtEl>
                                          <p:spTgt spid="10"/>
                                        </p:tgtEl>
                                        <p:attrNameLst>
                                          <p:attrName>style.visibility</p:attrName>
                                        </p:attrNameLst>
                                      </p:cBhvr>
                                      <p:to>
                                        <p:strVal val="hidden"/>
                                      </p:to>
                                    </p:set>
                                  </p:childTnLst>
                                </p:cTn>
                              </p:par>
                              <p:par>
                                <p:cTn id="71" presetID="16" presetClass="exit" presetSubtype="26" fill="hold" nodeType="withEffect">
                                  <p:stCondLst>
                                    <p:cond delay="0"/>
                                  </p:stCondLst>
                                  <p:childTnLst>
                                    <p:animEffect transition="out" filter="barn(inHorizontal)">
                                      <p:cBhvr>
                                        <p:cTn id="72" dur="3000"/>
                                        <p:tgtEl>
                                          <p:spTgt spid="12"/>
                                        </p:tgtEl>
                                      </p:cBhvr>
                                    </p:animEffect>
                                    <p:set>
                                      <p:cBhvr>
                                        <p:cTn id="73" dur="1" fill="hold">
                                          <p:stCondLst>
                                            <p:cond delay="2999"/>
                                          </p:stCondLst>
                                        </p:cTn>
                                        <p:tgtEl>
                                          <p:spTgt spid="12"/>
                                        </p:tgtEl>
                                        <p:attrNameLst>
                                          <p:attrName>style.visibility</p:attrName>
                                        </p:attrNameLst>
                                      </p:cBhvr>
                                      <p:to>
                                        <p:strVal val="hidden"/>
                                      </p:to>
                                    </p:set>
                                  </p:childTnLst>
                                </p:cTn>
                              </p:par>
                              <p:par>
                                <p:cTn id="74" presetID="16" presetClass="exit" presetSubtype="26" fill="hold" nodeType="withEffect">
                                  <p:stCondLst>
                                    <p:cond delay="0"/>
                                  </p:stCondLst>
                                  <p:childTnLst>
                                    <p:animEffect transition="out" filter="barn(inHorizontal)">
                                      <p:cBhvr>
                                        <p:cTn id="75" dur="3000"/>
                                        <p:tgtEl>
                                          <p:spTgt spid="7"/>
                                        </p:tgtEl>
                                      </p:cBhvr>
                                    </p:animEffect>
                                    <p:set>
                                      <p:cBhvr>
                                        <p:cTn id="76" dur="1" fill="hold">
                                          <p:stCondLst>
                                            <p:cond delay="2999"/>
                                          </p:stCondLst>
                                        </p:cTn>
                                        <p:tgtEl>
                                          <p:spTgt spid="7"/>
                                        </p:tgtEl>
                                        <p:attrNameLst>
                                          <p:attrName>style.visibility</p:attrName>
                                        </p:attrNameLst>
                                      </p:cBhvr>
                                      <p:to>
                                        <p:strVal val="hidden"/>
                                      </p:to>
                                    </p:set>
                                  </p:childTnLst>
                                </p:cTn>
                              </p:par>
                              <p:par>
                                <p:cTn id="77" presetID="16" presetClass="exit" presetSubtype="26" fill="hold" nodeType="withEffect">
                                  <p:stCondLst>
                                    <p:cond delay="0"/>
                                  </p:stCondLst>
                                  <p:childTnLst>
                                    <p:animEffect transition="out" filter="barn(inHorizontal)">
                                      <p:cBhvr>
                                        <p:cTn id="78" dur="3000"/>
                                        <p:tgtEl>
                                          <p:spTgt spid="9"/>
                                        </p:tgtEl>
                                      </p:cBhvr>
                                    </p:animEffect>
                                    <p:set>
                                      <p:cBhvr>
                                        <p:cTn id="79" dur="1" fill="hold">
                                          <p:stCondLst>
                                            <p:cond delay="2999"/>
                                          </p:stCondLst>
                                        </p:cTn>
                                        <p:tgtEl>
                                          <p:spTgt spid="9"/>
                                        </p:tgtEl>
                                        <p:attrNameLst>
                                          <p:attrName>style.visibility</p:attrName>
                                        </p:attrNameLst>
                                      </p:cBhvr>
                                      <p:to>
                                        <p:strVal val="hidden"/>
                                      </p:to>
                                    </p:set>
                                  </p:childTnLst>
                                </p:cTn>
                              </p:par>
                              <p:par>
                                <p:cTn id="80" presetID="16" presetClass="exit" presetSubtype="26" fill="hold" nodeType="withEffect">
                                  <p:stCondLst>
                                    <p:cond delay="0"/>
                                  </p:stCondLst>
                                  <p:childTnLst>
                                    <p:animEffect transition="out" filter="barn(inHorizontal)">
                                      <p:cBhvr>
                                        <p:cTn id="81" dur="3000"/>
                                        <p:tgtEl>
                                          <p:spTgt spid="11"/>
                                        </p:tgtEl>
                                      </p:cBhvr>
                                    </p:animEffect>
                                    <p:set>
                                      <p:cBhvr>
                                        <p:cTn id="82" dur="1" fill="hold">
                                          <p:stCondLst>
                                            <p:cond delay="2999"/>
                                          </p:stCondLst>
                                        </p:cTn>
                                        <p:tgtEl>
                                          <p:spTgt spid="11"/>
                                        </p:tgtEl>
                                        <p:attrNameLst>
                                          <p:attrName>style.visibility</p:attrName>
                                        </p:attrNameLst>
                                      </p:cBhvr>
                                      <p:to>
                                        <p:strVal val="hidden"/>
                                      </p:to>
                                    </p:set>
                                  </p:childTnLst>
                                </p:cTn>
                              </p:par>
                              <p:par>
                                <p:cTn id="83" presetID="16" presetClass="exit" presetSubtype="26" fill="hold" nodeType="withEffect">
                                  <p:stCondLst>
                                    <p:cond delay="0"/>
                                  </p:stCondLst>
                                  <p:childTnLst>
                                    <p:animEffect transition="out" filter="barn(inHorizontal)">
                                      <p:cBhvr>
                                        <p:cTn id="84" dur="3000"/>
                                        <p:tgtEl>
                                          <p:spTgt spid="13"/>
                                        </p:tgtEl>
                                      </p:cBhvr>
                                    </p:animEffect>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6"/>
                                        </p:tgtEl>
                                        <p:attrNameLst>
                                          <p:attrName>ppt_x</p:attrName>
                                        </p:attrNameLst>
                                      </p:cBhvr>
                                      <p:tavLst>
                                        <p:tav tm="0">
                                          <p:val>
                                            <p:strVal val="ppt_x"/>
                                          </p:val>
                                        </p:tav>
                                        <p:tav tm="100000">
                                          <p:val>
                                            <p:strVal val="ppt_x"/>
                                          </p:val>
                                        </p:tav>
                                      </p:tavLst>
                                    </p:anim>
                                    <p:anim calcmode="lin" valueType="num">
                                      <p:cBhvr additive="base">
                                        <p:cTn id="88" dur="3000"/>
                                        <p:tgtEl>
                                          <p:spTgt spid="6"/>
                                        </p:tgtEl>
                                        <p:attrNameLst>
                                          <p:attrName>ppt_y</p:attrName>
                                        </p:attrNameLst>
                                      </p:cBhvr>
                                      <p:tavLst>
                                        <p:tav tm="0">
                                          <p:val>
                                            <p:strVal val="ppt_y"/>
                                          </p:val>
                                        </p:tav>
                                        <p:tav tm="100000">
                                          <p:val>
                                            <p:strVal val="1+ppt_h/2"/>
                                          </p:val>
                                        </p:tav>
                                      </p:tavLst>
                                    </p:anim>
                                    <p:set>
                                      <p:cBhvr>
                                        <p:cTn id="89" dur="1" fill="hold">
                                          <p:stCondLst>
                                            <p:cond delay="2999"/>
                                          </p:stCondLst>
                                        </p:cTn>
                                        <p:tgtEl>
                                          <p:spTgt spid="6"/>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8"/>
                                        </p:tgtEl>
                                        <p:attrNameLst>
                                          <p:attrName>ppt_x</p:attrName>
                                        </p:attrNameLst>
                                      </p:cBhvr>
                                      <p:tavLst>
                                        <p:tav tm="0">
                                          <p:val>
                                            <p:strVal val="ppt_x"/>
                                          </p:val>
                                        </p:tav>
                                        <p:tav tm="100000">
                                          <p:val>
                                            <p:strVal val="ppt_x"/>
                                          </p:val>
                                        </p:tav>
                                      </p:tavLst>
                                    </p:anim>
                                    <p:anim calcmode="lin" valueType="num">
                                      <p:cBhvr additive="base">
                                        <p:cTn id="92" dur="3000"/>
                                        <p:tgtEl>
                                          <p:spTgt spid="8"/>
                                        </p:tgtEl>
                                        <p:attrNameLst>
                                          <p:attrName>ppt_y</p:attrName>
                                        </p:attrNameLst>
                                      </p:cBhvr>
                                      <p:tavLst>
                                        <p:tav tm="0">
                                          <p:val>
                                            <p:strVal val="ppt_y"/>
                                          </p:val>
                                        </p:tav>
                                        <p:tav tm="100000">
                                          <p:val>
                                            <p:strVal val="1+ppt_h/2"/>
                                          </p:val>
                                        </p:tav>
                                      </p:tavLst>
                                    </p:anim>
                                    <p:set>
                                      <p:cBhvr>
                                        <p:cTn id="93" dur="1" fill="hold">
                                          <p:stCondLst>
                                            <p:cond delay="2999"/>
                                          </p:stCondLst>
                                        </p:cTn>
                                        <p:tgtEl>
                                          <p:spTgt spid="8"/>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12"/>
                                        </p:tgtEl>
                                        <p:attrNameLst>
                                          <p:attrName>ppt_x</p:attrName>
                                        </p:attrNameLst>
                                      </p:cBhvr>
                                      <p:tavLst>
                                        <p:tav tm="0">
                                          <p:val>
                                            <p:strVal val="ppt_x"/>
                                          </p:val>
                                        </p:tav>
                                        <p:tav tm="100000">
                                          <p:val>
                                            <p:strVal val="ppt_x"/>
                                          </p:val>
                                        </p:tav>
                                      </p:tavLst>
                                    </p:anim>
                                    <p:anim calcmode="lin" valueType="num">
                                      <p:cBhvr additive="base">
                                        <p:cTn id="100" dur="3000"/>
                                        <p:tgtEl>
                                          <p:spTgt spid="12"/>
                                        </p:tgtEl>
                                        <p:attrNameLst>
                                          <p:attrName>ppt_y</p:attrName>
                                        </p:attrNameLst>
                                      </p:cBhvr>
                                      <p:tavLst>
                                        <p:tav tm="0">
                                          <p:val>
                                            <p:strVal val="ppt_y"/>
                                          </p:val>
                                        </p:tav>
                                        <p:tav tm="100000">
                                          <p:val>
                                            <p:strVal val="1+ppt_h/2"/>
                                          </p:val>
                                        </p:tav>
                                      </p:tavLst>
                                    </p:anim>
                                    <p:set>
                                      <p:cBhvr>
                                        <p:cTn id="101" dur="1" fill="hold">
                                          <p:stCondLst>
                                            <p:cond delay="2999"/>
                                          </p:stCondLst>
                                        </p:cTn>
                                        <p:tgtEl>
                                          <p:spTgt spid="12"/>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7"/>
                                        </p:tgtEl>
                                        <p:attrNameLst>
                                          <p:attrName>ppt_x</p:attrName>
                                        </p:attrNameLst>
                                      </p:cBhvr>
                                      <p:tavLst>
                                        <p:tav tm="0">
                                          <p:val>
                                            <p:strVal val="ppt_x"/>
                                          </p:val>
                                        </p:tav>
                                        <p:tav tm="100000">
                                          <p:val>
                                            <p:strVal val="ppt_x"/>
                                          </p:val>
                                        </p:tav>
                                      </p:tavLst>
                                    </p:anim>
                                    <p:anim calcmode="lin" valueType="num">
                                      <p:cBhvr additive="base">
                                        <p:cTn id="104" dur="3000"/>
                                        <p:tgtEl>
                                          <p:spTgt spid="7"/>
                                        </p:tgtEl>
                                        <p:attrNameLst>
                                          <p:attrName>ppt_y</p:attrName>
                                        </p:attrNameLst>
                                      </p:cBhvr>
                                      <p:tavLst>
                                        <p:tav tm="0">
                                          <p:val>
                                            <p:strVal val="ppt_y"/>
                                          </p:val>
                                        </p:tav>
                                        <p:tav tm="100000">
                                          <p:val>
                                            <p:strVal val="0-ppt_h/2"/>
                                          </p:val>
                                        </p:tav>
                                      </p:tavLst>
                                    </p:anim>
                                    <p:set>
                                      <p:cBhvr>
                                        <p:cTn id="105" dur="1" fill="hold">
                                          <p:stCondLst>
                                            <p:cond delay="2999"/>
                                          </p:stCondLst>
                                        </p:cTn>
                                        <p:tgtEl>
                                          <p:spTgt spid="7"/>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9"/>
                                        </p:tgtEl>
                                        <p:attrNameLst>
                                          <p:attrName>ppt_x</p:attrName>
                                        </p:attrNameLst>
                                      </p:cBhvr>
                                      <p:tavLst>
                                        <p:tav tm="0">
                                          <p:val>
                                            <p:strVal val="ppt_x"/>
                                          </p:val>
                                        </p:tav>
                                        <p:tav tm="100000">
                                          <p:val>
                                            <p:strVal val="ppt_x"/>
                                          </p:val>
                                        </p:tav>
                                      </p:tavLst>
                                    </p:anim>
                                    <p:anim calcmode="lin" valueType="num">
                                      <p:cBhvr additive="base">
                                        <p:cTn id="108" dur="3000"/>
                                        <p:tgtEl>
                                          <p:spTgt spid="9"/>
                                        </p:tgtEl>
                                        <p:attrNameLst>
                                          <p:attrName>ppt_y</p:attrName>
                                        </p:attrNameLst>
                                      </p:cBhvr>
                                      <p:tavLst>
                                        <p:tav tm="0">
                                          <p:val>
                                            <p:strVal val="ppt_y"/>
                                          </p:val>
                                        </p:tav>
                                        <p:tav tm="100000">
                                          <p:val>
                                            <p:strVal val="0-ppt_h/2"/>
                                          </p:val>
                                        </p:tav>
                                      </p:tavLst>
                                    </p:anim>
                                    <p:set>
                                      <p:cBhvr>
                                        <p:cTn id="109" dur="1" fill="hold">
                                          <p:stCondLst>
                                            <p:cond delay="2999"/>
                                          </p:stCondLst>
                                        </p:cTn>
                                        <p:tgtEl>
                                          <p:spTgt spid="9"/>
                                        </p:tgtEl>
                                        <p:attrNameLst>
                                          <p:attrName>style.visibility</p:attrName>
                                        </p:attrNameLst>
                                      </p:cBhvr>
                                      <p:to>
                                        <p:strVal val="hidden"/>
                                      </p:to>
                                    </p:set>
                                  </p:childTnLst>
                                </p:cTn>
                              </p:par>
                              <p:par>
                                <p:cTn id="110" presetID="2" presetClass="exit" presetSubtype="1" fill="hold" nodeType="withEffect">
                                  <p:stCondLst>
                                    <p:cond delay="0"/>
                                  </p:stCondLst>
                                  <p:childTnLst>
                                    <p:anim calcmode="lin" valueType="num">
                                      <p:cBhvr additive="base">
                                        <p:cTn id="111" dur="3000"/>
                                        <p:tgtEl>
                                          <p:spTgt spid="11"/>
                                        </p:tgtEl>
                                        <p:attrNameLst>
                                          <p:attrName>ppt_x</p:attrName>
                                        </p:attrNameLst>
                                      </p:cBhvr>
                                      <p:tavLst>
                                        <p:tav tm="0">
                                          <p:val>
                                            <p:strVal val="ppt_x"/>
                                          </p:val>
                                        </p:tav>
                                        <p:tav tm="100000">
                                          <p:val>
                                            <p:strVal val="ppt_x"/>
                                          </p:val>
                                        </p:tav>
                                      </p:tavLst>
                                    </p:anim>
                                    <p:anim calcmode="lin" valueType="num">
                                      <p:cBhvr additive="base">
                                        <p:cTn id="112" dur="3000"/>
                                        <p:tgtEl>
                                          <p:spTgt spid="11"/>
                                        </p:tgtEl>
                                        <p:attrNameLst>
                                          <p:attrName>ppt_y</p:attrName>
                                        </p:attrNameLst>
                                      </p:cBhvr>
                                      <p:tavLst>
                                        <p:tav tm="0">
                                          <p:val>
                                            <p:strVal val="ppt_y"/>
                                          </p:val>
                                        </p:tav>
                                        <p:tav tm="100000">
                                          <p:val>
                                            <p:strVal val="0-ppt_h/2"/>
                                          </p:val>
                                        </p:tav>
                                      </p:tavLst>
                                    </p:anim>
                                    <p:set>
                                      <p:cBhvr>
                                        <p:cTn id="113" dur="1" fill="hold">
                                          <p:stCondLst>
                                            <p:cond delay="2999"/>
                                          </p:stCondLst>
                                        </p:cTn>
                                        <p:tgtEl>
                                          <p:spTgt spid="11"/>
                                        </p:tgtEl>
                                        <p:attrNameLst>
                                          <p:attrName>style.visibility</p:attrName>
                                        </p:attrNameLst>
                                      </p:cBhvr>
                                      <p:to>
                                        <p:strVal val="hidden"/>
                                      </p:to>
                                    </p:set>
                                  </p:childTnLst>
                                </p:cTn>
                              </p:par>
                              <p:par>
                                <p:cTn id="114" presetID="2" presetClass="exit" presetSubtype="1" fill="hold" nodeType="withEffect">
                                  <p:stCondLst>
                                    <p:cond delay="0"/>
                                  </p:stCondLst>
                                  <p:childTnLst>
                                    <p:anim calcmode="lin" valueType="num">
                                      <p:cBhvr additive="base">
                                        <p:cTn id="115" dur="3000"/>
                                        <p:tgtEl>
                                          <p:spTgt spid="13"/>
                                        </p:tgtEl>
                                        <p:attrNameLst>
                                          <p:attrName>ppt_x</p:attrName>
                                        </p:attrNameLst>
                                      </p:cBhvr>
                                      <p:tavLst>
                                        <p:tav tm="0">
                                          <p:val>
                                            <p:strVal val="ppt_x"/>
                                          </p:val>
                                        </p:tav>
                                        <p:tav tm="100000">
                                          <p:val>
                                            <p:strVal val="ppt_x"/>
                                          </p:val>
                                        </p:tav>
                                      </p:tavLst>
                                    </p:anim>
                                    <p:anim calcmode="lin" valueType="num">
                                      <p:cBhvr additive="base">
                                        <p:cTn id="116" dur="3000"/>
                                        <p:tgtEl>
                                          <p:spTgt spid="13"/>
                                        </p:tgtEl>
                                        <p:attrNameLst>
                                          <p:attrName>ppt_y</p:attrName>
                                        </p:attrNameLst>
                                      </p:cBhvr>
                                      <p:tavLst>
                                        <p:tav tm="0">
                                          <p:val>
                                            <p:strVal val="ppt_y"/>
                                          </p:val>
                                        </p:tav>
                                        <p:tav tm="100000">
                                          <p:val>
                                            <p:strVal val="0-ppt_h/2"/>
                                          </p:val>
                                        </p:tav>
                                      </p:tavLst>
                                    </p:anim>
                                    <p:set>
                                      <p:cBhvr>
                                        <p:cTn id="117" dur="1" fill="hold">
                                          <p:stCondLst>
                                            <p:cond delay="2999"/>
                                          </p:stCondLst>
                                        </p:cTn>
                                        <p:tgtEl>
                                          <p:spTgt spid="13"/>
                                        </p:tgtEl>
                                        <p:attrNameLst>
                                          <p:attrName>style.visibility</p:attrName>
                                        </p:attrNameLst>
                                      </p:cBhvr>
                                      <p:to>
                                        <p:strVal val="hidden"/>
                                      </p:to>
                                    </p:set>
                                  </p:childTnLst>
                                </p:cTn>
                              </p:par>
                              <p:par>
                                <p:cTn id="118" presetID="23" presetClass="entr" presetSubtype="288"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strVal val="4/3*#ppt_w"/>
                                          </p:val>
                                        </p:tav>
                                        <p:tav tm="100000">
                                          <p:val>
                                            <p:strVal val="#ppt_w"/>
                                          </p:val>
                                        </p:tav>
                                      </p:tavLst>
                                    </p:anim>
                                    <p:anim calcmode="lin" valueType="num">
                                      <p:cBhvr>
                                        <p:cTn id="121" dur="3000" fill="hold"/>
                                        <p:tgtEl>
                                          <p:spTgt spid="4"/>
                                        </p:tgtEl>
                                        <p:attrNameLst>
                                          <p:attrName>ppt_h</p:attrName>
                                        </p:attrNameLst>
                                      </p:cBhvr>
                                      <p:tavLst>
                                        <p:tav tm="0">
                                          <p:val>
                                            <p:strVal val="4/3*#ppt_h"/>
                                          </p:val>
                                        </p:tav>
                                        <p:tav tm="100000">
                                          <p:val>
                                            <p:strVal val="#ppt_h"/>
                                          </p:val>
                                        </p:tav>
                                      </p:tavLst>
                                    </p:anim>
                                  </p:childTnLst>
                                </p:cTn>
                              </p:par>
                              <p:par>
                                <p:cTn id="122" presetID="16" presetClass="entr" presetSubtype="42"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arn(outHorizontal)">
                                      <p:cBhvr>
                                        <p:cTn id="124" dur="3000"/>
                                        <p:tgtEl>
                                          <p:spTgt spid="4"/>
                                        </p:tgtEl>
                                      </p:cBhvr>
                                    </p:animEffect>
                                  </p:childTnLst>
                                </p:cTn>
                              </p:par>
                            </p:childTnLst>
                          </p:cTn>
                        </p:par>
                        <p:par>
                          <p:cTn id="125" fill="hold">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4"/>
                                        </p:tgtEl>
                                        <p:attrNameLst>
                                          <p:attrName>style.visibility</p:attrName>
                                        </p:attrNameLst>
                                      </p:cBhvr>
                                      <p:to>
                                        <p:strVal val="visible"/>
                                      </p:to>
                                    </p:set>
                                    <p:animEffect transition="in" filter="fade">
                                      <p:cBhvr>
                                        <p:cTn id="128" dur="1000"/>
                                        <p:tgtEl>
                                          <p:spTgt spid="14"/>
                                        </p:tgtEl>
                                      </p:cBhvr>
                                    </p:animEffect>
                                    <p:anim calcmode="lin" valueType="num">
                                      <p:cBhvr>
                                        <p:cTn id="129" dur="1000" fill="hold"/>
                                        <p:tgtEl>
                                          <p:spTgt spid="14"/>
                                        </p:tgtEl>
                                        <p:attrNameLst>
                                          <p:attrName>ppt_x</p:attrName>
                                        </p:attrNameLst>
                                      </p:cBhvr>
                                      <p:tavLst>
                                        <p:tav tm="0">
                                          <p:val>
                                            <p:strVal val="#ppt_x-.1"/>
                                          </p:val>
                                        </p:tav>
                                        <p:tav tm="100000">
                                          <p:val>
                                            <p:strVal val="#ppt_x"/>
                                          </p:val>
                                        </p:tav>
                                      </p:tavLst>
                                    </p:anim>
                                    <p:anim calcmode="lin" valueType="num">
                                      <p:cBhvr>
                                        <p:cTn id="13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wimming-Tiger-Animal-Widescreen-Wallpaper.jpg"/>
          <p:cNvPicPr>
            <a:picLocks noChangeAspect="1"/>
          </p:cNvPicPr>
          <p:nvPr/>
        </p:nvPicPr>
        <p:blipFill>
          <a:blip r:embed="rId2" cstate="print"/>
          <a:stretch>
            <a:fillRect/>
          </a:stretch>
        </p:blipFill>
        <p:spPr bwMode="auto">
          <a:xfrm>
            <a:off x="0" y="-154782"/>
            <a:ext cx="9144000" cy="6096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rot="5400000">
            <a:off x="92075" y="2765425"/>
            <a:ext cx="1792288" cy="1976438"/>
          </a:xfrm>
          <a:prstGeom prst="triangl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rot="5400000">
            <a:off x="92075" y="979488"/>
            <a:ext cx="1792287" cy="1976438"/>
          </a:xfrm>
          <a:prstGeom prst="triangl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rot="16200000">
            <a:off x="7259638" y="979488"/>
            <a:ext cx="1792287" cy="1976437"/>
          </a:xfrm>
          <a:prstGeom prst="triangl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16200000">
            <a:off x="7259638" y="2706688"/>
            <a:ext cx="1792287" cy="1976437"/>
          </a:xfrm>
          <a:prstGeom prst="triangl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5400000">
            <a:off x="2163763" y="2825750"/>
            <a:ext cx="1792288" cy="1976437"/>
          </a:xfrm>
          <a:prstGeom prst="triangl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rot="5400000">
            <a:off x="2163763" y="979488"/>
            <a:ext cx="1792287" cy="1976437"/>
          </a:xfrm>
          <a:prstGeom prst="triangl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rot="16200000">
            <a:off x="5092700" y="979488"/>
            <a:ext cx="1792287" cy="1976438"/>
          </a:xfrm>
          <a:prstGeom prst="triangl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isósceles"/>
          <p:cNvSpPr/>
          <p:nvPr/>
        </p:nvSpPr>
        <p:spPr>
          <a:xfrm rot="16200000">
            <a:off x="5092700" y="2706688"/>
            <a:ext cx="1792287" cy="1976438"/>
          </a:xfrm>
          <a:prstGeom prst="triangl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539552"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más de </a:t>
            </a:r>
            <a:r>
              <a:rPr lang="es-ES" b="1" i="1" dirty="0" smtClean="0">
                <a:effectLst>
                  <a:glow rad="101600">
                    <a:srgbClr val="C00000">
                      <a:alpha val="60000"/>
                    </a:srgbClr>
                  </a:glow>
                  <a:outerShdw blurRad="38100" dist="38100" dir="2700000" algn="tl">
                    <a:srgbClr val="000000">
                      <a:alpha val="43137"/>
                    </a:srgbClr>
                  </a:outerShdw>
                </a:effectLst>
              </a:rPr>
              <a:t>4,5 millones de visitantes anuales</a:t>
            </a:r>
            <a:r>
              <a:rPr lang="es-ES" i="1" dirty="0" smtClean="0">
                <a:effectLst>
                  <a:glow rad="101600">
                    <a:srgbClr val="C00000">
                      <a:alpha val="60000"/>
                    </a:srgbClr>
                  </a:glow>
                  <a:outerShdw blurRad="38100" dist="38100" dir="2700000" algn="tl">
                    <a:srgbClr val="000000">
                      <a:alpha val="43137"/>
                    </a:srgbClr>
                  </a:outerShdw>
                </a:effectLst>
              </a:rPr>
              <a:t>, el Parque Nacional del Gran Cañón –creado en 1919– presenta una gran diversidad de ecosistemas debido a las notables variaciones de altitud y de exposición al Sol.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flip dir="r"/>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1+#ppt_w/2"/>
                                          </p:val>
                                        </p:tav>
                                        <p:tav tm="100000">
                                          <p:val>
                                            <p:strVal val="#ppt_x"/>
                                          </p:val>
                                        </p:tav>
                                      </p:tavLst>
                                    </p:anim>
                                    <p:anim calcmode="lin" valueType="num">
                                      <p:cBhvr additive="base">
                                        <p:cTn id="20" dur="30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3000" fill="hold"/>
                                        <p:tgtEl>
                                          <p:spTgt spid="7"/>
                                        </p:tgtEl>
                                        <p:attrNameLst>
                                          <p:attrName>ppt_x</p:attrName>
                                        </p:attrNameLst>
                                      </p:cBhvr>
                                      <p:tavLst>
                                        <p:tav tm="0">
                                          <p:val>
                                            <p:strVal val="0-#ppt_w/2"/>
                                          </p:val>
                                        </p:tav>
                                        <p:tav tm="100000">
                                          <p:val>
                                            <p:strVal val="#ppt_x"/>
                                          </p:val>
                                        </p:tav>
                                      </p:tavLst>
                                    </p:anim>
                                    <p:anim calcmode="lin" valueType="num">
                                      <p:cBhvr additive="base">
                                        <p:cTn id="24" dur="300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0-#ppt_w/2"/>
                                          </p:val>
                                        </p:tav>
                                        <p:tav tm="100000">
                                          <p:val>
                                            <p:strVal val="#ppt_x"/>
                                          </p:val>
                                        </p:tav>
                                      </p:tavLst>
                                    </p:anim>
                                    <p:anim calcmode="lin" valueType="num">
                                      <p:cBhvr additive="base">
                                        <p:cTn id="28" dur="3000" fill="hold"/>
                                        <p:tgtEl>
                                          <p:spTgt spid="8"/>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16" presetClass="entr" presetSubtype="42"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arn(outHorizontal)">
                                      <p:cBhvr>
                                        <p:cTn id="39" dur="3000"/>
                                        <p:tgtEl>
                                          <p:spTgt spid="5"/>
                                        </p:tgtEl>
                                      </p:cBhvr>
                                    </p:animEffect>
                                  </p:childTnLst>
                                </p:cTn>
                              </p:par>
                              <p:par>
                                <p:cTn id="40" presetID="16" presetClass="entr" presetSubtype="42"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arn(outHorizontal)">
                                      <p:cBhvr>
                                        <p:cTn id="42" dur="3000"/>
                                        <p:tgtEl>
                                          <p:spTgt spid="6"/>
                                        </p:tgtEl>
                                      </p:cBhvr>
                                    </p:animEffect>
                                  </p:childTnLst>
                                </p:cTn>
                              </p:par>
                              <p:par>
                                <p:cTn id="43" presetID="16" presetClass="entr" presetSubtype="42"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arn(outHorizontal)">
                                      <p:cBhvr>
                                        <p:cTn id="45" dur="3000"/>
                                        <p:tgtEl>
                                          <p:spTgt spid="7"/>
                                        </p:tgtEl>
                                      </p:cBhvr>
                                    </p:animEffect>
                                  </p:childTnLst>
                                </p:cTn>
                              </p:par>
                              <p:par>
                                <p:cTn id="46" presetID="16" presetClass="entr" presetSubtype="42" fill="hold"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barn(outHorizontal)">
                                      <p:cBhvr>
                                        <p:cTn id="48" dur="3000"/>
                                        <p:tgtEl>
                                          <p:spTgt spid="8"/>
                                        </p:tgtEl>
                                      </p:cBhvr>
                                    </p:animEffect>
                                  </p:childTnLst>
                                </p:cTn>
                              </p:par>
                              <p:par>
                                <p:cTn id="49" presetID="16" presetClass="entr" presetSubtype="42"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arn(outHorizontal)">
                                      <p:cBhvr>
                                        <p:cTn id="51" dur="3000"/>
                                        <p:tgtEl>
                                          <p:spTgt spid="9"/>
                                        </p:tgtEl>
                                      </p:cBhvr>
                                    </p:animEffect>
                                  </p:childTnLst>
                                </p:cTn>
                              </p:par>
                              <p:par>
                                <p:cTn id="52" presetID="16" presetClass="entr" presetSubtype="42"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outHorizontal)">
                                      <p:cBhvr>
                                        <p:cTn id="54" dur="3000"/>
                                        <p:tgtEl>
                                          <p:spTgt spid="10"/>
                                        </p:tgtEl>
                                      </p:cBhvr>
                                    </p:animEffect>
                                  </p:childTnLst>
                                </p:cTn>
                              </p:par>
                              <p:par>
                                <p:cTn id="55" presetID="16" presetClass="entr" presetSubtype="42"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barn(outHorizontal)">
                                      <p:cBhvr>
                                        <p:cTn id="57" dur="3000"/>
                                        <p:tgtEl>
                                          <p:spTgt spid="11"/>
                                        </p:tgtEl>
                                      </p:cBhvr>
                                    </p:animEffect>
                                  </p:childTnLst>
                                </p:cTn>
                              </p:par>
                              <p:par>
                                <p:cTn id="58" presetID="16" presetClass="entr" presetSubtype="42"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barn(outHorizontal)">
                                      <p:cBhvr>
                                        <p:cTn id="60" dur="3000"/>
                                        <p:tgtEl>
                                          <p:spTgt spid="12"/>
                                        </p:tgtEl>
                                      </p:cBhvr>
                                    </p:animEffect>
                                  </p:childTnLst>
                                </p:cTn>
                              </p:par>
                              <p:par>
                                <p:cTn id="61" presetID="8" presetClass="emph" presetSubtype="0" fill="hold" nodeType="withEffect">
                                  <p:stCondLst>
                                    <p:cond delay="0"/>
                                  </p:stCondLst>
                                  <p:childTnLst>
                                    <p:animRot by="21600000">
                                      <p:cBhvr>
                                        <p:cTn id="62" dur="3000" fill="hold"/>
                                        <p:tgtEl>
                                          <p:spTgt spid="5"/>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6"/>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0"/>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7"/>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8"/>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1"/>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2"/>
                                        </p:tgtEl>
                                        <p:attrNameLst>
                                          <p:attrName>r</p:attrName>
                                        </p:attrNameLst>
                                      </p:cBhvr>
                                    </p:animRot>
                                  </p:childTnLst>
                                </p:cTn>
                              </p:par>
                            </p:childTnLst>
                          </p:cTn>
                        </p:par>
                        <p:par>
                          <p:cTn id="77" fill="hold">
                            <p:stCondLst>
                              <p:cond delay="3000"/>
                            </p:stCondLst>
                            <p:childTnLst>
                              <p:par>
                                <p:cTn id="78" presetID="2" presetClass="exit" presetSubtype="2" fill="hold" nodeType="afterEffect">
                                  <p:stCondLst>
                                    <p:cond delay="0"/>
                                  </p:stCondLst>
                                  <p:childTnLst>
                                    <p:anim calcmode="lin" valueType="num">
                                      <p:cBhvr additive="base">
                                        <p:cTn id="79" dur="3000"/>
                                        <p:tgtEl>
                                          <p:spTgt spid="5"/>
                                        </p:tgtEl>
                                        <p:attrNameLst>
                                          <p:attrName>ppt_x</p:attrName>
                                        </p:attrNameLst>
                                      </p:cBhvr>
                                      <p:tavLst>
                                        <p:tav tm="0">
                                          <p:val>
                                            <p:strVal val="ppt_x"/>
                                          </p:val>
                                        </p:tav>
                                        <p:tav tm="100000">
                                          <p:val>
                                            <p:strVal val="1+ppt_w/2"/>
                                          </p:val>
                                        </p:tav>
                                      </p:tavLst>
                                    </p:anim>
                                    <p:anim calcmode="lin" valueType="num">
                                      <p:cBhvr additive="base">
                                        <p:cTn id="80" dur="3000"/>
                                        <p:tgtEl>
                                          <p:spTgt spid="5"/>
                                        </p:tgtEl>
                                        <p:attrNameLst>
                                          <p:attrName>ppt_y</p:attrName>
                                        </p:attrNameLst>
                                      </p:cBhvr>
                                      <p:tavLst>
                                        <p:tav tm="0">
                                          <p:val>
                                            <p:strVal val="ppt_y"/>
                                          </p:val>
                                        </p:tav>
                                        <p:tav tm="100000">
                                          <p:val>
                                            <p:strVal val="ppt_y"/>
                                          </p:val>
                                        </p:tav>
                                      </p:tavLst>
                                    </p:anim>
                                    <p:set>
                                      <p:cBhvr>
                                        <p:cTn id="81" dur="1" fill="hold">
                                          <p:stCondLst>
                                            <p:cond delay="2999"/>
                                          </p:stCondLst>
                                        </p:cTn>
                                        <p:tgtEl>
                                          <p:spTgt spid="5"/>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6"/>
                                        </p:tgtEl>
                                        <p:attrNameLst>
                                          <p:attrName>ppt_x</p:attrName>
                                        </p:attrNameLst>
                                      </p:cBhvr>
                                      <p:tavLst>
                                        <p:tav tm="0">
                                          <p:val>
                                            <p:strVal val="ppt_x"/>
                                          </p:val>
                                        </p:tav>
                                        <p:tav tm="100000">
                                          <p:val>
                                            <p:strVal val="1+ppt_w/2"/>
                                          </p:val>
                                        </p:tav>
                                      </p:tavLst>
                                    </p:anim>
                                    <p:anim calcmode="lin" valueType="num">
                                      <p:cBhvr additive="base">
                                        <p:cTn id="84" dur="3000"/>
                                        <p:tgtEl>
                                          <p:spTgt spid="6"/>
                                        </p:tgtEl>
                                        <p:attrNameLst>
                                          <p:attrName>ppt_y</p:attrName>
                                        </p:attrNameLst>
                                      </p:cBhvr>
                                      <p:tavLst>
                                        <p:tav tm="0">
                                          <p:val>
                                            <p:strVal val="ppt_y"/>
                                          </p:val>
                                        </p:tav>
                                        <p:tav tm="100000">
                                          <p:val>
                                            <p:strVal val="ppt_y"/>
                                          </p:val>
                                        </p:tav>
                                      </p:tavLst>
                                    </p:anim>
                                    <p:set>
                                      <p:cBhvr>
                                        <p:cTn id="85" dur="1" fill="hold">
                                          <p:stCondLst>
                                            <p:cond delay="2999"/>
                                          </p:stCondLst>
                                        </p:cTn>
                                        <p:tgtEl>
                                          <p:spTgt spid="6"/>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9"/>
                                        </p:tgtEl>
                                        <p:attrNameLst>
                                          <p:attrName>ppt_x</p:attrName>
                                        </p:attrNameLst>
                                      </p:cBhvr>
                                      <p:tavLst>
                                        <p:tav tm="0">
                                          <p:val>
                                            <p:strVal val="ppt_x"/>
                                          </p:val>
                                        </p:tav>
                                        <p:tav tm="100000">
                                          <p:val>
                                            <p:strVal val="1+ppt_w/2"/>
                                          </p:val>
                                        </p:tav>
                                      </p:tavLst>
                                    </p:anim>
                                    <p:anim calcmode="lin" valueType="num">
                                      <p:cBhvr additive="base">
                                        <p:cTn id="88" dur="3000"/>
                                        <p:tgtEl>
                                          <p:spTgt spid="9"/>
                                        </p:tgtEl>
                                        <p:attrNameLst>
                                          <p:attrName>ppt_y</p:attrName>
                                        </p:attrNameLst>
                                      </p:cBhvr>
                                      <p:tavLst>
                                        <p:tav tm="0">
                                          <p:val>
                                            <p:strVal val="ppt_y"/>
                                          </p:val>
                                        </p:tav>
                                        <p:tav tm="100000">
                                          <p:val>
                                            <p:strVal val="ppt_y"/>
                                          </p:val>
                                        </p:tav>
                                      </p:tavLst>
                                    </p:anim>
                                    <p:set>
                                      <p:cBhvr>
                                        <p:cTn id="89" dur="1" fill="hold">
                                          <p:stCondLst>
                                            <p:cond delay="2999"/>
                                          </p:stCondLst>
                                        </p:cTn>
                                        <p:tgtEl>
                                          <p:spTgt spid="9"/>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10"/>
                                        </p:tgtEl>
                                        <p:attrNameLst>
                                          <p:attrName>ppt_x</p:attrName>
                                        </p:attrNameLst>
                                      </p:cBhvr>
                                      <p:tavLst>
                                        <p:tav tm="0">
                                          <p:val>
                                            <p:strVal val="ppt_x"/>
                                          </p:val>
                                        </p:tav>
                                        <p:tav tm="100000">
                                          <p:val>
                                            <p:strVal val="1+ppt_w/2"/>
                                          </p:val>
                                        </p:tav>
                                      </p:tavLst>
                                    </p:anim>
                                    <p:anim calcmode="lin" valueType="num">
                                      <p:cBhvr additive="base">
                                        <p:cTn id="92" dur="3000"/>
                                        <p:tgtEl>
                                          <p:spTgt spid="10"/>
                                        </p:tgtEl>
                                        <p:attrNameLst>
                                          <p:attrName>ppt_y</p:attrName>
                                        </p:attrNameLst>
                                      </p:cBhvr>
                                      <p:tavLst>
                                        <p:tav tm="0">
                                          <p:val>
                                            <p:strVal val="ppt_y"/>
                                          </p:val>
                                        </p:tav>
                                        <p:tav tm="100000">
                                          <p:val>
                                            <p:strVal val="ppt_y"/>
                                          </p:val>
                                        </p:tav>
                                      </p:tavLst>
                                    </p:anim>
                                    <p:set>
                                      <p:cBhvr>
                                        <p:cTn id="93" dur="1" fill="hold">
                                          <p:stCondLst>
                                            <p:cond delay="2999"/>
                                          </p:stCondLst>
                                        </p:cTn>
                                        <p:tgtEl>
                                          <p:spTgt spid="10"/>
                                        </p:tgtEl>
                                        <p:attrNameLst>
                                          <p:attrName>style.visibility</p:attrName>
                                        </p:attrNameLst>
                                      </p:cBhvr>
                                      <p:to>
                                        <p:strVal val="hidden"/>
                                      </p:to>
                                    </p:set>
                                  </p:childTnLst>
                                </p:cTn>
                              </p:par>
                              <p:par>
                                <p:cTn id="94" presetID="2" presetClass="exit" presetSubtype="8" fill="hold" nodeType="withEffect">
                                  <p:stCondLst>
                                    <p:cond delay="0"/>
                                  </p:stCondLst>
                                  <p:childTnLst>
                                    <p:anim calcmode="lin" valueType="num">
                                      <p:cBhvr additive="base">
                                        <p:cTn id="95" dur="3000"/>
                                        <p:tgtEl>
                                          <p:spTgt spid="7"/>
                                        </p:tgtEl>
                                        <p:attrNameLst>
                                          <p:attrName>ppt_x</p:attrName>
                                        </p:attrNameLst>
                                      </p:cBhvr>
                                      <p:tavLst>
                                        <p:tav tm="0">
                                          <p:val>
                                            <p:strVal val="ppt_x"/>
                                          </p:val>
                                        </p:tav>
                                        <p:tav tm="100000">
                                          <p:val>
                                            <p:strVal val="0-ppt_w/2"/>
                                          </p:val>
                                        </p:tav>
                                      </p:tavLst>
                                    </p:anim>
                                    <p:anim calcmode="lin" valueType="num">
                                      <p:cBhvr additive="base">
                                        <p:cTn id="96" dur="3000"/>
                                        <p:tgtEl>
                                          <p:spTgt spid="7"/>
                                        </p:tgtEl>
                                        <p:attrNameLst>
                                          <p:attrName>ppt_y</p:attrName>
                                        </p:attrNameLst>
                                      </p:cBhvr>
                                      <p:tavLst>
                                        <p:tav tm="0">
                                          <p:val>
                                            <p:strVal val="ppt_y"/>
                                          </p:val>
                                        </p:tav>
                                        <p:tav tm="100000">
                                          <p:val>
                                            <p:strVal val="ppt_y"/>
                                          </p:val>
                                        </p:tav>
                                      </p:tavLst>
                                    </p:anim>
                                    <p:set>
                                      <p:cBhvr>
                                        <p:cTn id="97" dur="1" fill="hold">
                                          <p:stCondLst>
                                            <p:cond delay="2999"/>
                                          </p:stCondLst>
                                        </p:cTn>
                                        <p:tgtEl>
                                          <p:spTgt spid="7"/>
                                        </p:tgtEl>
                                        <p:attrNameLst>
                                          <p:attrName>style.visibility</p:attrName>
                                        </p:attrNameLst>
                                      </p:cBhvr>
                                      <p:to>
                                        <p:strVal val="hidden"/>
                                      </p:to>
                                    </p:set>
                                  </p:childTnLst>
                                </p:cTn>
                              </p:par>
                              <p:par>
                                <p:cTn id="98" presetID="2" presetClass="exit" presetSubtype="8" fill="hold" nodeType="withEffect">
                                  <p:stCondLst>
                                    <p:cond delay="0"/>
                                  </p:stCondLst>
                                  <p:childTnLst>
                                    <p:anim calcmode="lin" valueType="num">
                                      <p:cBhvr additive="base">
                                        <p:cTn id="99" dur="3000"/>
                                        <p:tgtEl>
                                          <p:spTgt spid="8"/>
                                        </p:tgtEl>
                                        <p:attrNameLst>
                                          <p:attrName>ppt_x</p:attrName>
                                        </p:attrNameLst>
                                      </p:cBhvr>
                                      <p:tavLst>
                                        <p:tav tm="0">
                                          <p:val>
                                            <p:strVal val="ppt_x"/>
                                          </p:val>
                                        </p:tav>
                                        <p:tav tm="100000">
                                          <p:val>
                                            <p:strVal val="0-ppt_w/2"/>
                                          </p:val>
                                        </p:tav>
                                      </p:tavLst>
                                    </p:anim>
                                    <p:anim calcmode="lin" valueType="num">
                                      <p:cBhvr additive="base">
                                        <p:cTn id="100" dur="3000"/>
                                        <p:tgtEl>
                                          <p:spTgt spid="8"/>
                                        </p:tgtEl>
                                        <p:attrNameLst>
                                          <p:attrName>ppt_y</p:attrName>
                                        </p:attrNameLst>
                                      </p:cBhvr>
                                      <p:tavLst>
                                        <p:tav tm="0">
                                          <p:val>
                                            <p:strVal val="ppt_y"/>
                                          </p:val>
                                        </p:tav>
                                        <p:tav tm="100000">
                                          <p:val>
                                            <p:strVal val="ppt_y"/>
                                          </p:val>
                                        </p:tav>
                                      </p:tavLst>
                                    </p:anim>
                                    <p:set>
                                      <p:cBhvr>
                                        <p:cTn id="101" dur="1" fill="hold">
                                          <p:stCondLst>
                                            <p:cond delay="2999"/>
                                          </p:stCondLst>
                                        </p:cTn>
                                        <p:tgtEl>
                                          <p:spTgt spid="8"/>
                                        </p:tgtEl>
                                        <p:attrNameLst>
                                          <p:attrName>style.visibility</p:attrName>
                                        </p:attrNameLst>
                                      </p:cBhvr>
                                      <p:to>
                                        <p:strVal val="hidden"/>
                                      </p:to>
                                    </p:set>
                                  </p:childTnLst>
                                </p:cTn>
                              </p:par>
                              <p:par>
                                <p:cTn id="102" presetID="2" presetClass="exit" presetSubtype="8" fill="hold" nodeType="withEffect">
                                  <p:stCondLst>
                                    <p:cond delay="0"/>
                                  </p:stCondLst>
                                  <p:childTnLst>
                                    <p:anim calcmode="lin" valueType="num">
                                      <p:cBhvr additive="base">
                                        <p:cTn id="103" dur="3000"/>
                                        <p:tgtEl>
                                          <p:spTgt spid="11"/>
                                        </p:tgtEl>
                                        <p:attrNameLst>
                                          <p:attrName>ppt_x</p:attrName>
                                        </p:attrNameLst>
                                      </p:cBhvr>
                                      <p:tavLst>
                                        <p:tav tm="0">
                                          <p:val>
                                            <p:strVal val="ppt_x"/>
                                          </p:val>
                                        </p:tav>
                                        <p:tav tm="100000">
                                          <p:val>
                                            <p:strVal val="0-ppt_w/2"/>
                                          </p:val>
                                        </p:tav>
                                      </p:tavLst>
                                    </p:anim>
                                    <p:anim calcmode="lin" valueType="num">
                                      <p:cBhvr additive="base">
                                        <p:cTn id="104" dur="3000"/>
                                        <p:tgtEl>
                                          <p:spTgt spid="11"/>
                                        </p:tgtEl>
                                        <p:attrNameLst>
                                          <p:attrName>ppt_y</p:attrName>
                                        </p:attrNameLst>
                                      </p:cBhvr>
                                      <p:tavLst>
                                        <p:tav tm="0">
                                          <p:val>
                                            <p:strVal val="ppt_y"/>
                                          </p:val>
                                        </p:tav>
                                        <p:tav tm="100000">
                                          <p:val>
                                            <p:strVal val="ppt_y"/>
                                          </p:val>
                                        </p:tav>
                                      </p:tavLst>
                                    </p:anim>
                                    <p:set>
                                      <p:cBhvr>
                                        <p:cTn id="105" dur="1" fill="hold">
                                          <p:stCondLst>
                                            <p:cond delay="2999"/>
                                          </p:stCondLst>
                                        </p:cTn>
                                        <p:tgtEl>
                                          <p:spTgt spid="11"/>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ppt_y"/>
                                          </p:val>
                                        </p:tav>
                                      </p:tavLst>
                                    </p:anim>
                                    <p:set>
                                      <p:cBhvr>
                                        <p:cTn id="109" dur="1" fill="hold">
                                          <p:stCondLst>
                                            <p:cond delay="2999"/>
                                          </p:stCondLst>
                                        </p:cTn>
                                        <p:tgtEl>
                                          <p:spTgt spid="12"/>
                                        </p:tgtEl>
                                        <p:attrNameLst>
                                          <p:attrName>style.visibility</p:attrName>
                                        </p:attrNameLst>
                                      </p:cBhvr>
                                      <p:to>
                                        <p:strVal val="hidden"/>
                                      </p:to>
                                    </p:set>
                                  </p:childTnLst>
                                </p:cTn>
                              </p:par>
                              <p:par>
                                <p:cTn id="110" presetID="23" presetClass="entr" presetSubtype="16"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 calcmode="lin" valueType="num">
                                      <p:cBhvr>
                                        <p:cTn id="112" dur="3000" fill="hold"/>
                                        <p:tgtEl>
                                          <p:spTgt spid="4"/>
                                        </p:tgtEl>
                                        <p:attrNameLst>
                                          <p:attrName>ppt_w</p:attrName>
                                        </p:attrNameLst>
                                      </p:cBhvr>
                                      <p:tavLst>
                                        <p:tav tm="0">
                                          <p:val>
                                            <p:fltVal val="0"/>
                                          </p:val>
                                        </p:tav>
                                        <p:tav tm="100000">
                                          <p:val>
                                            <p:strVal val="#ppt_w"/>
                                          </p:val>
                                        </p:tav>
                                      </p:tavLst>
                                    </p:anim>
                                    <p:anim calcmode="lin" valueType="num">
                                      <p:cBhvr>
                                        <p:cTn id="113" dur="3000" fill="hold"/>
                                        <p:tgtEl>
                                          <p:spTgt spid="4"/>
                                        </p:tgtEl>
                                        <p:attrNameLst>
                                          <p:attrName>ppt_h</p:attrName>
                                        </p:attrNameLst>
                                      </p:cBhvr>
                                      <p:tavLst>
                                        <p:tav tm="0">
                                          <p:val>
                                            <p:fltVal val="0"/>
                                          </p:val>
                                        </p:tav>
                                        <p:tav tm="100000">
                                          <p:val>
                                            <p:strVal val="#ppt_h"/>
                                          </p:val>
                                        </p:tav>
                                      </p:tavLst>
                                    </p:anim>
                                  </p:childTnLst>
                                </p:cTn>
                              </p:par>
                              <p:par>
                                <p:cTn id="114" presetID="16" presetClass="entr" presetSubtype="37"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Effect transition="in" filter="barn(outVertical)">
                                      <p:cBhvr>
                                        <p:cTn id="116" dur="3000"/>
                                        <p:tgtEl>
                                          <p:spTgt spid="4"/>
                                        </p:tgtEl>
                                      </p:cBhvr>
                                    </p:animEffect>
                                  </p:childTnLst>
                                </p:cTn>
                              </p:par>
                            </p:childTnLst>
                          </p:cTn>
                        </p:par>
                        <p:par>
                          <p:cTn id="117" fill="hold">
                            <p:stCondLst>
                              <p:cond delay="6000"/>
                            </p:stCondLst>
                            <p:childTnLst>
                              <p:par>
                                <p:cTn id="118" presetID="40" presetClass="entr" presetSubtype="0" fill="hold" grpId="0" nodeType="afterEffect">
                                  <p:stCondLst>
                                    <p:cond delay="0"/>
                                  </p:stCondLst>
                                  <p:iterate type="lt">
                                    <p:tmPct val="10000"/>
                                  </p:iterate>
                                  <p:childTnLst>
                                    <p:set>
                                      <p:cBhvr>
                                        <p:cTn id="119" dur="1" fill="hold">
                                          <p:stCondLst>
                                            <p:cond delay="0"/>
                                          </p:stCondLst>
                                        </p:cTn>
                                        <p:tgtEl>
                                          <p:spTgt spid="13"/>
                                        </p:tgtEl>
                                        <p:attrNameLst>
                                          <p:attrName>style.visibility</p:attrName>
                                        </p:attrNameLst>
                                      </p:cBhvr>
                                      <p:to>
                                        <p:strVal val="visible"/>
                                      </p:to>
                                    </p:set>
                                    <p:animEffect transition="in" filter="fade">
                                      <p:cBhvr>
                                        <p:cTn id="120" dur="1000"/>
                                        <p:tgtEl>
                                          <p:spTgt spid="13"/>
                                        </p:tgtEl>
                                      </p:cBhvr>
                                    </p:animEffect>
                                    <p:anim calcmode="lin" valueType="num">
                                      <p:cBhvr>
                                        <p:cTn id="121" dur="1000" fill="hold"/>
                                        <p:tgtEl>
                                          <p:spTgt spid="13"/>
                                        </p:tgtEl>
                                        <p:attrNameLst>
                                          <p:attrName>ppt_x</p:attrName>
                                        </p:attrNameLst>
                                      </p:cBhvr>
                                      <p:tavLst>
                                        <p:tav tm="0">
                                          <p:val>
                                            <p:strVal val="#ppt_x-.1"/>
                                          </p:val>
                                        </p:tav>
                                        <p:tav tm="100000">
                                          <p:val>
                                            <p:strVal val="#ppt_x"/>
                                          </p:val>
                                        </p:tav>
                                      </p:tavLst>
                                    </p:anim>
                                    <p:anim calcmode="lin" valueType="num">
                                      <p:cBhvr>
                                        <p:cTn id="12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as-ionut.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arco"/>
          <p:cNvSpPr/>
          <p:nvPr/>
        </p:nvSpPr>
        <p:spPr>
          <a:xfrm>
            <a:off x="3643313" y="0"/>
            <a:ext cx="1143000" cy="833438"/>
          </a:xfrm>
          <a:prstGeom prst="frame">
            <a:avLst>
              <a:gd name="adj1" fmla="val 24808"/>
            </a:avLst>
          </a:prstGeom>
          <a:noFill/>
          <a:ln w="38100">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3643313" y="833438"/>
            <a:ext cx="1143000" cy="833437"/>
          </a:xfrm>
          <a:prstGeom prst="frame">
            <a:avLst>
              <a:gd name="adj1" fmla="val 24808"/>
            </a:avLst>
          </a:prstGeom>
          <a:noFill/>
          <a:ln w="38100">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3643313" y="1666875"/>
            <a:ext cx="1143000" cy="833438"/>
          </a:xfrm>
          <a:prstGeom prst="frame">
            <a:avLst>
              <a:gd name="adj1" fmla="val 24808"/>
            </a:avLst>
          </a:prstGeom>
          <a:noFill/>
          <a:ln w="38100">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3643313" y="2500313"/>
            <a:ext cx="1143000" cy="893762"/>
          </a:xfrm>
          <a:prstGeom prst="frame">
            <a:avLst>
              <a:gd name="adj1" fmla="val 24808"/>
            </a:avLst>
          </a:prstGeom>
          <a:noFill/>
          <a:ln w="38100">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3643313" y="3394075"/>
            <a:ext cx="1143000" cy="773113"/>
          </a:xfrm>
          <a:prstGeom prst="frame">
            <a:avLst>
              <a:gd name="adj1" fmla="val 24808"/>
            </a:avLst>
          </a:prstGeom>
          <a:noFill/>
          <a:ln w="38100">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3643313" y="4167188"/>
            <a:ext cx="1143000" cy="774700"/>
          </a:xfrm>
          <a:prstGeom prst="frame">
            <a:avLst>
              <a:gd name="adj1" fmla="val 24808"/>
            </a:avLst>
          </a:prstGeom>
          <a:noFill/>
          <a:ln w="38100">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3643313" y="4941888"/>
            <a:ext cx="1143000" cy="773112"/>
          </a:xfrm>
          <a:prstGeom prst="frame">
            <a:avLst>
              <a:gd name="adj1" fmla="val 24808"/>
            </a:avLst>
          </a:prstGeom>
          <a:noFill/>
          <a:ln w="38100">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arco"/>
          <p:cNvSpPr/>
          <p:nvPr/>
        </p:nvSpPr>
        <p:spPr>
          <a:xfrm>
            <a:off x="4786313" y="0"/>
            <a:ext cx="1143000" cy="833438"/>
          </a:xfrm>
          <a:prstGeom prst="frame">
            <a:avLst>
              <a:gd name="adj1" fmla="val 24808"/>
            </a:avLst>
          </a:prstGeom>
          <a:noFill/>
          <a:ln w="38100">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arco"/>
          <p:cNvSpPr/>
          <p:nvPr/>
        </p:nvSpPr>
        <p:spPr>
          <a:xfrm>
            <a:off x="4786313" y="833438"/>
            <a:ext cx="1143000" cy="833437"/>
          </a:xfrm>
          <a:prstGeom prst="frame">
            <a:avLst>
              <a:gd name="adj1" fmla="val 24808"/>
            </a:avLst>
          </a:prstGeom>
          <a:noFill/>
          <a:ln w="38100">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arco"/>
          <p:cNvSpPr/>
          <p:nvPr/>
        </p:nvSpPr>
        <p:spPr>
          <a:xfrm>
            <a:off x="4786313" y="1666875"/>
            <a:ext cx="1143000" cy="833438"/>
          </a:xfrm>
          <a:prstGeom prst="frame">
            <a:avLst>
              <a:gd name="adj1" fmla="val 24808"/>
            </a:avLst>
          </a:prstGeom>
          <a:noFill/>
          <a:ln w="38100">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arco"/>
          <p:cNvSpPr/>
          <p:nvPr/>
        </p:nvSpPr>
        <p:spPr>
          <a:xfrm>
            <a:off x="4786313" y="2500313"/>
            <a:ext cx="1143000" cy="893762"/>
          </a:xfrm>
          <a:prstGeom prst="frame">
            <a:avLst>
              <a:gd name="adj1" fmla="val 24808"/>
            </a:avLst>
          </a:prstGeom>
          <a:noFill/>
          <a:ln w="38100">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Marco"/>
          <p:cNvSpPr/>
          <p:nvPr/>
        </p:nvSpPr>
        <p:spPr>
          <a:xfrm>
            <a:off x="4786313" y="3394075"/>
            <a:ext cx="1143000" cy="773113"/>
          </a:xfrm>
          <a:prstGeom prst="frame">
            <a:avLst>
              <a:gd name="adj1" fmla="val 24808"/>
            </a:avLst>
          </a:prstGeom>
          <a:noFill/>
          <a:ln w="38100">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Marco"/>
          <p:cNvSpPr/>
          <p:nvPr/>
        </p:nvSpPr>
        <p:spPr>
          <a:xfrm>
            <a:off x="4786313" y="4167188"/>
            <a:ext cx="1143000" cy="774700"/>
          </a:xfrm>
          <a:prstGeom prst="frame">
            <a:avLst>
              <a:gd name="adj1" fmla="val 24808"/>
            </a:avLst>
          </a:prstGeom>
          <a:noFill/>
          <a:ln w="38100">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Marco"/>
          <p:cNvSpPr/>
          <p:nvPr/>
        </p:nvSpPr>
        <p:spPr>
          <a:xfrm>
            <a:off x="4786313" y="4941888"/>
            <a:ext cx="1143000" cy="773112"/>
          </a:xfrm>
          <a:prstGeom prst="frame">
            <a:avLst>
              <a:gd name="adj1" fmla="val 24808"/>
            </a:avLst>
          </a:prstGeom>
          <a:noFill/>
          <a:ln w="38100">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0" name="19 CuadroTexto"/>
          <p:cNvSpPr txBox="1"/>
          <p:nvPr/>
        </p:nvSpPr>
        <p:spPr>
          <a:xfrm>
            <a:off x="539552" y="4873724"/>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vegetación es la propia del desierto de Sonora, un </a:t>
            </a:r>
            <a:r>
              <a:rPr lang="es-ES" b="1" i="1" dirty="0" smtClean="0">
                <a:effectLst>
                  <a:glow rad="101600">
                    <a:srgbClr val="C00000">
                      <a:alpha val="60000"/>
                    </a:srgbClr>
                  </a:glow>
                  <a:outerShdw blurRad="38100" dist="38100" dir="2700000" algn="tl">
                    <a:srgbClr val="000000">
                      <a:alpha val="43137"/>
                    </a:srgbClr>
                  </a:outerShdw>
                </a:effectLst>
              </a:rPr>
              <a:t>ecosistema árido</a:t>
            </a:r>
            <a:r>
              <a:rPr lang="es-ES" i="1" dirty="0" smtClean="0">
                <a:effectLst>
                  <a:glow rad="101600">
                    <a:srgbClr val="C00000">
                      <a:alpha val="60000"/>
                    </a:srgbClr>
                  </a:glow>
                  <a:outerShdw blurRad="38100" dist="38100" dir="2700000" algn="tl">
                    <a:srgbClr val="000000">
                      <a:alpha val="43137"/>
                    </a:srgbClr>
                  </a:outerShdw>
                </a:effectLst>
              </a:rPr>
              <a:t> que se extiende a ambos lados de la frontera entre Estados Unidos y México.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switch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3000" fill="hold"/>
                                        <p:tgtEl>
                                          <p:spTgt spid="5"/>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ppt_w</p:attrName>
                                        </p:attrNameLst>
                                      </p:cBhvr>
                                      <p:tavLst>
                                        <p:tav tm="0">
                                          <p:val>
                                            <p:fltVal val="0"/>
                                          </p:val>
                                        </p:tav>
                                        <p:tav tm="100000">
                                          <p:val>
                                            <p:strVal val="#ppt_w"/>
                                          </p:val>
                                        </p:tav>
                                      </p:tavLst>
                                    </p:anim>
                                    <p:anim calcmode="lin" valueType="num">
                                      <p:cBhvr>
                                        <p:cTn id="14" dur="3000" fill="hold"/>
                                        <p:tgtEl>
                                          <p:spTgt spid="7"/>
                                        </p:tgtEl>
                                        <p:attrNameLst>
                                          <p:attrName>ppt_h</p:attrName>
                                        </p:attrNameLst>
                                      </p:cBhvr>
                                      <p:tavLst>
                                        <p:tav tm="0">
                                          <p:val>
                                            <p:fltVal val="0"/>
                                          </p:val>
                                        </p:tav>
                                        <p:tav tm="100000">
                                          <p:val>
                                            <p:strVal val="#ppt_h"/>
                                          </p:val>
                                        </p:tav>
                                      </p:tavLst>
                                    </p:anim>
                                    <p:anim calcmode="lin" valueType="num">
                                      <p:cBhvr>
                                        <p:cTn id="15"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6" dur="3000" fill="hold"/>
                                        <p:tgtEl>
                                          <p:spTgt spid="7"/>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p:val>
                                            <p:fltVal val="0"/>
                                          </p:val>
                                        </p:tav>
                                        <p:tav tm="100000">
                                          <p:val>
                                            <p:strVal val="#ppt_w"/>
                                          </p:val>
                                        </p:tav>
                                      </p:tavLst>
                                    </p:anim>
                                    <p:anim calcmode="lin" valueType="num">
                                      <p:cBhvr>
                                        <p:cTn id="20" dur="3000" fill="hold"/>
                                        <p:tgtEl>
                                          <p:spTgt spid="8"/>
                                        </p:tgtEl>
                                        <p:attrNameLst>
                                          <p:attrName>ppt_h</p:attrName>
                                        </p:attrNameLst>
                                      </p:cBhvr>
                                      <p:tavLst>
                                        <p:tav tm="0">
                                          <p:val>
                                            <p:fltVal val="0"/>
                                          </p:val>
                                        </p:tav>
                                        <p:tav tm="100000">
                                          <p:val>
                                            <p:strVal val="#ppt_h"/>
                                          </p:val>
                                        </p:tav>
                                      </p:tavLst>
                                    </p:anim>
                                    <p:anim calcmode="lin" valueType="num">
                                      <p:cBhvr>
                                        <p:cTn id="21"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2" dur="3000" fill="hold"/>
                                        <p:tgtEl>
                                          <p:spTgt spid="8"/>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3000" fill="hold"/>
                                        <p:tgtEl>
                                          <p:spTgt spid="9"/>
                                        </p:tgtEl>
                                        <p:attrNameLst>
                                          <p:attrName>ppt_w</p:attrName>
                                        </p:attrNameLst>
                                      </p:cBhvr>
                                      <p:tavLst>
                                        <p:tav tm="0">
                                          <p:val>
                                            <p:fltVal val="0"/>
                                          </p:val>
                                        </p:tav>
                                        <p:tav tm="100000">
                                          <p:val>
                                            <p:strVal val="#ppt_w"/>
                                          </p:val>
                                        </p:tav>
                                      </p:tavLst>
                                    </p:anim>
                                    <p:anim calcmode="lin" valueType="num">
                                      <p:cBhvr>
                                        <p:cTn id="26" dur="3000" fill="hold"/>
                                        <p:tgtEl>
                                          <p:spTgt spid="9"/>
                                        </p:tgtEl>
                                        <p:attrNameLst>
                                          <p:attrName>ppt_h</p:attrName>
                                        </p:attrNameLst>
                                      </p:cBhvr>
                                      <p:tavLst>
                                        <p:tav tm="0">
                                          <p:val>
                                            <p:fltVal val="0"/>
                                          </p:val>
                                        </p:tav>
                                        <p:tav tm="100000">
                                          <p:val>
                                            <p:strVal val="#ppt_h"/>
                                          </p:val>
                                        </p:tav>
                                      </p:tavLst>
                                    </p:anim>
                                    <p:anim calcmode="lin" valueType="num">
                                      <p:cBhvr>
                                        <p:cTn id="27"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8" dur="3000" fill="hold"/>
                                        <p:tgtEl>
                                          <p:spTgt spid="9"/>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3000" fill="hold"/>
                                        <p:tgtEl>
                                          <p:spTgt spid="10"/>
                                        </p:tgtEl>
                                        <p:attrNameLst>
                                          <p:attrName>ppt_w</p:attrName>
                                        </p:attrNameLst>
                                      </p:cBhvr>
                                      <p:tavLst>
                                        <p:tav tm="0">
                                          <p:val>
                                            <p:fltVal val="0"/>
                                          </p:val>
                                        </p:tav>
                                        <p:tav tm="100000">
                                          <p:val>
                                            <p:strVal val="#ppt_w"/>
                                          </p:val>
                                        </p:tav>
                                      </p:tavLst>
                                    </p:anim>
                                    <p:anim calcmode="lin" valueType="num">
                                      <p:cBhvr>
                                        <p:cTn id="32" dur="3000" fill="hold"/>
                                        <p:tgtEl>
                                          <p:spTgt spid="10"/>
                                        </p:tgtEl>
                                        <p:attrNameLst>
                                          <p:attrName>ppt_h</p:attrName>
                                        </p:attrNameLst>
                                      </p:cBhvr>
                                      <p:tavLst>
                                        <p:tav tm="0">
                                          <p:val>
                                            <p:fltVal val="0"/>
                                          </p:val>
                                        </p:tav>
                                        <p:tav tm="100000">
                                          <p:val>
                                            <p:strVal val="#ppt_h"/>
                                          </p:val>
                                        </p:tav>
                                      </p:tavLst>
                                    </p:anim>
                                    <p:anim calcmode="lin" valueType="num">
                                      <p:cBhvr>
                                        <p:cTn id="33"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34" dur="3000" fill="hold"/>
                                        <p:tgtEl>
                                          <p:spTgt spid="10"/>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3000" fill="hold"/>
                                        <p:tgtEl>
                                          <p:spTgt spid="11"/>
                                        </p:tgtEl>
                                        <p:attrNameLst>
                                          <p:attrName>ppt_w</p:attrName>
                                        </p:attrNameLst>
                                      </p:cBhvr>
                                      <p:tavLst>
                                        <p:tav tm="0">
                                          <p:val>
                                            <p:fltVal val="0"/>
                                          </p:val>
                                        </p:tav>
                                        <p:tav tm="100000">
                                          <p:val>
                                            <p:strVal val="#ppt_w"/>
                                          </p:val>
                                        </p:tav>
                                      </p:tavLst>
                                    </p:anim>
                                    <p:anim calcmode="lin" valueType="num">
                                      <p:cBhvr>
                                        <p:cTn id="38" dur="3000" fill="hold"/>
                                        <p:tgtEl>
                                          <p:spTgt spid="11"/>
                                        </p:tgtEl>
                                        <p:attrNameLst>
                                          <p:attrName>ppt_h</p:attrName>
                                        </p:attrNameLst>
                                      </p:cBhvr>
                                      <p:tavLst>
                                        <p:tav tm="0">
                                          <p:val>
                                            <p:fltVal val="0"/>
                                          </p:val>
                                        </p:tav>
                                        <p:tav tm="100000">
                                          <p:val>
                                            <p:strVal val="#ppt_h"/>
                                          </p:val>
                                        </p:tav>
                                      </p:tavLst>
                                    </p:anim>
                                    <p:anim calcmode="lin" valueType="num">
                                      <p:cBhvr>
                                        <p:cTn id="39"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0" dur="3000" fill="hold"/>
                                        <p:tgtEl>
                                          <p:spTgt spid="11"/>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3000" fill="hold"/>
                                        <p:tgtEl>
                                          <p:spTgt spid="12"/>
                                        </p:tgtEl>
                                        <p:attrNameLst>
                                          <p:attrName>ppt_w</p:attrName>
                                        </p:attrNameLst>
                                      </p:cBhvr>
                                      <p:tavLst>
                                        <p:tav tm="0">
                                          <p:val>
                                            <p:fltVal val="0"/>
                                          </p:val>
                                        </p:tav>
                                        <p:tav tm="100000">
                                          <p:val>
                                            <p:strVal val="#ppt_w"/>
                                          </p:val>
                                        </p:tav>
                                      </p:tavLst>
                                    </p:anim>
                                    <p:anim calcmode="lin" valueType="num">
                                      <p:cBhvr>
                                        <p:cTn id="44" dur="3000" fill="hold"/>
                                        <p:tgtEl>
                                          <p:spTgt spid="12"/>
                                        </p:tgtEl>
                                        <p:attrNameLst>
                                          <p:attrName>ppt_h</p:attrName>
                                        </p:attrNameLst>
                                      </p:cBhvr>
                                      <p:tavLst>
                                        <p:tav tm="0">
                                          <p:val>
                                            <p:fltVal val="0"/>
                                          </p:val>
                                        </p:tav>
                                        <p:tav tm="100000">
                                          <p:val>
                                            <p:strVal val="#ppt_h"/>
                                          </p:val>
                                        </p:tav>
                                      </p:tavLst>
                                    </p:anim>
                                    <p:anim calcmode="lin" valueType="num">
                                      <p:cBhvr>
                                        <p:cTn id="45" dur="3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46" dur="3000" fill="hold"/>
                                        <p:tgtEl>
                                          <p:spTgt spid="12"/>
                                        </p:tgtEl>
                                        <p:attrNameLst>
                                          <p:attrName>ppt_y</p:attrName>
                                        </p:attrNameLst>
                                      </p:cBhvr>
                                      <p:tavLst>
                                        <p:tav tm="0" fmla="#ppt_y+(sin(-2*pi*(1-$))*-#ppt_x+cos(-2*pi*(1-$))*(1-#ppt_y))*(1-$)">
                                          <p:val>
                                            <p:fltVal val="0"/>
                                          </p:val>
                                        </p:tav>
                                        <p:tav tm="100000">
                                          <p:val>
                                            <p:fltVal val="1"/>
                                          </p:val>
                                        </p:tav>
                                      </p:tavLst>
                                    </p:anim>
                                  </p:childTnLst>
                                </p:cTn>
                              </p:par>
                              <p:par>
                                <p:cTn id="47" presetID="15" presetClass="entr" presetSubtype="0"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3000" fill="hold"/>
                                        <p:tgtEl>
                                          <p:spTgt spid="13"/>
                                        </p:tgtEl>
                                        <p:attrNameLst>
                                          <p:attrName>ppt_w</p:attrName>
                                        </p:attrNameLst>
                                      </p:cBhvr>
                                      <p:tavLst>
                                        <p:tav tm="0">
                                          <p:val>
                                            <p:fltVal val="0"/>
                                          </p:val>
                                        </p:tav>
                                        <p:tav tm="100000">
                                          <p:val>
                                            <p:strVal val="#ppt_w"/>
                                          </p:val>
                                        </p:tav>
                                      </p:tavLst>
                                    </p:anim>
                                    <p:anim calcmode="lin" valueType="num">
                                      <p:cBhvr>
                                        <p:cTn id="50" dur="3000" fill="hold"/>
                                        <p:tgtEl>
                                          <p:spTgt spid="13"/>
                                        </p:tgtEl>
                                        <p:attrNameLst>
                                          <p:attrName>ppt_h</p:attrName>
                                        </p:attrNameLst>
                                      </p:cBhvr>
                                      <p:tavLst>
                                        <p:tav tm="0">
                                          <p:val>
                                            <p:fltVal val="0"/>
                                          </p:val>
                                        </p:tav>
                                        <p:tav tm="100000">
                                          <p:val>
                                            <p:strVal val="#ppt_h"/>
                                          </p:val>
                                        </p:tav>
                                      </p:tavLst>
                                    </p:anim>
                                    <p:anim calcmode="lin" valueType="num">
                                      <p:cBhvr>
                                        <p:cTn id="51"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52" dur="3000" fill="hold"/>
                                        <p:tgtEl>
                                          <p:spTgt spid="13"/>
                                        </p:tgtEl>
                                        <p:attrNameLst>
                                          <p:attrName>ppt_y</p:attrName>
                                        </p:attrNameLst>
                                      </p:cBhvr>
                                      <p:tavLst>
                                        <p:tav tm="0" fmla="#ppt_y+(sin(-2*pi*(1-$))*-#ppt_x+cos(-2*pi*(1-$))*(1-#ppt_y))*(1-$)">
                                          <p:val>
                                            <p:fltVal val="0"/>
                                          </p:val>
                                        </p:tav>
                                        <p:tav tm="100000">
                                          <p:val>
                                            <p:fltVal val="1"/>
                                          </p:val>
                                        </p:tav>
                                      </p:tavLst>
                                    </p:anim>
                                  </p:childTnLst>
                                </p:cTn>
                              </p:par>
                              <p:par>
                                <p:cTn id="53" presetID="15" presetClass="entr" presetSubtype="0" fill="hold"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p:cTn id="55" dur="3000" fill="hold"/>
                                        <p:tgtEl>
                                          <p:spTgt spid="14"/>
                                        </p:tgtEl>
                                        <p:attrNameLst>
                                          <p:attrName>ppt_w</p:attrName>
                                        </p:attrNameLst>
                                      </p:cBhvr>
                                      <p:tavLst>
                                        <p:tav tm="0">
                                          <p:val>
                                            <p:fltVal val="0"/>
                                          </p:val>
                                        </p:tav>
                                        <p:tav tm="100000">
                                          <p:val>
                                            <p:strVal val="#ppt_w"/>
                                          </p:val>
                                        </p:tav>
                                      </p:tavLst>
                                    </p:anim>
                                    <p:anim calcmode="lin" valueType="num">
                                      <p:cBhvr>
                                        <p:cTn id="56" dur="3000" fill="hold"/>
                                        <p:tgtEl>
                                          <p:spTgt spid="14"/>
                                        </p:tgtEl>
                                        <p:attrNameLst>
                                          <p:attrName>ppt_h</p:attrName>
                                        </p:attrNameLst>
                                      </p:cBhvr>
                                      <p:tavLst>
                                        <p:tav tm="0">
                                          <p:val>
                                            <p:fltVal val="0"/>
                                          </p:val>
                                        </p:tav>
                                        <p:tav tm="100000">
                                          <p:val>
                                            <p:strVal val="#ppt_h"/>
                                          </p:val>
                                        </p:tav>
                                      </p:tavLst>
                                    </p:anim>
                                    <p:anim calcmode="lin" valueType="num">
                                      <p:cBhvr>
                                        <p:cTn id="57" dur="3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58" dur="3000" fill="hold"/>
                                        <p:tgtEl>
                                          <p:spTgt spid="14"/>
                                        </p:tgtEl>
                                        <p:attrNameLst>
                                          <p:attrName>ppt_y</p:attrName>
                                        </p:attrNameLst>
                                      </p:cBhvr>
                                      <p:tavLst>
                                        <p:tav tm="0" fmla="#ppt_y+(sin(-2*pi*(1-$))*-#ppt_x+cos(-2*pi*(1-$))*(1-#ppt_y))*(1-$)">
                                          <p:val>
                                            <p:fltVal val="0"/>
                                          </p:val>
                                        </p:tav>
                                        <p:tav tm="100000">
                                          <p:val>
                                            <p:fltVal val="1"/>
                                          </p:val>
                                        </p:tav>
                                      </p:tavLst>
                                    </p:anim>
                                  </p:childTnLst>
                                </p:cTn>
                              </p:par>
                              <p:par>
                                <p:cTn id="59" presetID="15" presetClass="entr" presetSubtype="0" fill="hold"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p:cTn id="61" dur="3000" fill="hold"/>
                                        <p:tgtEl>
                                          <p:spTgt spid="15"/>
                                        </p:tgtEl>
                                        <p:attrNameLst>
                                          <p:attrName>ppt_w</p:attrName>
                                        </p:attrNameLst>
                                      </p:cBhvr>
                                      <p:tavLst>
                                        <p:tav tm="0">
                                          <p:val>
                                            <p:fltVal val="0"/>
                                          </p:val>
                                        </p:tav>
                                        <p:tav tm="100000">
                                          <p:val>
                                            <p:strVal val="#ppt_w"/>
                                          </p:val>
                                        </p:tav>
                                      </p:tavLst>
                                    </p:anim>
                                    <p:anim calcmode="lin" valueType="num">
                                      <p:cBhvr>
                                        <p:cTn id="62" dur="3000" fill="hold"/>
                                        <p:tgtEl>
                                          <p:spTgt spid="15"/>
                                        </p:tgtEl>
                                        <p:attrNameLst>
                                          <p:attrName>ppt_h</p:attrName>
                                        </p:attrNameLst>
                                      </p:cBhvr>
                                      <p:tavLst>
                                        <p:tav tm="0">
                                          <p:val>
                                            <p:fltVal val="0"/>
                                          </p:val>
                                        </p:tav>
                                        <p:tav tm="100000">
                                          <p:val>
                                            <p:strVal val="#ppt_h"/>
                                          </p:val>
                                        </p:tav>
                                      </p:tavLst>
                                    </p:anim>
                                    <p:anim calcmode="lin" valueType="num">
                                      <p:cBhvr>
                                        <p:cTn id="63" dur="3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64" dur="3000" fill="hold"/>
                                        <p:tgtEl>
                                          <p:spTgt spid="15"/>
                                        </p:tgtEl>
                                        <p:attrNameLst>
                                          <p:attrName>ppt_y</p:attrName>
                                        </p:attrNameLst>
                                      </p:cBhvr>
                                      <p:tavLst>
                                        <p:tav tm="0" fmla="#ppt_y+(sin(-2*pi*(1-$))*-#ppt_x+cos(-2*pi*(1-$))*(1-#ppt_y))*(1-$)">
                                          <p:val>
                                            <p:fltVal val="0"/>
                                          </p:val>
                                        </p:tav>
                                        <p:tav tm="100000">
                                          <p:val>
                                            <p:fltVal val="1"/>
                                          </p:val>
                                        </p:tav>
                                      </p:tavLst>
                                    </p:anim>
                                  </p:childTnLst>
                                </p:cTn>
                              </p:par>
                              <p:par>
                                <p:cTn id="65" presetID="15" presetClass="entr" presetSubtype="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p:val>
                                            <p:fltVal val="0"/>
                                          </p:val>
                                        </p:tav>
                                        <p:tav tm="100000">
                                          <p:val>
                                            <p:strVal val="#ppt_w"/>
                                          </p:val>
                                        </p:tav>
                                      </p:tavLst>
                                    </p:anim>
                                    <p:anim calcmode="lin" valueType="num">
                                      <p:cBhvr>
                                        <p:cTn id="68" dur="3000" fill="hold"/>
                                        <p:tgtEl>
                                          <p:spTgt spid="16"/>
                                        </p:tgtEl>
                                        <p:attrNameLst>
                                          <p:attrName>ppt_h</p:attrName>
                                        </p:attrNameLst>
                                      </p:cBhvr>
                                      <p:tavLst>
                                        <p:tav tm="0">
                                          <p:val>
                                            <p:fltVal val="0"/>
                                          </p:val>
                                        </p:tav>
                                        <p:tav tm="100000">
                                          <p:val>
                                            <p:strVal val="#ppt_h"/>
                                          </p:val>
                                        </p:tav>
                                      </p:tavLst>
                                    </p:anim>
                                    <p:anim calcmode="lin" valueType="num">
                                      <p:cBhvr>
                                        <p:cTn id="69" dur="3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70" dur="3000" fill="hold"/>
                                        <p:tgtEl>
                                          <p:spTgt spid="16"/>
                                        </p:tgtEl>
                                        <p:attrNameLst>
                                          <p:attrName>ppt_y</p:attrName>
                                        </p:attrNameLst>
                                      </p:cBhvr>
                                      <p:tavLst>
                                        <p:tav tm="0" fmla="#ppt_y+(sin(-2*pi*(1-$))*-#ppt_x+cos(-2*pi*(1-$))*(1-#ppt_y))*(1-$)">
                                          <p:val>
                                            <p:fltVal val="0"/>
                                          </p:val>
                                        </p:tav>
                                        <p:tav tm="100000">
                                          <p:val>
                                            <p:fltVal val="1"/>
                                          </p:val>
                                        </p:tav>
                                      </p:tavLst>
                                    </p:anim>
                                  </p:childTnLst>
                                </p:cTn>
                              </p:par>
                              <p:par>
                                <p:cTn id="71" presetID="15" presetClass="entr" presetSubtype="0"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p:cTn id="73" dur="3000" fill="hold"/>
                                        <p:tgtEl>
                                          <p:spTgt spid="17"/>
                                        </p:tgtEl>
                                        <p:attrNameLst>
                                          <p:attrName>ppt_w</p:attrName>
                                        </p:attrNameLst>
                                      </p:cBhvr>
                                      <p:tavLst>
                                        <p:tav tm="0">
                                          <p:val>
                                            <p:fltVal val="0"/>
                                          </p:val>
                                        </p:tav>
                                        <p:tav tm="100000">
                                          <p:val>
                                            <p:strVal val="#ppt_w"/>
                                          </p:val>
                                        </p:tav>
                                      </p:tavLst>
                                    </p:anim>
                                    <p:anim calcmode="lin" valueType="num">
                                      <p:cBhvr>
                                        <p:cTn id="74" dur="3000" fill="hold"/>
                                        <p:tgtEl>
                                          <p:spTgt spid="17"/>
                                        </p:tgtEl>
                                        <p:attrNameLst>
                                          <p:attrName>ppt_h</p:attrName>
                                        </p:attrNameLst>
                                      </p:cBhvr>
                                      <p:tavLst>
                                        <p:tav tm="0">
                                          <p:val>
                                            <p:fltVal val="0"/>
                                          </p:val>
                                        </p:tav>
                                        <p:tav tm="100000">
                                          <p:val>
                                            <p:strVal val="#ppt_h"/>
                                          </p:val>
                                        </p:tav>
                                      </p:tavLst>
                                    </p:anim>
                                    <p:anim calcmode="lin" valueType="num">
                                      <p:cBhvr>
                                        <p:cTn id="75" dur="3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76" dur="3000" fill="hold"/>
                                        <p:tgtEl>
                                          <p:spTgt spid="17"/>
                                        </p:tgtEl>
                                        <p:attrNameLst>
                                          <p:attrName>ppt_y</p:attrName>
                                        </p:attrNameLst>
                                      </p:cBhvr>
                                      <p:tavLst>
                                        <p:tav tm="0" fmla="#ppt_y+(sin(-2*pi*(1-$))*-#ppt_x+cos(-2*pi*(1-$))*(1-#ppt_y))*(1-$)">
                                          <p:val>
                                            <p:fltVal val="0"/>
                                          </p:val>
                                        </p:tav>
                                        <p:tav tm="100000">
                                          <p:val>
                                            <p:fltVal val="1"/>
                                          </p:val>
                                        </p:tav>
                                      </p:tavLst>
                                    </p:anim>
                                  </p:childTnLst>
                                </p:cTn>
                              </p:par>
                              <p:par>
                                <p:cTn id="77" presetID="15" presetClass="entr" presetSubtype="0"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p:cTn id="79" dur="3000" fill="hold"/>
                                        <p:tgtEl>
                                          <p:spTgt spid="18"/>
                                        </p:tgtEl>
                                        <p:attrNameLst>
                                          <p:attrName>ppt_w</p:attrName>
                                        </p:attrNameLst>
                                      </p:cBhvr>
                                      <p:tavLst>
                                        <p:tav tm="0">
                                          <p:val>
                                            <p:fltVal val="0"/>
                                          </p:val>
                                        </p:tav>
                                        <p:tav tm="100000">
                                          <p:val>
                                            <p:strVal val="#ppt_w"/>
                                          </p:val>
                                        </p:tav>
                                      </p:tavLst>
                                    </p:anim>
                                    <p:anim calcmode="lin" valueType="num">
                                      <p:cBhvr>
                                        <p:cTn id="80" dur="3000" fill="hold"/>
                                        <p:tgtEl>
                                          <p:spTgt spid="18"/>
                                        </p:tgtEl>
                                        <p:attrNameLst>
                                          <p:attrName>ppt_h</p:attrName>
                                        </p:attrNameLst>
                                      </p:cBhvr>
                                      <p:tavLst>
                                        <p:tav tm="0">
                                          <p:val>
                                            <p:fltVal val="0"/>
                                          </p:val>
                                        </p:tav>
                                        <p:tav tm="100000">
                                          <p:val>
                                            <p:strVal val="#ppt_h"/>
                                          </p:val>
                                        </p:tav>
                                      </p:tavLst>
                                    </p:anim>
                                    <p:anim calcmode="lin" valueType="num">
                                      <p:cBhvr>
                                        <p:cTn id="81" dur="3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82" dur="3000" fill="hold"/>
                                        <p:tgtEl>
                                          <p:spTgt spid="18"/>
                                        </p:tgtEl>
                                        <p:attrNameLst>
                                          <p:attrName>ppt_y</p:attrName>
                                        </p:attrNameLst>
                                      </p:cBhvr>
                                      <p:tavLst>
                                        <p:tav tm="0" fmla="#ppt_y+(sin(-2*pi*(1-$))*-#ppt_x+cos(-2*pi*(1-$))*(1-#ppt_y))*(1-$)">
                                          <p:val>
                                            <p:fltVal val="0"/>
                                          </p:val>
                                        </p:tav>
                                        <p:tav tm="100000">
                                          <p:val>
                                            <p:fltVal val="1"/>
                                          </p:val>
                                        </p:tav>
                                      </p:tavLst>
                                    </p:anim>
                                  </p:childTnLst>
                                </p:cTn>
                              </p:par>
                              <p:par>
                                <p:cTn id="83" presetID="15" presetClass="entr" presetSubtype="0" fill="hold" nodeType="with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p:cTn id="85" dur="3000" fill="hold"/>
                                        <p:tgtEl>
                                          <p:spTgt spid="19"/>
                                        </p:tgtEl>
                                        <p:attrNameLst>
                                          <p:attrName>ppt_w</p:attrName>
                                        </p:attrNameLst>
                                      </p:cBhvr>
                                      <p:tavLst>
                                        <p:tav tm="0">
                                          <p:val>
                                            <p:fltVal val="0"/>
                                          </p:val>
                                        </p:tav>
                                        <p:tav tm="100000">
                                          <p:val>
                                            <p:strVal val="#ppt_w"/>
                                          </p:val>
                                        </p:tav>
                                      </p:tavLst>
                                    </p:anim>
                                    <p:anim calcmode="lin" valueType="num">
                                      <p:cBhvr>
                                        <p:cTn id="86" dur="3000" fill="hold"/>
                                        <p:tgtEl>
                                          <p:spTgt spid="19"/>
                                        </p:tgtEl>
                                        <p:attrNameLst>
                                          <p:attrName>ppt_h</p:attrName>
                                        </p:attrNameLst>
                                      </p:cBhvr>
                                      <p:tavLst>
                                        <p:tav tm="0">
                                          <p:val>
                                            <p:fltVal val="0"/>
                                          </p:val>
                                        </p:tav>
                                        <p:tav tm="100000">
                                          <p:val>
                                            <p:strVal val="#ppt_h"/>
                                          </p:val>
                                        </p:tav>
                                      </p:tavLst>
                                    </p:anim>
                                    <p:anim calcmode="lin" valueType="num">
                                      <p:cBhvr>
                                        <p:cTn id="87" dur="3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88" dur="3000" fill="hold"/>
                                        <p:tgtEl>
                                          <p:spTgt spid="19"/>
                                        </p:tgtEl>
                                        <p:attrNameLst>
                                          <p:attrName>ppt_y</p:attrName>
                                        </p:attrNameLst>
                                      </p:cBhvr>
                                      <p:tavLst>
                                        <p:tav tm="0" fmla="#ppt_y+(sin(-2*pi*(1-$))*-#ppt_x+cos(-2*pi*(1-$))*(1-#ppt_y))*(1-$)">
                                          <p:val>
                                            <p:fltVal val="0"/>
                                          </p:val>
                                        </p:tav>
                                        <p:tav tm="100000">
                                          <p:val>
                                            <p:fltVal val="1"/>
                                          </p:val>
                                        </p:tav>
                                      </p:tavLst>
                                    </p:anim>
                                  </p:childTnLst>
                                </p:cTn>
                              </p:par>
                              <p:par>
                                <p:cTn id="89" presetID="8" presetClass="emph" presetSubtype="0" fill="hold"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7"/>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8"/>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9"/>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0"/>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1"/>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2"/>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3"/>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4"/>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5"/>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6"/>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7"/>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18"/>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19"/>
                                        </p:tgtEl>
                                        <p:attrNameLst>
                                          <p:attrName>r</p:attrName>
                                        </p:attrNameLst>
                                      </p:cBhvr>
                                    </p:animRot>
                                  </p:childTnLst>
                                </p:cTn>
                              </p:par>
                            </p:childTnLst>
                          </p:cTn>
                        </p:par>
                        <p:par>
                          <p:cTn id="117" fill="hold">
                            <p:stCondLst>
                              <p:cond delay="3000"/>
                            </p:stCondLst>
                            <p:childTnLst>
                              <p:par>
                                <p:cTn id="118" presetID="13" presetClass="exit" presetSubtype="16" fill="hold" nodeType="afterEffect">
                                  <p:stCondLst>
                                    <p:cond delay="0"/>
                                  </p:stCondLst>
                                  <p:childTnLst>
                                    <p:animEffect transition="out" filter="plus(in)">
                                      <p:cBhvr>
                                        <p:cTn id="119" dur="3000"/>
                                        <p:tgtEl>
                                          <p:spTgt spid="5"/>
                                        </p:tgtEl>
                                      </p:cBhvr>
                                    </p:animEffect>
                                    <p:set>
                                      <p:cBhvr>
                                        <p:cTn id="120" dur="1" fill="hold">
                                          <p:stCondLst>
                                            <p:cond delay="2999"/>
                                          </p:stCondLst>
                                        </p:cTn>
                                        <p:tgtEl>
                                          <p:spTgt spid="5"/>
                                        </p:tgtEl>
                                        <p:attrNameLst>
                                          <p:attrName>style.visibility</p:attrName>
                                        </p:attrNameLst>
                                      </p:cBhvr>
                                      <p:to>
                                        <p:strVal val="hidden"/>
                                      </p:to>
                                    </p:set>
                                  </p:childTnLst>
                                </p:cTn>
                              </p:par>
                              <p:par>
                                <p:cTn id="121" presetID="13" presetClass="exit" presetSubtype="16" fill="hold" nodeType="withEffect">
                                  <p:stCondLst>
                                    <p:cond delay="0"/>
                                  </p:stCondLst>
                                  <p:childTnLst>
                                    <p:animEffect transition="out" filter="plus(in)">
                                      <p:cBhvr>
                                        <p:cTn id="122" dur="3000"/>
                                        <p:tgtEl>
                                          <p:spTgt spid="7"/>
                                        </p:tgtEl>
                                      </p:cBhvr>
                                    </p:animEffect>
                                    <p:set>
                                      <p:cBhvr>
                                        <p:cTn id="123" dur="1" fill="hold">
                                          <p:stCondLst>
                                            <p:cond delay="2999"/>
                                          </p:stCondLst>
                                        </p:cTn>
                                        <p:tgtEl>
                                          <p:spTgt spid="7"/>
                                        </p:tgtEl>
                                        <p:attrNameLst>
                                          <p:attrName>style.visibility</p:attrName>
                                        </p:attrNameLst>
                                      </p:cBhvr>
                                      <p:to>
                                        <p:strVal val="hidden"/>
                                      </p:to>
                                    </p:set>
                                  </p:childTnLst>
                                </p:cTn>
                              </p:par>
                              <p:par>
                                <p:cTn id="124" presetID="13" presetClass="exit" presetSubtype="16" fill="hold" nodeType="withEffect">
                                  <p:stCondLst>
                                    <p:cond delay="0"/>
                                  </p:stCondLst>
                                  <p:childTnLst>
                                    <p:animEffect transition="out" filter="plus(in)">
                                      <p:cBhvr>
                                        <p:cTn id="125" dur="3000"/>
                                        <p:tgtEl>
                                          <p:spTgt spid="8"/>
                                        </p:tgtEl>
                                      </p:cBhvr>
                                    </p:animEffect>
                                    <p:set>
                                      <p:cBhvr>
                                        <p:cTn id="126" dur="1" fill="hold">
                                          <p:stCondLst>
                                            <p:cond delay="2999"/>
                                          </p:stCondLst>
                                        </p:cTn>
                                        <p:tgtEl>
                                          <p:spTgt spid="8"/>
                                        </p:tgtEl>
                                        <p:attrNameLst>
                                          <p:attrName>style.visibility</p:attrName>
                                        </p:attrNameLst>
                                      </p:cBhvr>
                                      <p:to>
                                        <p:strVal val="hidden"/>
                                      </p:to>
                                    </p:set>
                                  </p:childTnLst>
                                </p:cTn>
                              </p:par>
                              <p:par>
                                <p:cTn id="127" presetID="13" presetClass="exit" presetSubtype="16" fill="hold" nodeType="withEffect">
                                  <p:stCondLst>
                                    <p:cond delay="0"/>
                                  </p:stCondLst>
                                  <p:childTnLst>
                                    <p:animEffect transition="out" filter="plus(in)">
                                      <p:cBhvr>
                                        <p:cTn id="128" dur="3000"/>
                                        <p:tgtEl>
                                          <p:spTgt spid="9"/>
                                        </p:tgtEl>
                                      </p:cBhvr>
                                    </p:animEffect>
                                    <p:set>
                                      <p:cBhvr>
                                        <p:cTn id="129" dur="1" fill="hold">
                                          <p:stCondLst>
                                            <p:cond delay="2999"/>
                                          </p:stCondLst>
                                        </p:cTn>
                                        <p:tgtEl>
                                          <p:spTgt spid="9"/>
                                        </p:tgtEl>
                                        <p:attrNameLst>
                                          <p:attrName>style.visibility</p:attrName>
                                        </p:attrNameLst>
                                      </p:cBhvr>
                                      <p:to>
                                        <p:strVal val="hidden"/>
                                      </p:to>
                                    </p:set>
                                  </p:childTnLst>
                                </p:cTn>
                              </p:par>
                              <p:par>
                                <p:cTn id="130" presetID="13" presetClass="exit" presetSubtype="16" fill="hold" nodeType="withEffect">
                                  <p:stCondLst>
                                    <p:cond delay="0"/>
                                  </p:stCondLst>
                                  <p:childTnLst>
                                    <p:animEffect transition="out" filter="plus(in)">
                                      <p:cBhvr>
                                        <p:cTn id="131" dur="3000"/>
                                        <p:tgtEl>
                                          <p:spTgt spid="10"/>
                                        </p:tgtEl>
                                      </p:cBhvr>
                                    </p:animEffect>
                                    <p:set>
                                      <p:cBhvr>
                                        <p:cTn id="132" dur="1" fill="hold">
                                          <p:stCondLst>
                                            <p:cond delay="2999"/>
                                          </p:stCondLst>
                                        </p:cTn>
                                        <p:tgtEl>
                                          <p:spTgt spid="10"/>
                                        </p:tgtEl>
                                        <p:attrNameLst>
                                          <p:attrName>style.visibility</p:attrName>
                                        </p:attrNameLst>
                                      </p:cBhvr>
                                      <p:to>
                                        <p:strVal val="hidden"/>
                                      </p:to>
                                    </p:set>
                                  </p:childTnLst>
                                </p:cTn>
                              </p:par>
                              <p:par>
                                <p:cTn id="133" presetID="13" presetClass="exit" presetSubtype="16" fill="hold" nodeType="withEffect">
                                  <p:stCondLst>
                                    <p:cond delay="0"/>
                                  </p:stCondLst>
                                  <p:childTnLst>
                                    <p:animEffect transition="out" filter="plus(in)">
                                      <p:cBhvr>
                                        <p:cTn id="134" dur="3000"/>
                                        <p:tgtEl>
                                          <p:spTgt spid="11"/>
                                        </p:tgtEl>
                                      </p:cBhvr>
                                    </p:animEffect>
                                    <p:set>
                                      <p:cBhvr>
                                        <p:cTn id="135" dur="1" fill="hold">
                                          <p:stCondLst>
                                            <p:cond delay="2999"/>
                                          </p:stCondLst>
                                        </p:cTn>
                                        <p:tgtEl>
                                          <p:spTgt spid="11"/>
                                        </p:tgtEl>
                                        <p:attrNameLst>
                                          <p:attrName>style.visibility</p:attrName>
                                        </p:attrNameLst>
                                      </p:cBhvr>
                                      <p:to>
                                        <p:strVal val="hidden"/>
                                      </p:to>
                                    </p:set>
                                  </p:childTnLst>
                                </p:cTn>
                              </p:par>
                              <p:par>
                                <p:cTn id="136" presetID="13" presetClass="exit" presetSubtype="16" fill="hold" nodeType="withEffect">
                                  <p:stCondLst>
                                    <p:cond delay="0"/>
                                  </p:stCondLst>
                                  <p:childTnLst>
                                    <p:animEffect transition="out" filter="plus(in)">
                                      <p:cBhvr>
                                        <p:cTn id="137" dur="3000"/>
                                        <p:tgtEl>
                                          <p:spTgt spid="12"/>
                                        </p:tgtEl>
                                      </p:cBhvr>
                                    </p:animEffect>
                                    <p:set>
                                      <p:cBhvr>
                                        <p:cTn id="138" dur="1" fill="hold">
                                          <p:stCondLst>
                                            <p:cond delay="2999"/>
                                          </p:stCondLst>
                                        </p:cTn>
                                        <p:tgtEl>
                                          <p:spTgt spid="12"/>
                                        </p:tgtEl>
                                        <p:attrNameLst>
                                          <p:attrName>style.visibility</p:attrName>
                                        </p:attrNameLst>
                                      </p:cBhvr>
                                      <p:to>
                                        <p:strVal val="hidden"/>
                                      </p:to>
                                    </p:set>
                                  </p:childTnLst>
                                </p:cTn>
                              </p:par>
                              <p:par>
                                <p:cTn id="139" presetID="13" presetClass="exit" presetSubtype="16" fill="hold" nodeType="withEffect">
                                  <p:stCondLst>
                                    <p:cond delay="0"/>
                                  </p:stCondLst>
                                  <p:childTnLst>
                                    <p:animEffect transition="out" filter="plus(in)">
                                      <p:cBhvr>
                                        <p:cTn id="140" dur="3000"/>
                                        <p:tgtEl>
                                          <p:spTgt spid="13"/>
                                        </p:tgtEl>
                                      </p:cBhvr>
                                    </p:animEffect>
                                    <p:set>
                                      <p:cBhvr>
                                        <p:cTn id="141" dur="1" fill="hold">
                                          <p:stCondLst>
                                            <p:cond delay="2999"/>
                                          </p:stCondLst>
                                        </p:cTn>
                                        <p:tgtEl>
                                          <p:spTgt spid="13"/>
                                        </p:tgtEl>
                                        <p:attrNameLst>
                                          <p:attrName>style.visibility</p:attrName>
                                        </p:attrNameLst>
                                      </p:cBhvr>
                                      <p:to>
                                        <p:strVal val="hidden"/>
                                      </p:to>
                                    </p:set>
                                  </p:childTnLst>
                                </p:cTn>
                              </p:par>
                              <p:par>
                                <p:cTn id="142" presetID="13" presetClass="exit" presetSubtype="16" fill="hold" nodeType="withEffect">
                                  <p:stCondLst>
                                    <p:cond delay="0"/>
                                  </p:stCondLst>
                                  <p:childTnLst>
                                    <p:animEffect transition="out" filter="plus(in)">
                                      <p:cBhvr>
                                        <p:cTn id="143" dur="3000"/>
                                        <p:tgtEl>
                                          <p:spTgt spid="14"/>
                                        </p:tgtEl>
                                      </p:cBhvr>
                                    </p:animEffect>
                                    <p:set>
                                      <p:cBhvr>
                                        <p:cTn id="144" dur="1" fill="hold">
                                          <p:stCondLst>
                                            <p:cond delay="2999"/>
                                          </p:stCondLst>
                                        </p:cTn>
                                        <p:tgtEl>
                                          <p:spTgt spid="14"/>
                                        </p:tgtEl>
                                        <p:attrNameLst>
                                          <p:attrName>style.visibility</p:attrName>
                                        </p:attrNameLst>
                                      </p:cBhvr>
                                      <p:to>
                                        <p:strVal val="hidden"/>
                                      </p:to>
                                    </p:set>
                                  </p:childTnLst>
                                </p:cTn>
                              </p:par>
                              <p:par>
                                <p:cTn id="145" presetID="13" presetClass="exit" presetSubtype="16" fill="hold" nodeType="withEffect">
                                  <p:stCondLst>
                                    <p:cond delay="0"/>
                                  </p:stCondLst>
                                  <p:childTnLst>
                                    <p:animEffect transition="out" filter="plus(in)">
                                      <p:cBhvr>
                                        <p:cTn id="146" dur="3000"/>
                                        <p:tgtEl>
                                          <p:spTgt spid="15"/>
                                        </p:tgtEl>
                                      </p:cBhvr>
                                    </p:animEffect>
                                    <p:set>
                                      <p:cBhvr>
                                        <p:cTn id="147" dur="1" fill="hold">
                                          <p:stCondLst>
                                            <p:cond delay="2999"/>
                                          </p:stCondLst>
                                        </p:cTn>
                                        <p:tgtEl>
                                          <p:spTgt spid="15"/>
                                        </p:tgtEl>
                                        <p:attrNameLst>
                                          <p:attrName>style.visibility</p:attrName>
                                        </p:attrNameLst>
                                      </p:cBhvr>
                                      <p:to>
                                        <p:strVal val="hidden"/>
                                      </p:to>
                                    </p:set>
                                  </p:childTnLst>
                                </p:cTn>
                              </p:par>
                              <p:par>
                                <p:cTn id="148" presetID="13" presetClass="exit" presetSubtype="16" fill="hold" nodeType="withEffect">
                                  <p:stCondLst>
                                    <p:cond delay="0"/>
                                  </p:stCondLst>
                                  <p:childTnLst>
                                    <p:animEffect transition="out" filter="plus(in)">
                                      <p:cBhvr>
                                        <p:cTn id="149" dur="3000"/>
                                        <p:tgtEl>
                                          <p:spTgt spid="16"/>
                                        </p:tgtEl>
                                      </p:cBhvr>
                                    </p:animEffect>
                                    <p:set>
                                      <p:cBhvr>
                                        <p:cTn id="150" dur="1" fill="hold">
                                          <p:stCondLst>
                                            <p:cond delay="2999"/>
                                          </p:stCondLst>
                                        </p:cTn>
                                        <p:tgtEl>
                                          <p:spTgt spid="16"/>
                                        </p:tgtEl>
                                        <p:attrNameLst>
                                          <p:attrName>style.visibility</p:attrName>
                                        </p:attrNameLst>
                                      </p:cBhvr>
                                      <p:to>
                                        <p:strVal val="hidden"/>
                                      </p:to>
                                    </p:set>
                                  </p:childTnLst>
                                </p:cTn>
                              </p:par>
                              <p:par>
                                <p:cTn id="151" presetID="13" presetClass="exit" presetSubtype="16" fill="hold" nodeType="withEffect">
                                  <p:stCondLst>
                                    <p:cond delay="0"/>
                                  </p:stCondLst>
                                  <p:childTnLst>
                                    <p:animEffect transition="out" filter="plus(in)">
                                      <p:cBhvr>
                                        <p:cTn id="152" dur="3000"/>
                                        <p:tgtEl>
                                          <p:spTgt spid="17"/>
                                        </p:tgtEl>
                                      </p:cBhvr>
                                    </p:animEffect>
                                    <p:set>
                                      <p:cBhvr>
                                        <p:cTn id="153" dur="1" fill="hold">
                                          <p:stCondLst>
                                            <p:cond delay="2999"/>
                                          </p:stCondLst>
                                        </p:cTn>
                                        <p:tgtEl>
                                          <p:spTgt spid="17"/>
                                        </p:tgtEl>
                                        <p:attrNameLst>
                                          <p:attrName>style.visibility</p:attrName>
                                        </p:attrNameLst>
                                      </p:cBhvr>
                                      <p:to>
                                        <p:strVal val="hidden"/>
                                      </p:to>
                                    </p:set>
                                  </p:childTnLst>
                                </p:cTn>
                              </p:par>
                              <p:par>
                                <p:cTn id="154" presetID="13" presetClass="exit" presetSubtype="16" fill="hold" nodeType="withEffect">
                                  <p:stCondLst>
                                    <p:cond delay="0"/>
                                  </p:stCondLst>
                                  <p:childTnLst>
                                    <p:animEffect transition="out" filter="plus(in)">
                                      <p:cBhvr>
                                        <p:cTn id="155" dur="3000"/>
                                        <p:tgtEl>
                                          <p:spTgt spid="18"/>
                                        </p:tgtEl>
                                      </p:cBhvr>
                                    </p:animEffect>
                                    <p:set>
                                      <p:cBhvr>
                                        <p:cTn id="156" dur="1" fill="hold">
                                          <p:stCondLst>
                                            <p:cond delay="2999"/>
                                          </p:stCondLst>
                                        </p:cTn>
                                        <p:tgtEl>
                                          <p:spTgt spid="18"/>
                                        </p:tgtEl>
                                        <p:attrNameLst>
                                          <p:attrName>style.visibility</p:attrName>
                                        </p:attrNameLst>
                                      </p:cBhvr>
                                      <p:to>
                                        <p:strVal val="hidden"/>
                                      </p:to>
                                    </p:set>
                                  </p:childTnLst>
                                </p:cTn>
                              </p:par>
                              <p:par>
                                <p:cTn id="157" presetID="13" presetClass="exit" presetSubtype="16" fill="hold" nodeType="withEffect">
                                  <p:stCondLst>
                                    <p:cond delay="0"/>
                                  </p:stCondLst>
                                  <p:childTnLst>
                                    <p:animEffect transition="out" filter="plus(in)">
                                      <p:cBhvr>
                                        <p:cTn id="158" dur="3000"/>
                                        <p:tgtEl>
                                          <p:spTgt spid="19"/>
                                        </p:tgtEl>
                                      </p:cBhvr>
                                    </p:animEffect>
                                    <p:set>
                                      <p:cBhvr>
                                        <p:cTn id="159" dur="1" fill="hold">
                                          <p:stCondLst>
                                            <p:cond delay="2999"/>
                                          </p:stCondLst>
                                        </p:cTn>
                                        <p:tgtEl>
                                          <p:spTgt spid="19"/>
                                        </p:tgtEl>
                                        <p:attrNameLst>
                                          <p:attrName>style.visibility</p:attrName>
                                        </p:attrNameLst>
                                      </p:cBhvr>
                                      <p:to>
                                        <p:strVal val="hidden"/>
                                      </p:to>
                                    </p:set>
                                  </p:childTnLst>
                                </p:cTn>
                              </p:par>
                              <p:par>
                                <p:cTn id="160" presetID="2" presetClass="exit" presetSubtype="2" fill="hold" nodeType="withEffect">
                                  <p:stCondLst>
                                    <p:cond delay="0"/>
                                  </p:stCondLst>
                                  <p:childTnLst>
                                    <p:anim calcmode="lin" valueType="num">
                                      <p:cBhvr additive="base">
                                        <p:cTn id="161" dur="3000"/>
                                        <p:tgtEl>
                                          <p:spTgt spid="5"/>
                                        </p:tgtEl>
                                        <p:attrNameLst>
                                          <p:attrName>ppt_x</p:attrName>
                                        </p:attrNameLst>
                                      </p:cBhvr>
                                      <p:tavLst>
                                        <p:tav tm="0">
                                          <p:val>
                                            <p:strVal val="ppt_x"/>
                                          </p:val>
                                        </p:tav>
                                        <p:tav tm="100000">
                                          <p:val>
                                            <p:strVal val="1+ppt_w/2"/>
                                          </p:val>
                                        </p:tav>
                                      </p:tavLst>
                                    </p:anim>
                                    <p:anim calcmode="lin" valueType="num">
                                      <p:cBhvr additive="base">
                                        <p:cTn id="162" dur="3000"/>
                                        <p:tgtEl>
                                          <p:spTgt spid="5"/>
                                        </p:tgtEl>
                                        <p:attrNameLst>
                                          <p:attrName>ppt_y</p:attrName>
                                        </p:attrNameLst>
                                      </p:cBhvr>
                                      <p:tavLst>
                                        <p:tav tm="0">
                                          <p:val>
                                            <p:strVal val="ppt_y"/>
                                          </p:val>
                                        </p:tav>
                                        <p:tav tm="100000">
                                          <p:val>
                                            <p:strVal val="ppt_y"/>
                                          </p:val>
                                        </p:tav>
                                      </p:tavLst>
                                    </p:anim>
                                    <p:set>
                                      <p:cBhvr>
                                        <p:cTn id="163" dur="1" fill="hold">
                                          <p:stCondLst>
                                            <p:cond delay="2999"/>
                                          </p:stCondLst>
                                        </p:cTn>
                                        <p:tgtEl>
                                          <p:spTgt spid="5"/>
                                        </p:tgtEl>
                                        <p:attrNameLst>
                                          <p:attrName>style.visibility</p:attrName>
                                        </p:attrNameLst>
                                      </p:cBhvr>
                                      <p:to>
                                        <p:strVal val="hidden"/>
                                      </p:to>
                                    </p:set>
                                  </p:childTnLst>
                                </p:cTn>
                              </p:par>
                              <p:par>
                                <p:cTn id="164" presetID="2" presetClass="exit" presetSubtype="2" fill="hold" nodeType="withEffect">
                                  <p:stCondLst>
                                    <p:cond delay="0"/>
                                  </p:stCondLst>
                                  <p:childTnLst>
                                    <p:anim calcmode="lin" valueType="num">
                                      <p:cBhvr additive="base">
                                        <p:cTn id="165" dur="3000"/>
                                        <p:tgtEl>
                                          <p:spTgt spid="7"/>
                                        </p:tgtEl>
                                        <p:attrNameLst>
                                          <p:attrName>ppt_x</p:attrName>
                                        </p:attrNameLst>
                                      </p:cBhvr>
                                      <p:tavLst>
                                        <p:tav tm="0">
                                          <p:val>
                                            <p:strVal val="ppt_x"/>
                                          </p:val>
                                        </p:tav>
                                        <p:tav tm="100000">
                                          <p:val>
                                            <p:strVal val="1+ppt_w/2"/>
                                          </p:val>
                                        </p:tav>
                                      </p:tavLst>
                                    </p:anim>
                                    <p:anim calcmode="lin" valueType="num">
                                      <p:cBhvr additive="base">
                                        <p:cTn id="166" dur="3000"/>
                                        <p:tgtEl>
                                          <p:spTgt spid="7"/>
                                        </p:tgtEl>
                                        <p:attrNameLst>
                                          <p:attrName>ppt_y</p:attrName>
                                        </p:attrNameLst>
                                      </p:cBhvr>
                                      <p:tavLst>
                                        <p:tav tm="0">
                                          <p:val>
                                            <p:strVal val="ppt_y"/>
                                          </p:val>
                                        </p:tav>
                                        <p:tav tm="100000">
                                          <p:val>
                                            <p:strVal val="ppt_y"/>
                                          </p:val>
                                        </p:tav>
                                      </p:tavLst>
                                    </p:anim>
                                    <p:set>
                                      <p:cBhvr>
                                        <p:cTn id="167" dur="1" fill="hold">
                                          <p:stCondLst>
                                            <p:cond delay="2999"/>
                                          </p:stCondLst>
                                        </p:cTn>
                                        <p:tgtEl>
                                          <p:spTgt spid="7"/>
                                        </p:tgtEl>
                                        <p:attrNameLst>
                                          <p:attrName>style.visibility</p:attrName>
                                        </p:attrNameLst>
                                      </p:cBhvr>
                                      <p:to>
                                        <p:strVal val="hidden"/>
                                      </p:to>
                                    </p:set>
                                  </p:childTnLst>
                                </p:cTn>
                              </p:par>
                              <p:par>
                                <p:cTn id="168" presetID="2" presetClass="exit" presetSubtype="2" fill="hold" nodeType="withEffect">
                                  <p:stCondLst>
                                    <p:cond delay="0"/>
                                  </p:stCondLst>
                                  <p:childTnLst>
                                    <p:anim calcmode="lin" valueType="num">
                                      <p:cBhvr additive="base">
                                        <p:cTn id="169" dur="3000"/>
                                        <p:tgtEl>
                                          <p:spTgt spid="8"/>
                                        </p:tgtEl>
                                        <p:attrNameLst>
                                          <p:attrName>ppt_x</p:attrName>
                                        </p:attrNameLst>
                                      </p:cBhvr>
                                      <p:tavLst>
                                        <p:tav tm="0">
                                          <p:val>
                                            <p:strVal val="ppt_x"/>
                                          </p:val>
                                        </p:tav>
                                        <p:tav tm="100000">
                                          <p:val>
                                            <p:strVal val="1+ppt_w/2"/>
                                          </p:val>
                                        </p:tav>
                                      </p:tavLst>
                                    </p:anim>
                                    <p:anim calcmode="lin" valueType="num">
                                      <p:cBhvr additive="base">
                                        <p:cTn id="170" dur="3000"/>
                                        <p:tgtEl>
                                          <p:spTgt spid="8"/>
                                        </p:tgtEl>
                                        <p:attrNameLst>
                                          <p:attrName>ppt_y</p:attrName>
                                        </p:attrNameLst>
                                      </p:cBhvr>
                                      <p:tavLst>
                                        <p:tav tm="0">
                                          <p:val>
                                            <p:strVal val="ppt_y"/>
                                          </p:val>
                                        </p:tav>
                                        <p:tav tm="100000">
                                          <p:val>
                                            <p:strVal val="ppt_y"/>
                                          </p:val>
                                        </p:tav>
                                      </p:tavLst>
                                    </p:anim>
                                    <p:set>
                                      <p:cBhvr>
                                        <p:cTn id="171" dur="1" fill="hold">
                                          <p:stCondLst>
                                            <p:cond delay="2999"/>
                                          </p:stCondLst>
                                        </p:cTn>
                                        <p:tgtEl>
                                          <p:spTgt spid="8"/>
                                        </p:tgtEl>
                                        <p:attrNameLst>
                                          <p:attrName>style.visibility</p:attrName>
                                        </p:attrNameLst>
                                      </p:cBhvr>
                                      <p:to>
                                        <p:strVal val="hidden"/>
                                      </p:to>
                                    </p:set>
                                  </p:childTnLst>
                                </p:cTn>
                              </p:par>
                              <p:par>
                                <p:cTn id="172" presetID="2" presetClass="exit" presetSubtype="2" fill="hold" nodeType="withEffect">
                                  <p:stCondLst>
                                    <p:cond delay="0"/>
                                  </p:stCondLst>
                                  <p:childTnLst>
                                    <p:anim calcmode="lin" valueType="num">
                                      <p:cBhvr additive="base">
                                        <p:cTn id="173" dur="3000"/>
                                        <p:tgtEl>
                                          <p:spTgt spid="9"/>
                                        </p:tgtEl>
                                        <p:attrNameLst>
                                          <p:attrName>ppt_x</p:attrName>
                                        </p:attrNameLst>
                                      </p:cBhvr>
                                      <p:tavLst>
                                        <p:tav tm="0">
                                          <p:val>
                                            <p:strVal val="ppt_x"/>
                                          </p:val>
                                        </p:tav>
                                        <p:tav tm="100000">
                                          <p:val>
                                            <p:strVal val="1+ppt_w/2"/>
                                          </p:val>
                                        </p:tav>
                                      </p:tavLst>
                                    </p:anim>
                                    <p:anim calcmode="lin" valueType="num">
                                      <p:cBhvr additive="base">
                                        <p:cTn id="174" dur="3000"/>
                                        <p:tgtEl>
                                          <p:spTgt spid="9"/>
                                        </p:tgtEl>
                                        <p:attrNameLst>
                                          <p:attrName>ppt_y</p:attrName>
                                        </p:attrNameLst>
                                      </p:cBhvr>
                                      <p:tavLst>
                                        <p:tav tm="0">
                                          <p:val>
                                            <p:strVal val="ppt_y"/>
                                          </p:val>
                                        </p:tav>
                                        <p:tav tm="100000">
                                          <p:val>
                                            <p:strVal val="ppt_y"/>
                                          </p:val>
                                        </p:tav>
                                      </p:tavLst>
                                    </p:anim>
                                    <p:set>
                                      <p:cBhvr>
                                        <p:cTn id="175" dur="1" fill="hold">
                                          <p:stCondLst>
                                            <p:cond delay="2999"/>
                                          </p:stCondLst>
                                        </p:cTn>
                                        <p:tgtEl>
                                          <p:spTgt spid="9"/>
                                        </p:tgtEl>
                                        <p:attrNameLst>
                                          <p:attrName>style.visibility</p:attrName>
                                        </p:attrNameLst>
                                      </p:cBhvr>
                                      <p:to>
                                        <p:strVal val="hidden"/>
                                      </p:to>
                                    </p:set>
                                  </p:childTnLst>
                                </p:cTn>
                              </p:par>
                              <p:par>
                                <p:cTn id="176" presetID="2" presetClass="exit" presetSubtype="2" fill="hold" nodeType="withEffect">
                                  <p:stCondLst>
                                    <p:cond delay="0"/>
                                  </p:stCondLst>
                                  <p:childTnLst>
                                    <p:anim calcmode="lin" valueType="num">
                                      <p:cBhvr additive="base">
                                        <p:cTn id="177" dur="3000"/>
                                        <p:tgtEl>
                                          <p:spTgt spid="10"/>
                                        </p:tgtEl>
                                        <p:attrNameLst>
                                          <p:attrName>ppt_x</p:attrName>
                                        </p:attrNameLst>
                                      </p:cBhvr>
                                      <p:tavLst>
                                        <p:tav tm="0">
                                          <p:val>
                                            <p:strVal val="ppt_x"/>
                                          </p:val>
                                        </p:tav>
                                        <p:tav tm="100000">
                                          <p:val>
                                            <p:strVal val="1+ppt_w/2"/>
                                          </p:val>
                                        </p:tav>
                                      </p:tavLst>
                                    </p:anim>
                                    <p:anim calcmode="lin" valueType="num">
                                      <p:cBhvr additive="base">
                                        <p:cTn id="178" dur="3000"/>
                                        <p:tgtEl>
                                          <p:spTgt spid="10"/>
                                        </p:tgtEl>
                                        <p:attrNameLst>
                                          <p:attrName>ppt_y</p:attrName>
                                        </p:attrNameLst>
                                      </p:cBhvr>
                                      <p:tavLst>
                                        <p:tav tm="0">
                                          <p:val>
                                            <p:strVal val="ppt_y"/>
                                          </p:val>
                                        </p:tav>
                                        <p:tav tm="100000">
                                          <p:val>
                                            <p:strVal val="ppt_y"/>
                                          </p:val>
                                        </p:tav>
                                      </p:tavLst>
                                    </p:anim>
                                    <p:set>
                                      <p:cBhvr>
                                        <p:cTn id="179" dur="1" fill="hold">
                                          <p:stCondLst>
                                            <p:cond delay="2999"/>
                                          </p:stCondLst>
                                        </p:cTn>
                                        <p:tgtEl>
                                          <p:spTgt spid="10"/>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3000"/>
                                        <p:tgtEl>
                                          <p:spTgt spid="11"/>
                                        </p:tgtEl>
                                        <p:attrNameLst>
                                          <p:attrName>ppt_x</p:attrName>
                                        </p:attrNameLst>
                                      </p:cBhvr>
                                      <p:tavLst>
                                        <p:tav tm="0">
                                          <p:val>
                                            <p:strVal val="ppt_x"/>
                                          </p:val>
                                        </p:tav>
                                        <p:tav tm="100000">
                                          <p:val>
                                            <p:strVal val="1+ppt_w/2"/>
                                          </p:val>
                                        </p:tav>
                                      </p:tavLst>
                                    </p:anim>
                                    <p:anim calcmode="lin" valueType="num">
                                      <p:cBhvr additive="base">
                                        <p:cTn id="182" dur="3000"/>
                                        <p:tgtEl>
                                          <p:spTgt spid="11"/>
                                        </p:tgtEl>
                                        <p:attrNameLst>
                                          <p:attrName>ppt_y</p:attrName>
                                        </p:attrNameLst>
                                      </p:cBhvr>
                                      <p:tavLst>
                                        <p:tav tm="0">
                                          <p:val>
                                            <p:strVal val="ppt_y"/>
                                          </p:val>
                                        </p:tav>
                                        <p:tav tm="100000">
                                          <p:val>
                                            <p:strVal val="ppt_y"/>
                                          </p:val>
                                        </p:tav>
                                      </p:tavLst>
                                    </p:anim>
                                    <p:set>
                                      <p:cBhvr>
                                        <p:cTn id="183" dur="1" fill="hold">
                                          <p:stCondLst>
                                            <p:cond delay="2999"/>
                                          </p:stCondLst>
                                        </p:cTn>
                                        <p:tgtEl>
                                          <p:spTgt spid="11"/>
                                        </p:tgtEl>
                                        <p:attrNameLst>
                                          <p:attrName>style.visibility</p:attrName>
                                        </p:attrNameLst>
                                      </p:cBhvr>
                                      <p:to>
                                        <p:strVal val="hidden"/>
                                      </p:to>
                                    </p:set>
                                  </p:childTnLst>
                                </p:cTn>
                              </p:par>
                              <p:par>
                                <p:cTn id="184" presetID="2" presetClass="exit" presetSubtype="2" fill="hold" nodeType="withEffect">
                                  <p:stCondLst>
                                    <p:cond delay="0"/>
                                  </p:stCondLst>
                                  <p:childTnLst>
                                    <p:anim calcmode="lin" valueType="num">
                                      <p:cBhvr additive="base">
                                        <p:cTn id="185" dur="3000"/>
                                        <p:tgtEl>
                                          <p:spTgt spid="12"/>
                                        </p:tgtEl>
                                        <p:attrNameLst>
                                          <p:attrName>ppt_x</p:attrName>
                                        </p:attrNameLst>
                                      </p:cBhvr>
                                      <p:tavLst>
                                        <p:tav tm="0">
                                          <p:val>
                                            <p:strVal val="ppt_x"/>
                                          </p:val>
                                        </p:tav>
                                        <p:tav tm="100000">
                                          <p:val>
                                            <p:strVal val="1+ppt_w/2"/>
                                          </p:val>
                                        </p:tav>
                                      </p:tavLst>
                                    </p:anim>
                                    <p:anim calcmode="lin" valueType="num">
                                      <p:cBhvr additive="base">
                                        <p:cTn id="186" dur="3000"/>
                                        <p:tgtEl>
                                          <p:spTgt spid="12"/>
                                        </p:tgtEl>
                                        <p:attrNameLst>
                                          <p:attrName>ppt_y</p:attrName>
                                        </p:attrNameLst>
                                      </p:cBhvr>
                                      <p:tavLst>
                                        <p:tav tm="0">
                                          <p:val>
                                            <p:strVal val="ppt_y"/>
                                          </p:val>
                                        </p:tav>
                                        <p:tav tm="100000">
                                          <p:val>
                                            <p:strVal val="ppt_y"/>
                                          </p:val>
                                        </p:tav>
                                      </p:tavLst>
                                    </p:anim>
                                    <p:set>
                                      <p:cBhvr>
                                        <p:cTn id="187" dur="1" fill="hold">
                                          <p:stCondLst>
                                            <p:cond delay="2999"/>
                                          </p:stCondLst>
                                        </p:cTn>
                                        <p:tgtEl>
                                          <p:spTgt spid="12"/>
                                        </p:tgtEl>
                                        <p:attrNameLst>
                                          <p:attrName>style.visibility</p:attrName>
                                        </p:attrNameLst>
                                      </p:cBhvr>
                                      <p:to>
                                        <p:strVal val="hidden"/>
                                      </p:to>
                                    </p:set>
                                  </p:childTnLst>
                                </p:cTn>
                              </p:par>
                              <p:par>
                                <p:cTn id="188" presetID="2" presetClass="exit" presetSubtype="8" fill="hold" nodeType="withEffect">
                                  <p:stCondLst>
                                    <p:cond delay="0"/>
                                  </p:stCondLst>
                                  <p:childTnLst>
                                    <p:anim calcmode="lin" valueType="num">
                                      <p:cBhvr additive="base">
                                        <p:cTn id="189" dur="3000"/>
                                        <p:tgtEl>
                                          <p:spTgt spid="13"/>
                                        </p:tgtEl>
                                        <p:attrNameLst>
                                          <p:attrName>ppt_x</p:attrName>
                                        </p:attrNameLst>
                                      </p:cBhvr>
                                      <p:tavLst>
                                        <p:tav tm="0">
                                          <p:val>
                                            <p:strVal val="ppt_x"/>
                                          </p:val>
                                        </p:tav>
                                        <p:tav tm="100000">
                                          <p:val>
                                            <p:strVal val="0-ppt_w/2"/>
                                          </p:val>
                                        </p:tav>
                                      </p:tavLst>
                                    </p:anim>
                                    <p:anim calcmode="lin" valueType="num">
                                      <p:cBhvr additive="base">
                                        <p:cTn id="190" dur="3000"/>
                                        <p:tgtEl>
                                          <p:spTgt spid="13"/>
                                        </p:tgtEl>
                                        <p:attrNameLst>
                                          <p:attrName>ppt_y</p:attrName>
                                        </p:attrNameLst>
                                      </p:cBhvr>
                                      <p:tavLst>
                                        <p:tav tm="0">
                                          <p:val>
                                            <p:strVal val="ppt_y"/>
                                          </p:val>
                                        </p:tav>
                                        <p:tav tm="100000">
                                          <p:val>
                                            <p:strVal val="ppt_y"/>
                                          </p:val>
                                        </p:tav>
                                      </p:tavLst>
                                    </p:anim>
                                    <p:set>
                                      <p:cBhvr>
                                        <p:cTn id="191" dur="1" fill="hold">
                                          <p:stCondLst>
                                            <p:cond delay="2999"/>
                                          </p:stCondLst>
                                        </p:cTn>
                                        <p:tgtEl>
                                          <p:spTgt spid="13"/>
                                        </p:tgtEl>
                                        <p:attrNameLst>
                                          <p:attrName>style.visibility</p:attrName>
                                        </p:attrNameLst>
                                      </p:cBhvr>
                                      <p:to>
                                        <p:strVal val="hidden"/>
                                      </p:to>
                                    </p:set>
                                  </p:childTnLst>
                                </p:cTn>
                              </p:par>
                              <p:par>
                                <p:cTn id="192" presetID="2" presetClass="exit" presetSubtype="8" fill="hold" nodeType="withEffect">
                                  <p:stCondLst>
                                    <p:cond delay="0"/>
                                  </p:stCondLst>
                                  <p:childTnLst>
                                    <p:anim calcmode="lin" valueType="num">
                                      <p:cBhvr additive="base">
                                        <p:cTn id="193" dur="3000"/>
                                        <p:tgtEl>
                                          <p:spTgt spid="14"/>
                                        </p:tgtEl>
                                        <p:attrNameLst>
                                          <p:attrName>ppt_x</p:attrName>
                                        </p:attrNameLst>
                                      </p:cBhvr>
                                      <p:tavLst>
                                        <p:tav tm="0">
                                          <p:val>
                                            <p:strVal val="ppt_x"/>
                                          </p:val>
                                        </p:tav>
                                        <p:tav tm="100000">
                                          <p:val>
                                            <p:strVal val="0-ppt_w/2"/>
                                          </p:val>
                                        </p:tav>
                                      </p:tavLst>
                                    </p:anim>
                                    <p:anim calcmode="lin" valueType="num">
                                      <p:cBhvr additive="base">
                                        <p:cTn id="194" dur="3000"/>
                                        <p:tgtEl>
                                          <p:spTgt spid="14"/>
                                        </p:tgtEl>
                                        <p:attrNameLst>
                                          <p:attrName>ppt_y</p:attrName>
                                        </p:attrNameLst>
                                      </p:cBhvr>
                                      <p:tavLst>
                                        <p:tav tm="0">
                                          <p:val>
                                            <p:strVal val="ppt_y"/>
                                          </p:val>
                                        </p:tav>
                                        <p:tav tm="100000">
                                          <p:val>
                                            <p:strVal val="ppt_y"/>
                                          </p:val>
                                        </p:tav>
                                      </p:tavLst>
                                    </p:anim>
                                    <p:set>
                                      <p:cBhvr>
                                        <p:cTn id="195" dur="1" fill="hold">
                                          <p:stCondLst>
                                            <p:cond delay="2999"/>
                                          </p:stCondLst>
                                        </p:cTn>
                                        <p:tgtEl>
                                          <p:spTgt spid="14"/>
                                        </p:tgtEl>
                                        <p:attrNameLst>
                                          <p:attrName>style.visibility</p:attrName>
                                        </p:attrNameLst>
                                      </p:cBhvr>
                                      <p:to>
                                        <p:strVal val="hidden"/>
                                      </p:to>
                                    </p:set>
                                  </p:childTnLst>
                                </p:cTn>
                              </p:par>
                              <p:par>
                                <p:cTn id="196" presetID="2" presetClass="exit" presetSubtype="8" fill="hold" nodeType="withEffect">
                                  <p:stCondLst>
                                    <p:cond delay="0"/>
                                  </p:stCondLst>
                                  <p:childTnLst>
                                    <p:anim calcmode="lin" valueType="num">
                                      <p:cBhvr additive="base">
                                        <p:cTn id="197" dur="3000"/>
                                        <p:tgtEl>
                                          <p:spTgt spid="15"/>
                                        </p:tgtEl>
                                        <p:attrNameLst>
                                          <p:attrName>ppt_x</p:attrName>
                                        </p:attrNameLst>
                                      </p:cBhvr>
                                      <p:tavLst>
                                        <p:tav tm="0">
                                          <p:val>
                                            <p:strVal val="ppt_x"/>
                                          </p:val>
                                        </p:tav>
                                        <p:tav tm="100000">
                                          <p:val>
                                            <p:strVal val="0-ppt_w/2"/>
                                          </p:val>
                                        </p:tav>
                                      </p:tavLst>
                                    </p:anim>
                                    <p:anim calcmode="lin" valueType="num">
                                      <p:cBhvr additive="base">
                                        <p:cTn id="198" dur="3000"/>
                                        <p:tgtEl>
                                          <p:spTgt spid="15"/>
                                        </p:tgtEl>
                                        <p:attrNameLst>
                                          <p:attrName>ppt_y</p:attrName>
                                        </p:attrNameLst>
                                      </p:cBhvr>
                                      <p:tavLst>
                                        <p:tav tm="0">
                                          <p:val>
                                            <p:strVal val="ppt_y"/>
                                          </p:val>
                                        </p:tav>
                                        <p:tav tm="100000">
                                          <p:val>
                                            <p:strVal val="ppt_y"/>
                                          </p:val>
                                        </p:tav>
                                      </p:tavLst>
                                    </p:anim>
                                    <p:set>
                                      <p:cBhvr>
                                        <p:cTn id="199" dur="1" fill="hold">
                                          <p:stCondLst>
                                            <p:cond delay="2999"/>
                                          </p:stCondLst>
                                        </p:cTn>
                                        <p:tgtEl>
                                          <p:spTgt spid="15"/>
                                        </p:tgtEl>
                                        <p:attrNameLst>
                                          <p:attrName>style.visibility</p:attrName>
                                        </p:attrNameLst>
                                      </p:cBhvr>
                                      <p:to>
                                        <p:strVal val="hidden"/>
                                      </p:to>
                                    </p:set>
                                  </p:childTnLst>
                                </p:cTn>
                              </p:par>
                              <p:par>
                                <p:cTn id="200" presetID="2" presetClass="exit" presetSubtype="8" fill="hold" nodeType="withEffect">
                                  <p:stCondLst>
                                    <p:cond delay="0"/>
                                  </p:stCondLst>
                                  <p:childTnLst>
                                    <p:anim calcmode="lin" valueType="num">
                                      <p:cBhvr additive="base">
                                        <p:cTn id="201" dur="3000"/>
                                        <p:tgtEl>
                                          <p:spTgt spid="16"/>
                                        </p:tgtEl>
                                        <p:attrNameLst>
                                          <p:attrName>ppt_x</p:attrName>
                                        </p:attrNameLst>
                                      </p:cBhvr>
                                      <p:tavLst>
                                        <p:tav tm="0">
                                          <p:val>
                                            <p:strVal val="ppt_x"/>
                                          </p:val>
                                        </p:tav>
                                        <p:tav tm="100000">
                                          <p:val>
                                            <p:strVal val="0-ppt_w/2"/>
                                          </p:val>
                                        </p:tav>
                                      </p:tavLst>
                                    </p:anim>
                                    <p:anim calcmode="lin" valueType="num">
                                      <p:cBhvr additive="base">
                                        <p:cTn id="202" dur="3000"/>
                                        <p:tgtEl>
                                          <p:spTgt spid="16"/>
                                        </p:tgtEl>
                                        <p:attrNameLst>
                                          <p:attrName>ppt_y</p:attrName>
                                        </p:attrNameLst>
                                      </p:cBhvr>
                                      <p:tavLst>
                                        <p:tav tm="0">
                                          <p:val>
                                            <p:strVal val="ppt_y"/>
                                          </p:val>
                                        </p:tav>
                                        <p:tav tm="100000">
                                          <p:val>
                                            <p:strVal val="ppt_y"/>
                                          </p:val>
                                        </p:tav>
                                      </p:tavLst>
                                    </p:anim>
                                    <p:set>
                                      <p:cBhvr>
                                        <p:cTn id="203" dur="1" fill="hold">
                                          <p:stCondLst>
                                            <p:cond delay="2999"/>
                                          </p:stCondLst>
                                        </p:cTn>
                                        <p:tgtEl>
                                          <p:spTgt spid="16"/>
                                        </p:tgtEl>
                                        <p:attrNameLst>
                                          <p:attrName>style.visibility</p:attrName>
                                        </p:attrNameLst>
                                      </p:cBhvr>
                                      <p:to>
                                        <p:strVal val="hidden"/>
                                      </p:to>
                                    </p:set>
                                  </p:childTnLst>
                                </p:cTn>
                              </p:par>
                              <p:par>
                                <p:cTn id="204" presetID="2" presetClass="exit" presetSubtype="8" fill="hold" nodeType="withEffect">
                                  <p:stCondLst>
                                    <p:cond delay="0"/>
                                  </p:stCondLst>
                                  <p:childTnLst>
                                    <p:anim calcmode="lin" valueType="num">
                                      <p:cBhvr additive="base">
                                        <p:cTn id="205" dur="3000"/>
                                        <p:tgtEl>
                                          <p:spTgt spid="17"/>
                                        </p:tgtEl>
                                        <p:attrNameLst>
                                          <p:attrName>ppt_x</p:attrName>
                                        </p:attrNameLst>
                                      </p:cBhvr>
                                      <p:tavLst>
                                        <p:tav tm="0">
                                          <p:val>
                                            <p:strVal val="ppt_x"/>
                                          </p:val>
                                        </p:tav>
                                        <p:tav tm="100000">
                                          <p:val>
                                            <p:strVal val="0-ppt_w/2"/>
                                          </p:val>
                                        </p:tav>
                                      </p:tavLst>
                                    </p:anim>
                                    <p:anim calcmode="lin" valueType="num">
                                      <p:cBhvr additive="base">
                                        <p:cTn id="206" dur="3000"/>
                                        <p:tgtEl>
                                          <p:spTgt spid="17"/>
                                        </p:tgtEl>
                                        <p:attrNameLst>
                                          <p:attrName>ppt_y</p:attrName>
                                        </p:attrNameLst>
                                      </p:cBhvr>
                                      <p:tavLst>
                                        <p:tav tm="0">
                                          <p:val>
                                            <p:strVal val="ppt_y"/>
                                          </p:val>
                                        </p:tav>
                                        <p:tav tm="100000">
                                          <p:val>
                                            <p:strVal val="ppt_y"/>
                                          </p:val>
                                        </p:tav>
                                      </p:tavLst>
                                    </p:anim>
                                    <p:set>
                                      <p:cBhvr>
                                        <p:cTn id="207" dur="1" fill="hold">
                                          <p:stCondLst>
                                            <p:cond delay="2999"/>
                                          </p:stCondLst>
                                        </p:cTn>
                                        <p:tgtEl>
                                          <p:spTgt spid="17"/>
                                        </p:tgtEl>
                                        <p:attrNameLst>
                                          <p:attrName>style.visibility</p:attrName>
                                        </p:attrNameLst>
                                      </p:cBhvr>
                                      <p:to>
                                        <p:strVal val="hidden"/>
                                      </p:to>
                                    </p:set>
                                  </p:childTnLst>
                                </p:cTn>
                              </p:par>
                              <p:par>
                                <p:cTn id="208" presetID="2" presetClass="exit" presetSubtype="8" fill="hold" nodeType="withEffect">
                                  <p:stCondLst>
                                    <p:cond delay="0"/>
                                  </p:stCondLst>
                                  <p:childTnLst>
                                    <p:anim calcmode="lin" valueType="num">
                                      <p:cBhvr additive="base">
                                        <p:cTn id="209" dur="3000"/>
                                        <p:tgtEl>
                                          <p:spTgt spid="18"/>
                                        </p:tgtEl>
                                        <p:attrNameLst>
                                          <p:attrName>ppt_x</p:attrName>
                                        </p:attrNameLst>
                                      </p:cBhvr>
                                      <p:tavLst>
                                        <p:tav tm="0">
                                          <p:val>
                                            <p:strVal val="ppt_x"/>
                                          </p:val>
                                        </p:tav>
                                        <p:tav tm="100000">
                                          <p:val>
                                            <p:strVal val="0-ppt_w/2"/>
                                          </p:val>
                                        </p:tav>
                                      </p:tavLst>
                                    </p:anim>
                                    <p:anim calcmode="lin" valueType="num">
                                      <p:cBhvr additive="base">
                                        <p:cTn id="210" dur="3000"/>
                                        <p:tgtEl>
                                          <p:spTgt spid="18"/>
                                        </p:tgtEl>
                                        <p:attrNameLst>
                                          <p:attrName>ppt_y</p:attrName>
                                        </p:attrNameLst>
                                      </p:cBhvr>
                                      <p:tavLst>
                                        <p:tav tm="0">
                                          <p:val>
                                            <p:strVal val="ppt_y"/>
                                          </p:val>
                                        </p:tav>
                                        <p:tav tm="100000">
                                          <p:val>
                                            <p:strVal val="ppt_y"/>
                                          </p:val>
                                        </p:tav>
                                      </p:tavLst>
                                    </p:anim>
                                    <p:set>
                                      <p:cBhvr>
                                        <p:cTn id="211" dur="1" fill="hold">
                                          <p:stCondLst>
                                            <p:cond delay="2999"/>
                                          </p:stCondLst>
                                        </p:cTn>
                                        <p:tgtEl>
                                          <p:spTgt spid="18"/>
                                        </p:tgtEl>
                                        <p:attrNameLst>
                                          <p:attrName>style.visibility</p:attrName>
                                        </p:attrNameLst>
                                      </p:cBhvr>
                                      <p:to>
                                        <p:strVal val="hidden"/>
                                      </p:to>
                                    </p:set>
                                  </p:childTnLst>
                                </p:cTn>
                              </p:par>
                              <p:par>
                                <p:cTn id="212" presetID="2" presetClass="exit" presetSubtype="8" fill="hold" nodeType="withEffect">
                                  <p:stCondLst>
                                    <p:cond delay="0"/>
                                  </p:stCondLst>
                                  <p:childTnLst>
                                    <p:anim calcmode="lin" valueType="num">
                                      <p:cBhvr additive="base">
                                        <p:cTn id="213" dur="3000"/>
                                        <p:tgtEl>
                                          <p:spTgt spid="19"/>
                                        </p:tgtEl>
                                        <p:attrNameLst>
                                          <p:attrName>ppt_x</p:attrName>
                                        </p:attrNameLst>
                                      </p:cBhvr>
                                      <p:tavLst>
                                        <p:tav tm="0">
                                          <p:val>
                                            <p:strVal val="ppt_x"/>
                                          </p:val>
                                        </p:tav>
                                        <p:tav tm="100000">
                                          <p:val>
                                            <p:strVal val="0-ppt_w/2"/>
                                          </p:val>
                                        </p:tav>
                                      </p:tavLst>
                                    </p:anim>
                                    <p:anim calcmode="lin" valueType="num">
                                      <p:cBhvr additive="base">
                                        <p:cTn id="214" dur="3000"/>
                                        <p:tgtEl>
                                          <p:spTgt spid="19"/>
                                        </p:tgtEl>
                                        <p:attrNameLst>
                                          <p:attrName>ppt_y</p:attrName>
                                        </p:attrNameLst>
                                      </p:cBhvr>
                                      <p:tavLst>
                                        <p:tav tm="0">
                                          <p:val>
                                            <p:strVal val="ppt_y"/>
                                          </p:val>
                                        </p:tav>
                                        <p:tav tm="100000">
                                          <p:val>
                                            <p:strVal val="ppt_y"/>
                                          </p:val>
                                        </p:tav>
                                      </p:tavLst>
                                    </p:anim>
                                    <p:set>
                                      <p:cBhvr>
                                        <p:cTn id="215" dur="1" fill="hold">
                                          <p:stCondLst>
                                            <p:cond delay="2999"/>
                                          </p:stCondLst>
                                        </p:cTn>
                                        <p:tgtEl>
                                          <p:spTgt spid="19"/>
                                        </p:tgtEl>
                                        <p:attrNameLst>
                                          <p:attrName>style.visibility</p:attrName>
                                        </p:attrNameLst>
                                      </p:cBhvr>
                                      <p:to>
                                        <p:strVal val="hidden"/>
                                      </p:to>
                                    </p:set>
                                  </p:childTnLst>
                                </p:cTn>
                              </p:par>
                              <p:par>
                                <p:cTn id="216" presetID="17" presetClass="entr" presetSubtype="10" fill="hold" nodeType="withEffect">
                                  <p:stCondLst>
                                    <p:cond delay="0"/>
                                  </p:stCondLst>
                                  <p:childTnLst>
                                    <p:set>
                                      <p:cBhvr>
                                        <p:cTn id="217" dur="1" fill="hold">
                                          <p:stCondLst>
                                            <p:cond delay="0"/>
                                          </p:stCondLst>
                                        </p:cTn>
                                        <p:tgtEl>
                                          <p:spTgt spid="4"/>
                                        </p:tgtEl>
                                        <p:attrNameLst>
                                          <p:attrName>style.visibility</p:attrName>
                                        </p:attrNameLst>
                                      </p:cBhvr>
                                      <p:to>
                                        <p:strVal val="visible"/>
                                      </p:to>
                                    </p:set>
                                    <p:anim calcmode="lin" valueType="num">
                                      <p:cBhvr>
                                        <p:cTn id="218" dur="3000" fill="hold"/>
                                        <p:tgtEl>
                                          <p:spTgt spid="4"/>
                                        </p:tgtEl>
                                        <p:attrNameLst>
                                          <p:attrName>ppt_w</p:attrName>
                                        </p:attrNameLst>
                                      </p:cBhvr>
                                      <p:tavLst>
                                        <p:tav tm="0">
                                          <p:val>
                                            <p:fltVal val="0"/>
                                          </p:val>
                                        </p:tav>
                                        <p:tav tm="100000">
                                          <p:val>
                                            <p:strVal val="#ppt_w"/>
                                          </p:val>
                                        </p:tav>
                                      </p:tavLst>
                                    </p:anim>
                                    <p:anim calcmode="lin" valueType="num">
                                      <p:cBhvr>
                                        <p:cTn id="219" dur="3000" fill="hold"/>
                                        <p:tgtEl>
                                          <p:spTgt spid="4"/>
                                        </p:tgtEl>
                                        <p:attrNameLst>
                                          <p:attrName>ppt_h</p:attrName>
                                        </p:attrNameLst>
                                      </p:cBhvr>
                                      <p:tavLst>
                                        <p:tav tm="0">
                                          <p:val>
                                            <p:strVal val="#ppt_h"/>
                                          </p:val>
                                        </p:tav>
                                        <p:tav tm="100000">
                                          <p:val>
                                            <p:strVal val="#ppt_h"/>
                                          </p:val>
                                        </p:tav>
                                      </p:tavLst>
                                    </p:anim>
                                  </p:childTnLst>
                                </p:cTn>
                              </p:par>
                              <p:par>
                                <p:cTn id="220" presetID="16" presetClass="entr" presetSubtype="37" fill="hold" nodeType="withEffect">
                                  <p:stCondLst>
                                    <p:cond delay="0"/>
                                  </p:stCondLst>
                                  <p:childTnLst>
                                    <p:set>
                                      <p:cBhvr>
                                        <p:cTn id="221" dur="1" fill="hold">
                                          <p:stCondLst>
                                            <p:cond delay="0"/>
                                          </p:stCondLst>
                                        </p:cTn>
                                        <p:tgtEl>
                                          <p:spTgt spid="4"/>
                                        </p:tgtEl>
                                        <p:attrNameLst>
                                          <p:attrName>style.visibility</p:attrName>
                                        </p:attrNameLst>
                                      </p:cBhvr>
                                      <p:to>
                                        <p:strVal val="visible"/>
                                      </p:to>
                                    </p:set>
                                    <p:animEffect transition="in" filter="barn(outVertical)">
                                      <p:cBhvr>
                                        <p:cTn id="222" dur="3000"/>
                                        <p:tgtEl>
                                          <p:spTgt spid="4"/>
                                        </p:tgtEl>
                                      </p:cBhvr>
                                    </p:animEffect>
                                  </p:childTnLst>
                                </p:cTn>
                              </p:par>
                            </p:childTnLst>
                          </p:cTn>
                        </p:par>
                        <p:par>
                          <p:cTn id="223" fill="hold">
                            <p:stCondLst>
                              <p:cond delay="6000"/>
                            </p:stCondLst>
                            <p:childTnLst>
                              <p:par>
                                <p:cTn id="224" presetID="40" presetClass="entr" presetSubtype="0" fill="hold" grpId="0" nodeType="afterEffect">
                                  <p:stCondLst>
                                    <p:cond delay="0"/>
                                  </p:stCondLst>
                                  <p:iterate type="lt">
                                    <p:tmPct val="10000"/>
                                  </p:iterate>
                                  <p:childTnLst>
                                    <p:set>
                                      <p:cBhvr>
                                        <p:cTn id="225" dur="1" fill="hold">
                                          <p:stCondLst>
                                            <p:cond delay="0"/>
                                          </p:stCondLst>
                                        </p:cTn>
                                        <p:tgtEl>
                                          <p:spTgt spid="20"/>
                                        </p:tgtEl>
                                        <p:attrNameLst>
                                          <p:attrName>style.visibility</p:attrName>
                                        </p:attrNameLst>
                                      </p:cBhvr>
                                      <p:to>
                                        <p:strVal val="visible"/>
                                      </p:to>
                                    </p:set>
                                    <p:animEffect transition="in" filter="fade">
                                      <p:cBhvr>
                                        <p:cTn id="226" dur="1000"/>
                                        <p:tgtEl>
                                          <p:spTgt spid="20"/>
                                        </p:tgtEl>
                                      </p:cBhvr>
                                    </p:animEffect>
                                    <p:anim calcmode="lin" valueType="num">
                                      <p:cBhvr>
                                        <p:cTn id="227" dur="1000" fill="hold"/>
                                        <p:tgtEl>
                                          <p:spTgt spid="20"/>
                                        </p:tgtEl>
                                        <p:attrNameLst>
                                          <p:attrName>ppt_x</p:attrName>
                                        </p:attrNameLst>
                                      </p:cBhvr>
                                      <p:tavLst>
                                        <p:tav tm="0">
                                          <p:val>
                                            <p:strVal val="#ppt_x-.1"/>
                                          </p:val>
                                        </p:tav>
                                        <p:tav tm="100000">
                                          <p:val>
                                            <p:strVal val="#ppt_x"/>
                                          </p:val>
                                        </p:tav>
                                      </p:tavLst>
                                    </p:anim>
                                    <p:anim calcmode="lin" valueType="num">
                                      <p:cBhvr>
                                        <p:cTn id="228"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heurón"/>
          <p:cNvSpPr/>
          <p:nvPr/>
        </p:nvSpPr>
        <p:spPr>
          <a:xfrm rot="16200000">
            <a:off x="1700212" y="-1700212"/>
            <a:ext cx="5743575" cy="9144000"/>
          </a:xfrm>
          <a:prstGeom prst="chevron">
            <a:avLst>
              <a:gd name="adj" fmla="val 95039"/>
            </a:avLst>
          </a:prstGeom>
          <a:solidFill>
            <a:schemeClr val="accent5">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Cheurón"/>
          <p:cNvSpPr/>
          <p:nvPr/>
        </p:nvSpPr>
        <p:spPr>
          <a:xfrm rot="16200000">
            <a:off x="2250281" y="-1178718"/>
            <a:ext cx="4643437" cy="9144000"/>
          </a:xfrm>
          <a:prstGeom prst="chevron">
            <a:avLst>
              <a:gd name="adj" fmla="val 95039"/>
            </a:avLst>
          </a:prstGeom>
          <a:solidFill>
            <a:schemeClr val="accent5">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rot="16200000">
            <a:off x="2607469" y="-821531"/>
            <a:ext cx="3929062" cy="9144000"/>
          </a:xfrm>
          <a:prstGeom prst="chevron">
            <a:avLst>
              <a:gd name="adj" fmla="val 95039"/>
            </a:avLst>
          </a:prstGeom>
          <a:solidFill>
            <a:schemeClr val="accent5">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rot="16200000">
            <a:off x="2935287" y="-493712"/>
            <a:ext cx="3273425" cy="9144000"/>
          </a:xfrm>
          <a:prstGeom prst="chevron">
            <a:avLst>
              <a:gd name="adj" fmla="val 93584"/>
            </a:avLst>
          </a:prstGeom>
          <a:solidFill>
            <a:schemeClr val="accent5">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rot="16200000">
            <a:off x="3202781" y="-226218"/>
            <a:ext cx="2738437" cy="9144000"/>
          </a:xfrm>
          <a:prstGeom prst="chevron">
            <a:avLst>
              <a:gd name="adj" fmla="val 93584"/>
            </a:avLst>
          </a:prstGeom>
          <a:solidFill>
            <a:schemeClr val="accent5">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Cheurón"/>
          <p:cNvSpPr/>
          <p:nvPr/>
        </p:nvSpPr>
        <p:spPr>
          <a:xfrm rot="16200000">
            <a:off x="3471069" y="42069"/>
            <a:ext cx="2201862" cy="9144000"/>
          </a:xfrm>
          <a:prstGeom prst="chevron">
            <a:avLst>
              <a:gd name="adj" fmla="val 91422"/>
            </a:avLst>
          </a:prstGeom>
          <a:solidFill>
            <a:schemeClr val="accent5">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rot="16200000">
            <a:off x="3738562" y="309563"/>
            <a:ext cx="1666875" cy="9144000"/>
          </a:xfrm>
          <a:prstGeom prst="chevron">
            <a:avLst>
              <a:gd name="adj" fmla="val 90396"/>
            </a:avLst>
          </a:prstGeom>
          <a:solidFill>
            <a:schemeClr val="accent5">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4" name="13 Cheurón"/>
          <p:cNvSpPr/>
          <p:nvPr/>
        </p:nvSpPr>
        <p:spPr>
          <a:xfrm rot="16200000">
            <a:off x="4021931" y="592932"/>
            <a:ext cx="1100137" cy="9144000"/>
          </a:xfrm>
          <a:prstGeom prst="chevron">
            <a:avLst>
              <a:gd name="adj" fmla="val 84215"/>
            </a:avLst>
          </a:prstGeom>
          <a:solidFill>
            <a:schemeClr val="accent5">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pic>
        <p:nvPicPr>
          <p:cNvPr id="4" name="3 Imagen" descr="448250.jpg"/>
          <p:cNvPicPr>
            <a:picLocks noChangeAspect="1"/>
          </p:cNvPicPr>
          <p:nvPr/>
        </p:nvPicPr>
        <p:blipFill>
          <a:blip r:embed="rId2" cstate="print"/>
          <a:stretch>
            <a:fillRect/>
          </a:stretch>
        </p:blipFill>
        <p:spPr bwMode="auto">
          <a:xfrm>
            <a:off x="-180528" y="-166836"/>
            <a:ext cx="9505056" cy="6169868"/>
          </a:xfrm>
          <a:prstGeom prst="rect">
            <a:avLst/>
          </a:prstGeom>
          <a:solidFill>
            <a:schemeClr val="tx2">
              <a:lumMod val="75000"/>
              <a:alpha val="70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5" name="14 CuadroTexto"/>
          <p:cNvSpPr txBox="1"/>
          <p:nvPr/>
        </p:nvSpPr>
        <p:spPr>
          <a:xfrm>
            <a:off x="251520" y="479167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la fauna, destaca la presencia del cóndor de California, el halcón peregrino, la serpiente cascabel de las praderas, el puma, el lince, el coyote y la cabra de las Rocosas.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6000">
        <p14:shred/>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3000" fill="hold"/>
                                        <p:tgtEl>
                                          <p:spTgt spid="14"/>
                                        </p:tgtEl>
                                        <p:attrNameLst>
                                          <p:attrName>ppt_w</p:attrName>
                                        </p:attrNameLst>
                                      </p:cBhvr>
                                      <p:tavLst>
                                        <p:tav tm="0">
                                          <p:val>
                                            <p:fltVal val="0"/>
                                          </p:val>
                                        </p:tav>
                                        <p:tav tm="100000">
                                          <p:val>
                                            <p:strVal val="#ppt_w"/>
                                          </p:val>
                                        </p:tav>
                                      </p:tavLst>
                                    </p:anim>
                                    <p:anim calcmode="lin" valueType="num">
                                      <p:cBhvr>
                                        <p:cTn id="8" dur="3000" fill="hold"/>
                                        <p:tgtEl>
                                          <p:spTgt spid="14"/>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3000" fill="hold"/>
                                        <p:tgtEl>
                                          <p:spTgt spid="13"/>
                                        </p:tgtEl>
                                        <p:attrNameLst>
                                          <p:attrName>ppt_w</p:attrName>
                                        </p:attrNameLst>
                                      </p:cBhvr>
                                      <p:tavLst>
                                        <p:tav tm="0">
                                          <p:val>
                                            <p:fltVal val="0"/>
                                          </p:val>
                                        </p:tav>
                                        <p:tav tm="100000">
                                          <p:val>
                                            <p:strVal val="#ppt_w"/>
                                          </p:val>
                                        </p:tav>
                                      </p:tavLst>
                                    </p:anim>
                                    <p:anim calcmode="lin" valueType="num">
                                      <p:cBhvr>
                                        <p:cTn id="12" dur="3000" fill="hold"/>
                                        <p:tgtEl>
                                          <p:spTgt spid="13"/>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3000" fill="hold"/>
                                        <p:tgtEl>
                                          <p:spTgt spid="12"/>
                                        </p:tgtEl>
                                        <p:attrNameLst>
                                          <p:attrName>ppt_w</p:attrName>
                                        </p:attrNameLst>
                                      </p:cBhvr>
                                      <p:tavLst>
                                        <p:tav tm="0">
                                          <p:val>
                                            <p:fltVal val="0"/>
                                          </p:val>
                                        </p:tav>
                                        <p:tav tm="100000">
                                          <p:val>
                                            <p:strVal val="#ppt_w"/>
                                          </p:val>
                                        </p:tav>
                                      </p:tavLst>
                                    </p:anim>
                                    <p:anim calcmode="lin" valueType="num">
                                      <p:cBhvr>
                                        <p:cTn id="16" dur="3000" fill="hold"/>
                                        <p:tgtEl>
                                          <p:spTgt spid="12"/>
                                        </p:tgtEl>
                                        <p:attrNameLst>
                                          <p:attrName>ppt_h</p:attrName>
                                        </p:attrNameLst>
                                      </p:cBhvr>
                                      <p:tavLst>
                                        <p:tav tm="0">
                                          <p:val>
                                            <p:strVal val="#ppt_h"/>
                                          </p:val>
                                        </p:tav>
                                        <p:tav tm="100000">
                                          <p:val>
                                            <p:strVal val="#ppt_h"/>
                                          </p:val>
                                        </p:tav>
                                      </p:tavLst>
                                    </p:anim>
                                  </p:childTnLst>
                                </p:cTn>
                              </p:par>
                              <p:par>
                                <p:cTn id="17" presetID="17" presetClass="entr" presetSubtype="1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3000" fill="hold"/>
                                        <p:tgtEl>
                                          <p:spTgt spid="11"/>
                                        </p:tgtEl>
                                        <p:attrNameLst>
                                          <p:attrName>ppt_w</p:attrName>
                                        </p:attrNameLst>
                                      </p:cBhvr>
                                      <p:tavLst>
                                        <p:tav tm="0">
                                          <p:val>
                                            <p:fltVal val="0"/>
                                          </p:val>
                                        </p:tav>
                                        <p:tav tm="100000">
                                          <p:val>
                                            <p:strVal val="#ppt_w"/>
                                          </p:val>
                                        </p:tav>
                                      </p:tavLst>
                                    </p:anim>
                                    <p:anim calcmode="lin" valueType="num">
                                      <p:cBhvr>
                                        <p:cTn id="20" dur="3000" fill="hold"/>
                                        <p:tgtEl>
                                          <p:spTgt spid="11"/>
                                        </p:tgtEl>
                                        <p:attrNameLst>
                                          <p:attrName>ppt_h</p:attrName>
                                        </p:attrNameLst>
                                      </p:cBhvr>
                                      <p:tavLst>
                                        <p:tav tm="0">
                                          <p:val>
                                            <p:strVal val="#ppt_h"/>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3000" fill="hold"/>
                                        <p:tgtEl>
                                          <p:spTgt spid="10"/>
                                        </p:tgtEl>
                                        <p:attrNameLst>
                                          <p:attrName>ppt_w</p:attrName>
                                        </p:attrNameLst>
                                      </p:cBhvr>
                                      <p:tavLst>
                                        <p:tav tm="0">
                                          <p:val>
                                            <p:fltVal val="0"/>
                                          </p:val>
                                        </p:tav>
                                        <p:tav tm="100000">
                                          <p:val>
                                            <p:strVal val="#ppt_w"/>
                                          </p:val>
                                        </p:tav>
                                      </p:tavLst>
                                    </p:anim>
                                    <p:anim calcmode="lin" valueType="num">
                                      <p:cBhvr>
                                        <p:cTn id="24" dur="3000" fill="hold"/>
                                        <p:tgtEl>
                                          <p:spTgt spid="10"/>
                                        </p:tgtEl>
                                        <p:attrNameLst>
                                          <p:attrName>ppt_h</p:attrName>
                                        </p:attrNameLst>
                                      </p:cBhvr>
                                      <p:tavLst>
                                        <p:tav tm="0">
                                          <p:val>
                                            <p:strVal val="#ppt_h"/>
                                          </p:val>
                                        </p:tav>
                                        <p:tav tm="100000">
                                          <p:val>
                                            <p:strVal val="#ppt_h"/>
                                          </p:val>
                                        </p:tav>
                                      </p:tavLst>
                                    </p:anim>
                                  </p:childTnLst>
                                </p:cTn>
                              </p:par>
                              <p:par>
                                <p:cTn id="25" presetID="17" presetClass="entr" presetSubtype="10"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3000" fill="hold"/>
                                        <p:tgtEl>
                                          <p:spTgt spid="9"/>
                                        </p:tgtEl>
                                        <p:attrNameLst>
                                          <p:attrName>ppt_w</p:attrName>
                                        </p:attrNameLst>
                                      </p:cBhvr>
                                      <p:tavLst>
                                        <p:tav tm="0">
                                          <p:val>
                                            <p:fltVal val="0"/>
                                          </p:val>
                                        </p:tav>
                                        <p:tav tm="100000">
                                          <p:val>
                                            <p:strVal val="#ppt_w"/>
                                          </p:val>
                                        </p:tav>
                                      </p:tavLst>
                                    </p:anim>
                                    <p:anim calcmode="lin" valueType="num">
                                      <p:cBhvr>
                                        <p:cTn id="28" dur="3000" fill="hold"/>
                                        <p:tgtEl>
                                          <p:spTgt spid="9"/>
                                        </p:tgtEl>
                                        <p:attrNameLst>
                                          <p:attrName>ppt_h</p:attrName>
                                        </p:attrNameLst>
                                      </p:cBhvr>
                                      <p:tavLst>
                                        <p:tav tm="0">
                                          <p:val>
                                            <p:strVal val="#ppt_h"/>
                                          </p:val>
                                        </p:tav>
                                        <p:tav tm="100000">
                                          <p:val>
                                            <p:strVal val="#ppt_h"/>
                                          </p:val>
                                        </p:tav>
                                      </p:tavLst>
                                    </p:anim>
                                  </p:childTnLst>
                                </p:cTn>
                              </p:par>
                              <p:par>
                                <p:cTn id="29" presetID="17"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p:val>
                                            <p:fltVal val="0"/>
                                          </p:val>
                                        </p:tav>
                                        <p:tav tm="100000">
                                          <p:val>
                                            <p:strVal val="#ppt_w"/>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7" presetClass="entr" presetSubtype="10"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3000" fill="hold"/>
                                        <p:tgtEl>
                                          <p:spTgt spid="5"/>
                                        </p:tgtEl>
                                        <p:attrNameLst>
                                          <p:attrName>ppt_w</p:attrName>
                                        </p:attrNameLst>
                                      </p:cBhvr>
                                      <p:tavLst>
                                        <p:tav tm="0">
                                          <p:val>
                                            <p:fltVal val="0"/>
                                          </p:val>
                                        </p:tav>
                                        <p:tav tm="100000">
                                          <p:val>
                                            <p:strVal val="#ppt_w"/>
                                          </p:val>
                                        </p:tav>
                                      </p:tavLst>
                                    </p:anim>
                                    <p:anim calcmode="lin" valueType="num">
                                      <p:cBhvr>
                                        <p:cTn id="36" dur="3000" fill="hold"/>
                                        <p:tgtEl>
                                          <p:spTgt spid="5"/>
                                        </p:tgtEl>
                                        <p:attrNameLst>
                                          <p:attrName>ppt_h</p:attrName>
                                        </p:attrNameLst>
                                      </p:cBhvr>
                                      <p:tavLst>
                                        <p:tav tm="0">
                                          <p:val>
                                            <p:strVal val="#ppt_h"/>
                                          </p:val>
                                        </p:tav>
                                        <p:tav tm="100000">
                                          <p:val>
                                            <p:strVal val="#ppt_h"/>
                                          </p:val>
                                        </p:tav>
                                      </p:tavLst>
                                    </p:anim>
                                  </p:childTnLst>
                                </p:cTn>
                              </p:par>
                              <p:par>
                                <p:cTn id="37" presetID="16" presetClass="entr" presetSubtype="21"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arn(inVertical)">
                                      <p:cBhvr>
                                        <p:cTn id="39" dur="3000"/>
                                        <p:tgtEl>
                                          <p:spTgt spid="5"/>
                                        </p:tgtEl>
                                      </p:cBhvr>
                                    </p:animEffect>
                                  </p:childTnLst>
                                </p:cTn>
                              </p:par>
                              <p:par>
                                <p:cTn id="40" presetID="16" presetClass="entr" presetSubtype="21"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barn(inVertical)">
                                      <p:cBhvr>
                                        <p:cTn id="42" dur="3000"/>
                                        <p:tgtEl>
                                          <p:spTgt spid="7"/>
                                        </p:tgtEl>
                                      </p:cBhvr>
                                    </p:animEffect>
                                  </p:childTnLst>
                                </p:cTn>
                              </p:par>
                              <p:par>
                                <p:cTn id="43" presetID="16" presetClass="entr" presetSubtype="21"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barn(inVertical)">
                                      <p:cBhvr>
                                        <p:cTn id="45" dur="3000"/>
                                        <p:tgtEl>
                                          <p:spTgt spid="9"/>
                                        </p:tgtEl>
                                      </p:cBhvr>
                                    </p:animEffect>
                                  </p:childTnLst>
                                </p:cTn>
                              </p:par>
                              <p:par>
                                <p:cTn id="46" presetID="16" presetClass="entr" presetSubtype="21" fill="hold"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barn(inVertical)">
                                      <p:cBhvr>
                                        <p:cTn id="48" dur="3000"/>
                                        <p:tgtEl>
                                          <p:spTgt spid="10"/>
                                        </p:tgtEl>
                                      </p:cBhvr>
                                    </p:animEffect>
                                  </p:childTnLst>
                                </p:cTn>
                              </p:par>
                              <p:par>
                                <p:cTn id="49" presetID="16" presetClass="entr" presetSubtype="21"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barn(inVertical)">
                                      <p:cBhvr>
                                        <p:cTn id="51" dur="3000"/>
                                        <p:tgtEl>
                                          <p:spTgt spid="11"/>
                                        </p:tgtEl>
                                      </p:cBhvr>
                                    </p:animEffect>
                                  </p:childTnLst>
                                </p:cTn>
                              </p:par>
                              <p:par>
                                <p:cTn id="52" presetID="16" presetClass="entr" presetSubtype="21" fill="hold" nodeType="with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barn(inVertical)">
                                      <p:cBhvr>
                                        <p:cTn id="54" dur="3000"/>
                                        <p:tgtEl>
                                          <p:spTgt spid="12"/>
                                        </p:tgtEl>
                                      </p:cBhvr>
                                    </p:animEffect>
                                  </p:childTnLst>
                                </p:cTn>
                              </p:par>
                              <p:par>
                                <p:cTn id="55" presetID="16" presetClass="entr" presetSubtype="21"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barn(inVertical)">
                                      <p:cBhvr>
                                        <p:cTn id="57" dur="3000"/>
                                        <p:tgtEl>
                                          <p:spTgt spid="13"/>
                                        </p:tgtEl>
                                      </p:cBhvr>
                                    </p:animEffect>
                                  </p:childTnLst>
                                </p:cTn>
                              </p:par>
                              <p:par>
                                <p:cTn id="58" presetID="16" presetClass="entr" presetSubtype="21" fill="hold"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barn(inVertical)">
                                      <p:cBhvr>
                                        <p:cTn id="60" dur="3000"/>
                                        <p:tgtEl>
                                          <p:spTgt spid="14"/>
                                        </p:tgtEl>
                                      </p:cBhvr>
                                    </p:animEffect>
                                  </p:childTnLst>
                                </p:cTn>
                              </p:par>
                              <p:par>
                                <p:cTn id="61" presetID="8" presetClass="emph" presetSubtype="0" fill="hold" nodeType="withEffect">
                                  <p:stCondLst>
                                    <p:cond delay="0"/>
                                  </p:stCondLst>
                                  <p:childTnLst>
                                    <p:animRot by="10800000">
                                      <p:cBhvr>
                                        <p:cTn id="62" dur="3000" fill="hold"/>
                                        <p:tgtEl>
                                          <p:spTgt spid="5"/>
                                        </p:tgtEl>
                                        <p:attrNameLst>
                                          <p:attrName>r</p:attrName>
                                        </p:attrNameLst>
                                      </p:cBhvr>
                                    </p:animRot>
                                  </p:childTnLst>
                                </p:cTn>
                              </p:par>
                              <p:par>
                                <p:cTn id="63" presetID="8" presetClass="emph" presetSubtype="0" fill="hold" nodeType="withEffect">
                                  <p:stCondLst>
                                    <p:cond delay="0"/>
                                  </p:stCondLst>
                                  <p:childTnLst>
                                    <p:animRot by="10800000">
                                      <p:cBhvr>
                                        <p:cTn id="64" dur="3000" fill="hold"/>
                                        <p:tgtEl>
                                          <p:spTgt spid="7"/>
                                        </p:tgtEl>
                                        <p:attrNameLst>
                                          <p:attrName>r</p:attrName>
                                        </p:attrNameLst>
                                      </p:cBhvr>
                                    </p:animRot>
                                  </p:childTnLst>
                                </p:cTn>
                              </p:par>
                              <p:par>
                                <p:cTn id="65" presetID="8" presetClass="emph" presetSubtype="0" fill="hold" nodeType="withEffect">
                                  <p:stCondLst>
                                    <p:cond delay="0"/>
                                  </p:stCondLst>
                                  <p:childTnLst>
                                    <p:animRot by="10800000">
                                      <p:cBhvr>
                                        <p:cTn id="66" dur="3000" fill="hold"/>
                                        <p:tgtEl>
                                          <p:spTgt spid="9"/>
                                        </p:tgtEl>
                                        <p:attrNameLst>
                                          <p:attrName>r</p:attrName>
                                        </p:attrNameLst>
                                      </p:cBhvr>
                                    </p:animRot>
                                  </p:childTnLst>
                                </p:cTn>
                              </p:par>
                              <p:par>
                                <p:cTn id="67" presetID="8" presetClass="emph" presetSubtype="0" fill="hold" nodeType="withEffect">
                                  <p:stCondLst>
                                    <p:cond delay="0"/>
                                  </p:stCondLst>
                                  <p:childTnLst>
                                    <p:animRot by="10800000">
                                      <p:cBhvr>
                                        <p:cTn id="68" dur="3000" fill="hold"/>
                                        <p:tgtEl>
                                          <p:spTgt spid="10"/>
                                        </p:tgtEl>
                                        <p:attrNameLst>
                                          <p:attrName>r</p:attrName>
                                        </p:attrNameLst>
                                      </p:cBhvr>
                                    </p:animRot>
                                  </p:childTnLst>
                                </p:cTn>
                              </p:par>
                              <p:par>
                                <p:cTn id="69" presetID="8" presetClass="emph" presetSubtype="0" fill="hold" nodeType="withEffect">
                                  <p:stCondLst>
                                    <p:cond delay="0"/>
                                  </p:stCondLst>
                                  <p:childTnLst>
                                    <p:animRot by="10800000">
                                      <p:cBhvr>
                                        <p:cTn id="70" dur="3000" fill="hold"/>
                                        <p:tgtEl>
                                          <p:spTgt spid="11"/>
                                        </p:tgtEl>
                                        <p:attrNameLst>
                                          <p:attrName>r</p:attrName>
                                        </p:attrNameLst>
                                      </p:cBhvr>
                                    </p:animRot>
                                  </p:childTnLst>
                                </p:cTn>
                              </p:par>
                              <p:par>
                                <p:cTn id="71" presetID="8" presetClass="emph" presetSubtype="0" fill="hold" nodeType="withEffect">
                                  <p:stCondLst>
                                    <p:cond delay="0"/>
                                  </p:stCondLst>
                                  <p:childTnLst>
                                    <p:animRot by="10800000">
                                      <p:cBhvr>
                                        <p:cTn id="72" dur="3000" fill="hold"/>
                                        <p:tgtEl>
                                          <p:spTgt spid="12"/>
                                        </p:tgtEl>
                                        <p:attrNameLst>
                                          <p:attrName>r</p:attrName>
                                        </p:attrNameLst>
                                      </p:cBhvr>
                                    </p:animRot>
                                  </p:childTnLst>
                                </p:cTn>
                              </p:par>
                              <p:par>
                                <p:cTn id="73" presetID="8" presetClass="emph" presetSubtype="0" fill="hold" nodeType="withEffect">
                                  <p:stCondLst>
                                    <p:cond delay="0"/>
                                  </p:stCondLst>
                                  <p:childTnLst>
                                    <p:animRot by="10800000">
                                      <p:cBhvr>
                                        <p:cTn id="74" dur="3000" fill="hold"/>
                                        <p:tgtEl>
                                          <p:spTgt spid="13"/>
                                        </p:tgtEl>
                                        <p:attrNameLst>
                                          <p:attrName>r</p:attrName>
                                        </p:attrNameLst>
                                      </p:cBhvr>
                                    </p:animRot>
                                  </p:childTnLst>
                                </p:cTn>
                              </p:par>
                              <p:par>
                                <p:cTn id="75" presetID="8" presetClass="emph" presetSubtype="0" fill="hold" nodeType="withEffect">
                                  <p:stCondLst>
                                    <p:cond delay="0"/>
                                  </p:stCondLst>
                                  <p:childTnLst>
                                    <p:animRot by="10800000">
                                      <p:cBhvr>
                                        <p:cTn id="76" dur="3000" fill="hold"/>
                                        <p:tgtEl>
                                          <p:spTgt spid="14"/>
                                        </p:tgtEl>
                                        <p:attrNameLst>
                                          <p:attrName>r</p:attrName>
                                        </p:attrNameLst>
                                      </p:cBhvr>
                                    </p:animRot>
                                  </p:childTnLst>
                                </p:cTn>
                              </p:par>
                            </p:childTnLst>
                          </p:cTn>
                        </p:par>
                        <p:par>
                          <p:cTn id="77" fill="hold">
                            <p:stCondLst>
                              <p:cond delay="3000"/>
                            </p:stCondLst>
                            <p:childTnLst>
                              <p:par>
                                <p:cTn id="78" presetID="2" presetClass="exit" presetSubtype="1" fill="hold" nodeType="afterEffect">
                                  <p:stCondLst>
                                    <p:cond delay="0"/>
                                  </p:stCondLst>
                                  <p:childTnLst>
                                    <p:anim calcmode="lin" valueType="num">
                                      <p:cBhvr additive="base">
                                        <p:cTn id="79" dur="3000"/>
                                        <p:tgtEl>
                                          <p:spTgt spid="14"/>
                                        </p:tgtEl>
                                        <p:attrNameLst>
                                          <p:attrName>ppt_x</p:attrName>
                                        </p:attrNameLst>
                                      </p:cBhvr>
                                      <p:tavLst>
                                        <p:tav tm="0">
                                          <p:val>
                                            <p:strVal val="ppt_x"/>
                                          </p:val>
                                        </p:tav>
                                        <p:tav tm="100000">
                                          <p:val>
                                            <p:strVal val="ppt_x"/>
                                          </p:val>
                                        </p:tav>
                                      </p:tavLst>
                                    </p:anim>
                                    <p:anim calcmode="lin" valueType="num">
                                      <p:cBhvr additive="base">
                                        <p:cTn id="80" dur="3000"/>
                                        <p:tgtEl>
                                          <p:spTgt spid="14"/>
                                        </p:tgtEl>
                                        <p:attrNameLst>
                                          <p:attrName>ppt_y</p:attrName>
                                        </p:attrNameLst>
                                      </p:cBhvr>
                                      <p:tavLst>
                                        <p:tav tm="0">
                                          <p:val>
                                            <p:strVal val="ppt_y"/>
                                          </p:val>
                                        </p:tav>
                                        <p:tav tm="100000">
                                          <p:val>
                                            <p:strVal val="0-ppt_h/2"/>
                                          </p:val>
                                        </p:tav>
                                      </p:tavLst>
                                    </p:anim>
                                    <p:set>
                                      <p:cBhvr>
                                        <p:cTn id="81" dur="1" fill="hold">
                                          <p:stCondLst>
                                            <p:cond delay="2999"/>
                                          </p:stCondLst>
                                        </p:cTn>
                                        <p:tgtEl>
                                          <p:spTgt spid="14"/>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13"/>
                                        </p:tgtEl>
                                        <p:attrNameLst>
                                          <p:attrName>ppt_x</p:attrName>
                                        </p:attrNameLst>
                                      </p:cBhvr>
                                      <p:tavLst>
                                        <p:tav tm="0">
                                          <p:val>
                                            <p:strVal val="ppt_x"/>
                                          </p:val>
                                        </p:tav>
                                        <p:tav tm="100000">
                                          <p:val>
                                            <p:strVal val="ppt_x"/>
                                          </p:val>
                                        </p:tav>
                                      </p:tavLst>
                                    </p:anim>
                                    <p:anim calcmode="lin" valueType="num">
                                      <p:cBhvr additive="base">
                                        <p:cTn id="84" dur="3000"/>
                                        <p:tgtEl>
                                          <p:spTgt spid="13"/>
                                        </p:tgtEl>
                                        <p:attrNameLst>
                                          <p:attrName>ppt_y</p:attrName>
                                        </p:attrNameLst>
                                      </p:cBhvr>
                                      <p:tavLst>
                                        <p:tav tm="0">
                                          <p:val>
                                            <p:strVal val="ppt_y"/>
                                          </p:val>
                                        </p:tav>
                                        <p:tav tm="100000">
                                          <p:val>
                                            <p:strVal val="0-ppt_h/2"/>
                                          </p:val>
                                        </p:tav>
                                      </p:tavLst>
                                    </p:anim>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1" fill="hold" nodeType="withEffect">
                                  <p:stCondLst>
                                    <p:cond delay="0"/>
                                  </p:stCondLst>
                                  <p:childTnLst>
                                    <p:anim calcmode="lin" valueType="num">
                                      <p:cBhvr additive="base">
                                        <p:cTn id="87" dur="3000"/>
                                        <p:tgtEl>
                                          <p:spTgt spid="12"/>
                                        </p:tgtEl>
                                        <p:attrNameLst>
                                          <p:attrName>ppt_x</p:attrName>
                                        </p:attrNameLst>
                                      </p:cBhvr>
                                      <p:tavLst>
                                        <p:tav tm="0">
                                          <p:val>
                                            <p:strVal val="ppt_x"/>
                                          </p:val>
                                        </p:tav>
                                        <p:tav tm="100000">
                                          <p:val>
                                            <p:strVal val="ppt_x"/>
                                          </p:val>
                                        </p:tav>
                                      </p:tavLst>
                                    </p:anim>
                                    <p:anim calcmode="lin" valueType="num">
                                      <p:cBhvr additive="base">
                                        <p:cTn id="88" dur="3000"/>
                                        <p:tgtEl>
                                          <p:spTgt spid="12"/>
                                        </p:tgtEl>
                                        <p:attrNameLst>
                                          <p:attrName>ppt_y</p:attrName>
                                        </p:attrNameLst>
                                      </p:cBhvr>
                                      <p:tavLst>
                                        <p:tav tm="0">
                                          <p:val>
                                            <p:strVal val="ppt_y"/>
                                          </p:val>
                                        </p:tav>
                                        <p:tav tm="100000">
                                          <p:val>
                                            <p:strVal val="0-ppt_h/2"/>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1" fill="hold" nodeType="withEffect">
                                  <p:stCondLst>
                                    <p:cond delay="0"/>
                                  </p:stCondLst>
                                  <p:childTnLst>
                                    <p:anim calcmode="lin" valueType="num">
                                      <p:cBhvr additive="base">
                                        <p:cTn id="91" dur="3000"/>
                                        <p:tgtEl>
                                          <p:spTgt spid="11"/>
                                        </p:tgtEl>
                                        <p:attrNameLst>
                                          <p:attrName>ppt_x</p:attrName>
                                        </p:attrNameLst>
                                      </p:cBhvr>
                                      <p:tavLst>
                                        <p:tav tm="0">
                                          <p:val>
                                            <p:strVal val="ppt_x"/>
                                          </p:val>
                                        </p:tav>
                                        <p:tav tm="100000">
                                          <p:val>
                                            <p:strVal val="ppt_x"/>
                                          </p:val>
                                        </p:tav>
                                      </p:tavLst>
                                    </p:anim>
                                    <p:anim calcmode="lin" valueType="num">
                                      <p:cBhvr additive="base">
                                        <p:cTn id="92" dur="3000"/>
                                        <p:tgtEl>
                                          <p:spTgt spid="11"/>
                                        </p:tgtEl>
                                        <p:attrNameLst>
                                          <p:attrName>ppt_y</p:attrName>
                                        </p:attrNameLst>
                                      </p:cBhvr>
                                      <p:tavLst>
                                        <p:tav tm="0">
                                          <p:val>
                                            <p:strVal val="ppt_y"/>
                                          </p:val>
                                        </p:tav>
                                        <p:tav tm="100000">
                                          <p:val>
                                            <p:strVal val="0-ppt_h/2"/>
                                          </p:val>
                                        </p:tav>
                                      </p:tavLst>
                                    </p:anim>
                                    <p:set>
                                      <p:cBhvr>
                                        <p:cTn id="93" dur="1" fill="hold">
                                          <p:stCondLst>
                                            <p:cond delay="2999"/>
                                          </p:stCondLst>
                                        </p:cTn>
                                        <p:tgtEl>
                                          <p:spTgt spid="11"/>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0-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1" fill="hold" nodeType="withEffect">
                                  <p:stCondLst>
                                    <p:cond delay="0"/>
                                  </p:stCondLst>
                                  <p:childTnLst>
                                    <p:anim calcmode="lin" valueType="num">
                                      <p:cBhvr additive="base">
                                        <p:cTn id="99" dur="3000"/>
                                        <p:tgtEl>
                                          <p:spTgt spid="9"/>
                                        </p:tgtEl>
                                        <p:attrNameLst>
                                          <p:attrName>ppt_x</p:attrName>
                                        </p:attrNameLst>
                                      </p:cBhvr>
                                      <p:tavLst>
                                        <p:tav tm="0">
                                          <p:val>
                                            <p:strVal val="ppt_x"/>
                                          </p:val>
                                        </p:tav>
                                        <p:tav tm="100000">
                                          <p:val>
                                            <p:strVal val="ppt_x"/>
                                          </p:val>
                                        </p:tav>
                                      </p:tavLst>
                                    </p:anim>
                                    <p:anim calcmode="lin" valueType="num">
                                      <p:cBhvr additive="base">
                                        <p:cTn id="100" dur="3000"/>
                                        <p:tgtEl>
                                          <p:spTgt spid="9"/>
                                        </p:tgtEl>
                                        <p:attrNameLst>
                                          <p:attrName>ppt_y</p:attrName>
                                        </p:attrNameLst>
                                      </p:cBhvr>
                                      <p:tavLst>
                                        <p:tav tm="0">
                                          <p:val>
                                            <p:strVal val="ppt_y"/>
                                          </p:val>
                                        </p:tav>
                                        <p:tav tm="100000">
                                          <p:val>
                                            <p:strVal val="0-ppt_h/2"/>
                                          </p:val>
                                        </p:tav>
                                      </p:tavLst>
                                    </p:anim>
                                    <p:set>
                                      <p:cBhvr>
                                        <p:cTn id="101" dur="1" fill="hold">
                                          <p:stCondLst>
                                            <p:cond delay="2999"/>
                                          </p:stCondLst>
                                        </p:cTn>
                                        <p:tgtEl>
                                          <p:spTgt spid="9"/>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7"/>
                                        </p:tgtEl>
                                        <p:attrNameLst>
                                          <p:attrName>ppt_x</p:attrName>
                                        </p:attrNameLst>
                                      </p:cBhvr>
                                      <p:tavLst>
                                        <p:tav tm="0">
                                          <p:val>
                                            <p:strVal val="ppt_x"/>
                                          </p:val>
                                        </p:tav>
                                        <p:tav tm="100000">
                                          <p:val>
                                            <p:strVal val="ppt_x"/>
                                          </p:val>
                                        </p:tav>
                                      </p:tavLst>
                                    </p:anim>
                                    <p:anim calcmode="lin" valueType="num">
                                      <p:cBhvr additive="base">
                                        <p:cTn id="104" dur="3000"/>
                                        <p:tgtEl>
                                          <p:spTgt spid="7"/>
                                        </p:tgtEl>
                                        <p:attrNameLst>
                                          <p:attrName>ppt_y</p:attrName>
                                        </p:attrNameLst>
                                      </p:cBhvr>
                                      <p:tavLst>
                                        <p:tav tm="0">
                                          <p:val>
                                            <p:strVal val="ppt_y"/>
                                          </p:val>
                                        </p:tav>
                                        <p:tav tm="100000">
                                          <p:val>
                                            <p:strVal val="0-ppt_h/2"/>
                                          </p:val>
                                        </p:tav>
                                      </p:tavLst>
                                    </p:anim>
                                    <p:set>
                                      <p:cBhvr>
                                        <p:cTn id="105" dur="1" fill="hold">
                                          <p:stCondLst>
                                            <p:cond delay="2999"/>
                                          </p:stCondLst>
                                        </p:cTn>
                                        <p:tgtEl>
                                          <p:spTgt spid="7"/>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5"/>
                                        </p:tgtEl>
                                        <p:attrNameLst>
                                          <p:attrName>ppt_x</p:attrName>
                                        </p:attrNameLst>
                                      </p:cBhvr>
                                      <p:tavLst>
                                        <p:tav tm="0">
                                          <p:val>
                                            <p:strVal val="ppt_x"/>
                                          </p:val>
                                        </p:tav>
                                        <p:tav tm="100000">
                                          <p:val>
                                            <p:strVal val="ppt_x"/>
                                          </p:val>
                                        </p:tav>
                                      </p:tavLst>
                                    </p:anim>
                                    <p:anim calcmode="lin" valueType="num">
                                      <p:cBhvr additive="base">
                                        <p:cTn id="108" dur="3000"/>
                                        <p:tgtEl>
                                          <p:spTgt spid="5"/>
                                        </p:tgtEl>
                                        <p:attrNameLst>
                                          <p:attrName>ppt_y</p:attrName>
                                        </p:attrNameLst>
                                      </p:cBhvr>
                                      <p:tavLst>
                                        <p:tav tm="0">
                                          <p:val>
                                            <p:strVal val="ppt_y"/>
                                          </p:val>
                                        </p:tav>
                                        <p:tav tm="100000">
                                          <p:val>
                                            <p:strVal val="0-ppt_h/2"/>
                                          </p:val>
                                        </p:tav>
                                      </p:tavLst>
                                    </p:anim>
                                    <p:set>
                                      <p:cBhvr>
                                        <p:cTn id="109" dur="1" fill="hold">
                                          <p:stCondLst>
                                            <p:cond delay="2999"/>
                                          </p:stCondLst>
                                        </p:cTn>
                                        <p:tgtEl>
                                          <p:spTgt spid="5"/>
                                        </p:tgtEl>
                                        <p:attrNameLst>
                                          <p:attrName>style.visibility</p:attrName>
                                        </p:attrNameLst>
                                      </p:cBhvr>
                                      <p:to>
                                        <p:strVal val="hidden"/>
                                      </p:to>
                                    </p:set>
                                  </p:childTnLst>
                                </p:cTn>
                              </p:par>
                              <p:par>
                                <p:cTn id="110" presetID="16" presetClass="exit" presetSubtype="37" fill="hold" nodeType="withEffect">
                                  <p:stCondLst>
                                    <p:cond delay="0"/>
                                  </p:stCondLst>
                                  <p:childTnLst>
                                    <p:animEffect transition="out" filter="barn(outVertical)">
                                      <p:cBhvr>
                                        <p:cTn id="111" dur="3000"/>
                                        <p:tgtEl>
                                          <p:spTgt spid="14"/>
                                        </p:tgtEl>
                                      </p:cBhvr>
                                    </p:animEffect>
                                    <p:set>
                                      <p:cBhvr>
                                        <p:cTn id="112" dur="1" fill="hold">
                                          <p:stCondLst>
                                            <p:cond delay="2999"/>
                                          </p:stCondLst>
                                        </p:cTn>
                                        <p:tgtEl>
                                          <p:spTgt spid="14"/>
                                        </p:tgtEl>
                                        <p:attrNameLst>
                                          <p:attrName>style.visibility</p:attrName>
                                        </p:attrNameLst>
                                      </p:cBhvr>
                                      <p:to>
                                        <p:strVal val="hidden"/>
                                      </p:to>
                                    </p:set>
                                  </p:childTnLst>
                                </p:cTn>
                              </p:par>
                              <p:par>
                                <p:cTn id="113" presetID="16" presetClass="exit" presetSubtype="37" fill="hold" nodeType="withEffect">
                                  <p:stCondLst>
                                    <p:cond delay="0"/>
                                  </p:stCondLst>
                                  <p:childTnLst>
                                    <p:animEffect transition="out" filter="barn(outVertical)">
                                      <p:cBhvr>
                                        <p:cTn id="114" dur="3000"/>
                                        <p:tgtEl>
                                          <p:spTgt spid="13"/>
                                        </p:tgtEl>
                                      </p:cBhvr>
                                    </p:animEffect>
                                    <p:set>
                                      <p:cBhvr>
                                        <p:cTn id="115" dur="1" fill="hold">
                                          <p:stCondLst>
                                            <p:cond delay="2999"/>
                                          </p:stCondLst>
                                        </p:cTn>
                                        <p:tgtEl>
                                          <p:spTgt spid="13"/>
                                        </p:tgtEl>
                                        <p:attrNameLst>
                                          <p:attrName>style.visibility</p:attrName>
                                        </p:attrNameLst>
                                      </p:cBhvr>
                                      <p:to>
                                        <p:strVal val="hidden"/>
                                      </p:to>
                                    </p:set>
                                  </p:childTnLst>
                                </p:cTn>
                              </p:par>
                              <p:par>
                                <p:cTn id="116" presetID="16" presetClass="exit" presetSubtype="37" fill="hold" nodeType="withEffect">
                                  <p:stCondLst>
                                    <p:cond delay="0"/>
                                  </p:stCondLst>
                                  <p:childTnLst>
                                    <p:animEffect transition="out" filter="barn(outVertical)">
                                      <p:cBhvr>
                                        <p:cTn id="117" dur="3000"/>
                                        <p:tgtEl>
                                          <p:spTgt spid="12"/>
                                        </p:tgtEl>
                                      </p:cBhvr>
                                    </p:animEffect>
                                    <p:set>
                                      <p:cBhvr>
                                        <p:cTn id="118" dur="1" fill="hold">
                                          <p:stCondLst>
                                            <p:cond delay="2999"/>
                                          </p:stCondLst>
                                        </p:cTn>
                                        <p:tgtEl>
                                          <p:spTgt spid="12"/>
                                        </p:tgtEl>
                                        <p:attrNameLst>
                                          <p:attrName>style.visibility</p:attrName>
                                        </p:attrNameLst>
                                      </p:cBhvr>
                                      <p:to>
                                        <p:strVal val="hidden"/>
                                      </p:to>
                                    </p:set>
                                  </p:childTnLst>
                                </p:cTn>
                              </p:par>
                              <p:par>
                                <p:cTn id="119" presetID="16" presetClass="exit" presetSubtype="37" fill="hold" nodeType="withEffect">
                                  <p:stCondLst>
                                    <p:cond delay="0"/>
                                  </p:stCondLst>
                                  <p:childTnLst>
                                    <p:animEffect transition="out" filter="barn(outVertical)">
                                      <p:cBhvr>
                                        <p:cTn id="120" dur="3000"/>
                                        <p:tgtEl>
                                          <p:spTgt spid="11"/>
                                        </p:tgtEl>
                                      </p:cBhvr>
                                    </p:animEffect>
                                    <p:set>
                                      <p:cBhvr>
                                        <p:cTn id="121" dur="1" fill="hold">
                                          <p:stCondLst>
                                            <p:cond delay="2999"/>
                                          </p:stCondLst>
                                        </p:cTn>
                                        <p:tgtEl>
                                          <p:spTgt spid="11"/>
                                        </p:tgtEl>
                                        <p:attrNameLst>
                                          <p:attrName>style.visibility</p:attrName>
                                        </p:attrNameLst>
                                      </p:cBhvr>
                                      <p:to>
                                        <p:strVal val="hidden"/>
                                      </p:to>
                                    </p:set>
                                  </p:childTnLst>
                                </p:cTn>
                              </p:par>
                              <p:par>
                                <p:cTn id="122" presetID="16" presetClass="exit" presetSubtype="37" fill="hold" nodeType="withEffect">
                                  <p:stCondLst>
                                    <p:cond delay="0"/>
                                  </p:stCondLst>
                                  <p:childTnLst>
                                    <p:animEffect transition="out" filter="barn(outVertical)">
                                      <p:cBhvr>
                                        <p:cTn id="123" dur="3000"/>
                                        <p:tgtEl>
                                          <p:spTgt spid="10"/>
                                        </p:tgtEl>
                                      </p:cBhvr>
                                    </p:animEffect>
                                    <p:set>
                                      <p:cBhvr>
                                        <p:cTn id="124" dur="1" fill="hold">
                                          <p:stCondLst>
                                            <p:cond delay="2999"/>
                                          </p:stCondLst>
                                        </p:cTn>
                                        <p:tgtEl>
                                          <p:spTgt spid="10"/>
                                        </p:tgtEl>
                                        <p:attrNameLst>
                                          <p:attrName>style.visibility</p:attrName>
                                        </p:attrNameLst>
                                      </p:cBhvr>
                                      <p:to>
                                        <p:strVal val="hidden"/>
                                      </p:to>
                                    </p:set>
                                  </p:childTnLst>
                                </p:cTn>
                              </p:par>
                              <p:par>
                                <p:cTn id="125" presetID="16" presetClass="exit" presetSubtype="37" fill="hold" nodeType="withEffect">
                                  <p:stCondLst>
                                    <p:cond delay="0"/>
                                  </p:stCondLst>
                                  <p:childTnLst>
                                    <p:animEffect transition="out" filter="barn(outVertical)">
                                      <p:cBhvr>
                                        <p:cTn id="126" dur="3000"/>
                                        <p:tgtEl>
                                          <p:spTgt spid="9"/>
                                        </p:tgtEl>
                                      </p:cBhvr>
                                    </p:animEffect>
                                    <p:set>
                                      <p:cBhvr>
                                        <p:cTn id="127" dur="1" fill="hold">
                                          <p:stCondLst>
                                            <p:cond delay="2999"/>
                                          </p:stCondLst>
                                        </p:cTn>
                                        <p:tgtEl>
                                          <p:spTgt spid="9"/>
                                        </p:tgtEl>
                                        <p:attrNameLst>
                                          <p:attrName>style.visibility</p:attrName>
                                        </p:attrNameLst>
                                      </p:cBhvr>
                                      <p:to>
                                        <p:strVal val="hidden"/>
                                      </p:to>
                                    </p:set>
                                  </p:childTnLst>
                                </p:cTn>
                              </p:par>
                              <p:par>
                                <p:cTn id="128" presetID="16" presetClass="exit" presetSubtype="37" fill="hold" nodeType="withEffect">
                                  <p:stCondLst>
                                    <p:cond delay="0"/>
                                  </p:stCondLst>
                                  <p:childTnLst>
                                    <p:animEffect transition="out" filter="barn(outVertical)">
                                      <p:cBhvr>
                                        <p:cTn id="129" dur="3000"/>
                                        <p:tgtEl>
                                          <p:spTgt spid="7"/>
                                        </p:tgtEl>
                                      </p:cBhvr>
                                    </p:animEffect>
                                    <p:set>
                                      <p:cBhvr>
                                        <p:cTn id="130" dur="1" fill="hold">
                                          <p:stCondLst>
                                            <p:cond delay="2999"/>
                                          </p:stCondLst>
                                        </p:cTn>
                                        <p:tgtEl>
                                          <p:spTgt spid="7"/>
                                        </p:tgtEl>
                                        <p:attrNameLst>
                                          <p:attrName>style.visibility</p:attrName>
                                        </p:attrNameLst>
                                      </p:cBhvr>
                                      <p:to>
                                        <p:strVal val="hidden"/>
                                      </p:to>
                                    </p:set>
                                  </p:childTnLst>
                                </p:cTn>
                              </p:par>
                              <p:par>
                                <p:cTn id="131" presetID="16" presetClass="exit" presetSubtype="37" fill="hold" nodeType="withEffect">
                                  <p:stCondLst>
                                    <p:cond delay="0"/>
                                  </p:stCondLst>
                                  <p:childTnLst>
                                    <p:animEffect transition="out" filter="barn(outVertical)">
                                      <p:cBhvr>
                                        <p:cTn id="132" dur="3000"/>
                                        <p:tgtEl>
                                          <p:spTgt spid="5"/>
                                        </p:tgtEl>
                                      </p:cBhvr>
                                    </p:animEffect>
                                    <p:set>
                                      <p:cBhvr>
                                        <p:cTn id="133" dur="1" fill="hold">
                                          <p:stCondLst>
                                            <p:cond delay="2999"/>
                                          </p:stCondLst>
                                        </p:cTn>
                                        <p:tgtEl>
                                          <p:spTgt spid="5"/>
                                        </p:tgtEl>
                                        <p:attrNameLst>
                                          <p:attrName>style.visibility</p:attrName>
                                        </p:attrNameLst>
                                      </p:cBhvr>
                                      <p:to>
                                        <p:strVal val="hidden"/>
                                      </p:to>
                                    </p:set>
                                  </p:childTnLst>
                                </p:cTn>
                              </p:par>
                              <p:par>
                                <p:cTn id="134" presetID="2" presetClass="entr" presetSubtype="4"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 calcmode="lin" valueType="num">
                                      <p:cBhvr additive="base">
                                        <p:cTn id="136" dur="3000" fill="hold"/>
                                        <p:tgtEl>
                                          <p:spTgt spid="4"/>
                                        </p:tgtEl>
                                        <p:attrNameLst>
                                          <p:attrName>ppt_x</p:attrName>
                                        </p:attrNameLst>
                                      </p:cBhvr>
                                      <p:tavLst>
                                        <p:tav tm="0">
                                          <p:val>
                                            <p:strVal val="#ppt_x"/>
                                          </p:val>
                                        </p:tav>
                                        <p:tav tm="100000">
                                          <p:val>
                                            <p:strVal val="#ppt_x"/>
                                          </p:val>
                                        </p:tav>
                                      </p:tavLst>
                                    </p:anim>
                                    <p:anim calcmode="lin" valueType="num">
                                      <p:cBhvr additive="base">
                                        <p:cTn id="137" dur="3000" fill="hold"/>
                                        <p:tgtEl>
                                          <p:spTgt spid="4"/>
                                        </p:tgtEl>
                                        <p:attrNameLst>
                                          <p:attrName>ppt_y</p:attrName>
                                        </p:attrNameLst>
                                      </p:cBhvr>
                                      <p:tavLst>
                                        <p:tav tm="0">
                                          <p:val>
                                            <p:strVal val="1+#ppt_h/2"/>
                                          </p:val>
                                        </p:tav>
                                        <p:tav tm="100000">
                                          <p:val>
                                            <p:strVal val="#ppt_y"/>
                                          </p:val>
                                        </p:tav>
                                      </p:tavLst>
                                    </p:anim>
                                  </p:childTnLst>
                                </p:cTn>
                              </p:par>
                              <p:par>
                                <p:cTn id="138" presetID="16" presetClass="entr" presetSubtype="37"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Effect transition="in" filter="barn(outVertical)">
                                      <p:cBhvr>
                                        <p:cTn id="140" dur="3000"/>
                                        <p:tgtEl>
                                          <p:spTgt spid="4"/>
                                        </p:tgtEl>
                                      </p:cBhvr>
                                    </p:animEffect>
                                  </p:childTnLst>
                                </p:cTn>
                              </p:par>
                            </p:childTnLst>
                          </p:cTn>
                        </p:par>
                        <p:par>
                          <p:cTn id="141" fill="hold">
                            <p:stCondLst>
                              <p:cond delay="6000"/>
                            </p:stCondLst>
                            <p:childTnLst>
                              <p:par>
                                <p:cTn id="142" presetID="40" presetClass="entr" presetSubtype="0" fill="hold" grpId="0" nodeType="afterEffect">
                                  <p:stCondLst>
                                    <p:cond delay="0"/>
                                  </p:stCondLst>
                                  <p:iterate type="lt">
                                    <p:tmPct val="10000"/>
                                  </p:iterate>
                                  <p:childTnLst>
                                    <p:set>
                                      <p:cBhvr>
                                        <p:cTn id="143" dur="1" fill="hold">
                                          <p:stCondLst>
                                            <p:cond delay="0"/>
                                          </p:stCondLst>
                                        </p:cTn>
                                        <p:tgtEl>
                                          <p:spTgt spid="15"/>
                                        </p:tgtEl>
                                        <p:attrNameLst>
                                          <p:attrName>style.visibility</p:attrName>
                                        </p:attrNameLst>
                                      </p:cBhvr>
                                      <p:to>
                                        <p:strVal val="visible"/>
                                      </p:to>
                                    </p:set>
                                    <p:animEffect transition="in" filter="fade">
                                      <p:cBhvr>
                                        <p:cTn id="144" dur="1000"/>
                                        <p:tgtEl>
                                          <p:spTgt spid="15"/>
                                        </p:tgtEl>
                                      </p:cBhvr>
                                    </p:animEffect>
                                    <p:anim calcmode="lin" valueType="num">
                                      <p:cBhvr>
                                        <p:cTn id="145" dur="1000" fill="hold"/>
                                        <p:tgtEl>
                                          <p:spTgt spid="15"/>
                                        </p:tgtEl>
                                        <p:attrNameLst>
                                          <p:attrName>ppt_x</p:attrName>
                                        </p:attrNameLst>
                                      </p:cBhvr>
                                      <p:tavLst>
                                        <p:tav tm="0">
                                          <p:val>
                                            <p:strVal val="#ppt_x-.1"/>
                                          </p:val>
                                        </p:tav>
                                        <p:tav tm="100000">
                                          <p:val>
                                            <p:strVal val="#ppt_x"/>
                                          </p:val>
                                        </p:tav>
                                      </p:tavLst>
                                    </p:anim>
                                    <p:anim calcmode="lin" valueType="num">
                                      <p:cBhvr>
                                        <p:cTn id="14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0" y="1309688"/>
            <a:ext cx="1571625" cy="2917825"/>
          </a:xfrm>
          <a:prstGeom prst="moon">
            <a:avLst/>
          </a:prstGeom>
          <a:noFill/>
          <a:ln w="28575">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Luna"/>
          <p:cNvSpPr/>
          <p:nvPr/>
        </p:nvSpPr>
        <p:spPr>
          <a:xfrm flipH="1">
            <a:off x="285750" y="1309688"/>
            <a:ext cx="1500188" cy="2917825"/>
          </a:xfrm>
          <a:prstGeom prst="moon">
            <a:avLst/>
          </a:prstGeom>
          <a:noFill/>
          <a:ln w="28575">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una"/>
          <p:cNvSpPr/>
          <p:nvPr/>
        </p:nvSpPr>
        <p:spPr>
          <a:xfrm>
            <a:off x="1785938" y="1370013"/>
            <a:ext cx="1571625" cy="2916237"/>
          </a:xfrm>
          <a:prstGeom prst="moon">
            <a:avLst/>
          </a:prstGeom>
          <a:noFill/>
          <a:ln w="28575">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flipH="1">
            <a:off x="2071688" y="1370013"/>
            <a:ext cx="1500187" cy="2916237"/>
          </a:xfrm>
          <a:prstGeom prst="moon">
            <a:avLst/>
          </a:prstGeom>
          <a:noFill/>
          <a:ln w="28575">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a:off x="3571875" y="1370013"/>
            <a:ext cx="1571625" cy="2916237"/>
          </a:xfrm>
          <a:prstGeom prst="moon">
            <a:avLst/>
          </a:prstGeom>
          <a:noFill/>
          <a:ln w="28575">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Luna"/>
          <p:cNvSpPr/>
          <p:nvPr/>
        </p:nvSpPr>
        <p:spPr>
          <a:xfrm flipH="1">
            <a:off x="3786188" y="1309688"/>
            <a:ext cx="1500187" cy="2917825"/>
          </a:xfrm>
          <a:prstGeom prst="moon">
            <a:avLst/>
          </a:prstGeom>
          <a:noFill/>
          <a:ln w="28575">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Luna"/>
          <p:cNvSpPr/>
          <p:nvPr/>
        </p:nvSpPr>
        <p:spPr>
          <a:xfrm>
            <a:off x="5286375" y="1309688"/>
            <a:ext cx="1571625" cy="2917825"/>
          </a:xfrm>
          <a:prstGeom prst="moon">
            <a:avLst/>
          </a:prstGeom>
          <a:noFill/>
          <a:ln w="28575">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Luna"/>
          <p:cNvSpPr/>
          <p:nvPr/>
        </p:nvSpPr>
        <p:spPr>
          <a:xfrm flipH="1">
            <a:off x="5715000" y="1309688"/>
            <a:ext cx="1500188" cy="2917825"/>
          </a:xfrm>
          <a:prstGeom prst="moon">
            <a:avLst/>
          </a:prstGeom>
          <a:noFill/>
          <a:ln w="28575">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Luna"/>
          <p:cNvSpPr/>
          <p:nvPr/>
        </p:nvSpPr>
        <p:spPr>
          <a:xfrm>
            <a:off x="7358063" y="1309688"/>
            <a:ext cx="1571625" cy="2917825"/>
          </a:xfrm>
          <a:prstGeom prst="moon">
            <a:avLst/>
          </a:prstGeom>
          <a:noFill/>
          <a:ln w="28575">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Luna"/>
          <p:cNvSpPr/>
          <p:nvPr/>
        </p:nvSpPr>
        <p:spPr>
          <a:xfrm flipH="1">
            <a:off x="7643813" y="1309688"/>
            <a:ext cx="1500187" cy="2917825"/>
          </a:xfrm>
          <a:prstGeom prst="moon">
            <a:avLst/>
          </a:prstGeom>
          <a:noFill/>
          <a:ln w="28575">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179512" y="4873724"/>
            <a:ext cx="871296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maravilla geológica sigue el curso del río Colorado en Arizona (Estados Unidos) durante 446 kilómetros y se integra en el Parque Nacional del Gran Cañón.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14:warp dir="in"/>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8" presetClass="emph" presetSubtype="0" fill="hold" nodeType="withEffect">
                                  <p:stCondLst>
                                    <p:cond delay="0"/>
                                  </p:stCondLst>
                                  <p:childTnLst>
                                    <p:animRot by="21600000">
                                      <p:cBhvr>
                                        <p:cTn id="12" dur="3000" fill="hold"/>
                                        <p:tgtEl>
                                          <p:spTgt spid="5"/>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6"/>
                                        </p:tgtEl>
                                        <p:attrNameLst>
                                          <p:attrName>r</p:attrName>
                                        </p:attrNameLst>
                                      </p:cBhvr>
                                    </p:animRot>
                                  </p:childTnLst>
                                </p:cTn>
                              </p:par>
                              <p:par>
                                <p:cTn id="15" presetID="16" presetClass="entr" presetSubtype="2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Horizontal)">
                                      <p:cBhvr>
                                        <p:cTn id="17" dur="3000"/>
                                        <p:tgtEl>
                                          <p:spTgt spid="7"/>
                                        </p:tgtEl>
                                      </p:cBhvr>
                                    </p:animEffect>
                                  </p:childTnLst>
                                </p:cTn>
                              </p:par>
                              <p:par>
                                <p:cTn id="18" presetID="16" presetClass="entr" presetSubtype="26"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arn(inHorizontal)">
                                      <p:cBhvr>
                                        <p:cTn id="20" dur="3000"/>
                                        <p:tgtEl>
                                          <p:spTgt spid="8"/>
                                        </p:tgtEl>
                                      </p:cBhvr>
                                    </p:animEffect>
                                  </p:childTnLst>
                                </p:cTn>
                              </p:par>
                              <p:par>
                                <p:cTn id="21" presetID="8" presetClass="emph" presetSubtype="0" fill="hold" nodeType="withEffect">
                                  <p:stCondLst>
                                    <p:cond delay="0"/>
                                  </p:stCondLst>
                                  <p:childTnLst>
                                    <p:animRot by="21600000">
                                      <p:cBhvr>
                                        <p:cTn id="22" dur="3000" fill="hold"/>
                                        <p:tgtEl>
                                          <p:spTgt spid="7"/>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8"/>
                                        </p:tgtEl>
                                        <p:attrNameLst>
                                          <p:attrName>r</p:attrName>
                                        </p:attrNameLst>
                                      </p:cBhvr>
                                    </p:animRot>
                                  </p:childTnLst>
                                </p:cTn>
                              </p:par>
                              <p:par>
                                <p:cTn id="25" presetID="16" presetClass="entr" presetSubtype="26"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Horizontal)">
                                      <p:cBhvr>
                                        <p:cTn id="27" dur="3000"/>
                                        <p:tgtEl>
                                          <p:spTgt spid="9"/>
                                        </p:tgtEl>
                                      </p:cBhvr>
                                    </p:animEffect>
                                  </p:childTnLst>
                                </p:cTn>
                              </p:par>
                              <p:par>
                                <p:cTn id="28" presetID="16" presetClass="entr" presetSubtype="26"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Horizontal)">
                                      <p:cBhvr>
                                        <p:cTn id="30" dur="3000"/>
                                        <p:tgtEl>
                                          <p:spTgt spid="10"/>
                                        </p:tgtEl>
                                      </p:cBhvr>
                                    </p:animEffect>
                                  </p:childTnLst>
                                </p:cTn>
                              </p:par>
                              <p:par>
                                <p:cTn id="31" presetID="8" presetClass="emph" presetSubtype="0" fill="hold" nodeType="withEffect">
                                  <p:stCondLst>
                                    <p:cond delay="0"/>
                                  </p:stCondLst>
                                  <p:childTnLst>
                                    <p:animRot by="21600000">
                                      <p:cBhvr>
                                        <p:cTn id="32" dur="3000" fill="hold"/>
                                        <p:tgtEl>
                                          <p:spTgt spid="9"/>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0"/>
                                        </p:tgtEl>
                                        <p:attrNameLst>
                                          <p:attrName>r</p:attrName>
                                        </p:attrNameLst>
                                      </p:cBhvr>
                                    </p:animRot>
                                  </p:childTnLst>
                                </p:cTn>
                              </p:par>
                              <p:par>
                                <p:cTn id="35" presetID="16" presetClass="entr" presetSubtype="2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arn(inHorizontal)">
                                      <p:cBhvr>
                                        <p:cTn id="37" dur="3000"/>
                                        <p:tgtEl>
                                          <p:spTgt spid="11"/>
                                        </p:tgtEl>
                                      </p:cBhvr>
                                    </p:animEffect>
                                  </p:childTnLst>
                                </p:cTn>
                              </p:par>
                              <p:par>
                                <p:cTn id="38" presetID="16" presetClass="entr" presetSubtype="26"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barn(inHorizontal)">
                                      <p:cBhvr>
                                        <p:cTn id="40" dur="3000"/>
                                        <p:tgtEl>
                                          <p:spTgt spid="12"/>
                                        </p:tgtEl>
                                      </p:cBhvr>
                                    </p:animEffect>
                                  </p:childTnLst>
                                </p:cTn>
                              </p:par>
                              <p:par>
                                <p:cTn id="41" presetID="8" presetClass="emph" presetSubtype="0" fill="hold" nodeType="withEffect">
                                  <p:stCondLst>
                                    <p:cond delay="0"/>
                                  </p:stCondLst>
                                  <p:childTnLst>
                                    <p:animRot by="21600000">
                                      <p:cBhvr>
                                        <p:cTn id="42" dur="3000" fill="hold"/>
                                        <p:tgtEl>
                                          <p:spTgt spid="11"/>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2"/>
                                        </p:tgtEl>
                                        <p:attrNameLst>
                                          <p:attrName>r</p:attrName>
                                        </p:attrNameLst>
                                      </p:cBhvr>
                                    </p:animRot>
                                  </p:childTnLst>
                                </p:cTn>
                              </p:par>
                              <p:par>
                                <p:cTn id="45" presetID="16" presetClass="entr" presetSubtype="26"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barn(inHorizontal)">
                                      <p:cBhvr>
                                        <p:cTn id="47" dur="3000"/>
                                        <p:tgtEl>
                                          <p:spTgt spid="13"/>
                                        </p:tgtEl>
                                      </p:cBhvr>
                                    </p:animEffect>
                                  </p:childTnLst>
                                </p:cTn>
                              </p:par>
                              <p:par>
                                <p:cTn id="48" presetID="16" presetClass="entr" presetSubtype="26"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barn(inHorizontal)">
                                      <p:cBhvr>
                                        <p:cTn id="50" dur="3000"/>
                                        <p:tgtEl>
                                          <p:spTgt spid="14"/>
                                        </p:tgtEl>
                                      </p:cBhvr>
                                    </p:animEffect>
                                  </p:childTnLst>
                                </p:cTn>
                              </p:par>
                              <p:par>
                                <p:cTn id="51" presetID="8" presetClass="emph" presetSubtype="0" fill="hold" nodeType="withEffect">
                                  <p:stCondLst>
                                    <p:cond delay="0"/>
                                  </p:stCondLst>
                                  <p:childTnLst>
                                    <p:animRot by="21600000">
                                      <p:cBhvr>
                                        <p:cTn id="52" dur="3000" fill="hold"/>
                                        <p:tgtEl>
                                          <p:spTgt spid="13"/>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14"/>
                                        </p:tgtEl>
                                        <p:attrNameLst>
                                          <p:attrName>r</p:attrName>
                                        </p:attrNameLst>
                                      </p:cBhvr>
                                    </p:animRot>
                                  </p:childTnLst>
                                </p:cTn>
                              </p:par>
                            </p:childTnLst>
                          </p:cTn>
                        </p:par>
                        <p:par>
                          <p:cTn id="55" fill="hold">
                            <p:stCondLst>
                              <p:cond delay="3000"/>
                            </p:stCondLst>
                            <p:childTnLst>
                              <p:par>
                                <p:cTn id="56" presetID="2" presetClass="exit" presetSubtype="8" fill="hold" nodeType="afterEffect">
                                  <p:stCondLst>
                                    <p:cond delay="0"/>
                                  </p:stCondLst>
                                  <p:childTnLst>
                                    <p:anim calcmode="lin" valueType="num">
                                      <p:cBhvr additive="base">
                                        <p:cTn id="57" dur="3000"/>
                                        <p:tgtEl>
                                          <p:spTgt spid="5"/>
                                        </p:tgtEl>
                                        <p:attrNameLst>
                                          <p:attrName>ppt_x</p:attrName>
                                        </p:attrNameLst>
                                      </p:cBhvr>
                                      <p:tavLst>
                                        <p:tav tm="0">
                                          <p:val>
                                            <p:strVal val="ppt_x"/>
                                          </p:val>
                                        </p:tav>
                                        <p:tav tm="100000">
                                          <p:val>
                                            <p:strVal val="0-ppt_w/2"/>
                                          </p:val>
                                        </p:tav>
                                      </p:tavLst>
                                    </p:anim>
                                    <p:anim calcmode="lin" valueType="num">
                                      <p:cBhvr additive="base">
                                        <p:cTn id="58" dur="3000"/>
                                        <p:tgtEl>
                                          <p:spTgt spid="5"/>
                                        </p:tgtEl>
                                        <p:attrNameLst>
                                          <p:attrName>ppt_y</p:attrName>
                                        </p:attrNameLst>
                                      </p:cBhvr>
                                      <p:tavLst>
                                        <p:tav tm="0">
                                          <p:val>
                                            <p:strVal val="ppt_y"/>
                                          </p:val>
                                        </p:tav>
                                        <p:tav tm="100000">
                                          <p:val>
                                            <p:strVal val="ppt_y"/>
                                          </p:val>
                                        </p:tav>
                                      </p:tavLst>
                                    </p:anim>
                                    <p:set>
                                      <p:cBhvr>
                                        <p:cTn id="59" dur="1" fill="hold">
                                          <p:stCondLst>
                                            <p:cond delay="2999"/>
                                          </p:stCondLst>
                                        </p:cTn>
                                        <p:tgtEl>
                                          <p:spTgt spid="5"/>
                                        </p:tgtEl>
                                        <p:attrNameLst>
                                          <p:attrName>style.visibility</p:attrName>
                                        </p:attrNameLst>
                                      </p:cBhvr>
                                      <p:to>
                                        <p:strVal val="hidden"/>
                                      </p:to>
                                    </p:set>
                                  </p:childTnLst>
                                </p:cTn>
                              </p:par>
                              <p:par>
                                <p:cTn id="60" presetID="2" presetClass="exit" presetSubtype="8" fill="hold" nodeType="withEffect">
                                  <p:stCondLst>
                                    <p:cond delay="0"/>
                                  </p:stCondLst>
                                  <p:childTnLst>
                                    <p:anim calcmode="lin" valueType="num">
                                      <p:cBhvr additive="base">
                                        <p:cTn id="61" dur="3000"/>
                                        <p:tgtEl>
                                          <p:spTgt spid="7"/>
                                        </p:tgtEl>
                                        <p:attrNameLst>
                                          <p:attrName>ppt_x</p:attrName>
                                        </p:attrNameLst>
                                      </p:cBhvr>
                                      <p:tavLst>
                                        <p:tav tm="0">
                                          <p:val>
                                            <p:strVal val="ppt_x"/>
                                          </p:val>
                                        </p:tav>
                                        <p:tav tm="100000">
                                          <p:val>
                                            <p:strVal val="0-ppt_w/2"/>
                                          </p:val>
                                        </p:tav>
                                      </p:tavLst>
                                    </p:anim>
                                    <p:anim calcmode="lin" valueType="num">
                                      <p:cBhvr additive="base">
                                        <p:cTn id="62" dur="3000"/>
                                        <p:tgtEl>
                                          <p:spTgt spid="7"/>
                                        </p:tgtEl>
                                        <p:attrNameLst>
                                          <p:attrName>ppt_y</p:attrName>
                                        </p:attrNameLst>
                                      </p:cBhvr>
                                      <p:tavLst>
                                        <p:tav tm="0">
                                          <p:val>
                                            <p:strVal val="ppt_y"/>
                                          </p:val>
                                        </p:tav>
                                        <p:tav tm="100000">
                                          <p:val>
                                            <p:strVal val="ppt_y"/>
                                          </p:val>
                                        </p:tav>
                                      </p:tavLst>
                                    </p:anim>
                                    <p:set>
                                      <p:cBhvr>
                                        <p:cTn id="63" dur="1" fill="hold">
                                          <p:stCondLst>
                                            <p:cond delay="2999"/>
                                          </p:stCondLst>
                                        </p:cTn>
                                        <p:tgtEl>
                                          <p:spTgt spid="7"/>
                                        </p:tgtEl>
                                        <p:attrNameLst>
                                          <p:attrName>style.visibility</p:attrName>
                                        </p:attrNameLst>
                                      </p:cBhvr>
                                      <p:to>
                                        <p:strVal val="hidden"/>
                                      </p:to>
                                    </p:set>
                                  </p:childTnLst>
                                </p:cTn>
                              </p:par>
                              <p:par>
                                <p:cTn id="64" presetID="2" presetClass="exit" presetSubtype="8" fill="hold" nodeType="withEffect">
                                  <p:stCondLst>
                                    <p:cond delay="0"/>
                                  </p:stCondLst>
                                  <p:childTnLst>
                                    <p:anim calcmode="lin" valueType="num">
                                      <p:cBhvr additive="base">
                                        <p:cTn id="65" dur="3000"/>
                                        <p:tgtEl>
                                          <p:spTgt spid="9"/>
                                        </p:tgtEl>
                                        <p:attrNameLst>
                                          <p:attrName>ppt_x</p:attrName>
                                        </p:attrNameLst>
                                      </p:cBhvr>
                                      <p:tavLst>
                                        <p:tav tm="0">
                                          <p:val>
                                            <p:strVal val="ppt_x"/>
                                          </p:val>
                                        </p:tav>
                                        <p:tav tm="100000">
                                          <p:val>
                                            <p:strVal val="0-ppt_w/2"/>
                                          </p:val>
                                        </p:tav>
                                      </p:tavLst>
                                    </p:anim>
                                    <p:anim calcmode="lin" valueType="num">
                                      <p:cBhvr additive="base">
                                        <p:cTn id="66" dur="3000"/>
                                        <p:tgtEl>
                                          <p:spTgt spid="9"/>
                                        </p:tgtEl>
                                        <p:attrNameLst>
                                          <p:attrName>ppt_y</p:attrName>
                                        </p:attrNameLst>
                                      </p:cBhvr>
                                      <p:tavLst>
                                        <p:tav tm="0">
                                          <p:val>
                                            <p:strVal val="ppt_y"/>
                                          </p:val>
                                        </p:tav>
                                        <p:tav tm="100000">
                                          <p:val>
                                            <p:strVal val="ppt_y"/>
                                          </p:val>
                                        </p:tav>
                                      </p:tavLst>
                                    </p:anim>
                                    <p:set>
                                      <p:cBhvr>
                                        <p:cTn id="67" dur="1" fill="hold">
                                          <p:stCondLst>
                                            <p:cond delay="2999"/>
                                          </p:stCondLst>
                                        </p:cTn>
                                        <p:tgtEl>
                                          <p:spTgt spid="9"/>
                                        </p:tgtEl>
                                        <p:attrNameLst>
                                          <p:attrName>style.visibility</p:attrName>
                                        </p:attrNameLst>
                                      </p:cBhvr>
                                      <p:to>
                                        <p:strVal val="hidden"/>
                                      </p:to>
                                    </p:set>
                                  </p:childTnLst>
                                </p:cTn>
                              </p:par>
                              <p:par>
                                <p:cTn id="68" presetID="2" presetClass="exit" presetSubtype="8" fill="hold" nodeType="withEffect">
                                  <p:stCondLst>
                                    <p:cond delay="0"/>
                                  </p:stCondLst>
                                  <p:childTnLst>
                                    <p:anim calcmode="lin" valueType="num">
                                      <p:cBhvr additive="base">
                                        <p:cTn id="69" dur="3000"/>
                                        <p:tgtEl>
                                          <p:spTgt spid="11"/>
                                        </p:tgtEl>
                                        <p:attrNameLst>
                                          <p:attrName>ppt_x</p:attrName>
                                        </p:attrNameLst>
                                      </p:cBhvr>
                                      <p:tavLst>
                                        <p:tav tm="0">
                                          <p:val>
                                            <p:strVal val="ppt_x"/>
                                          </p:val>
                                        </p:tav>
                                        <p:tav tm="100000">
                                          <p:val>
                                            <p:strVal val="0-ppt_w/2"/>
                                          </p:val>
                                        </p:tav>
                                      </p:tavLst>
                                    </p:anim>
                                    <p:anim calcmode="lin" valueType="num">
                                      <p:cBhvr additive="base">
                                        <p:cTn id="70" dur="3000"/>
                                        <p:tgtEl>
                                          <p:spTgt spid="11"/>
                                        </p:tgtEl>
                                        <p:attrNameLst>
                                          <p:attrName>ppt_y</p:attrName>
                                        </p:attrNameLst>
                                      </p:cBhvr>
                                      <p:tavLst>
                                        <p:tav tm="0">
                                          <p:val>
                                            <p:strVal val="ppt_y"/>
                                          </p:val>
                                        </p:tav>
                                        <p:tav tm="100000">
                                          <p:val>
                                            <p:strVal val="ppt_y"/>
                                          </p:val>
                                        </p:tav>
                                      </p:tavLst>
                                    </p:anim>
                                    <p:set>
                                      <p:cBhvr>
                                        <p:cTn id="71" dur="1" fill="hold">
                                          <p:stCondLst>
                                            <p:cond delay="2999"/>
                                          </p:stCondLst>
                                        </p:cTn>
                                        <p:tgtEl>
                                          <p:spTgt spid="11"/>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3000"/>
                                        <p:tgtEl>
                                          <p:spTgt spid="13"/>
                                        </p:tgtEl>
                                        <p:attrNameLst>
                                          <p:attrName>ppt_x</p:attrName>
                                        </p:attrNameLst>
                                      </p:cBhvr>
                                      <p:tavLst>
                                        <p:tav tm="0">
                                          <p:val>
                                            <p:strVal val="ppt_x"/>
                                          </p:val>
                                        </p:tav>
                                        <p:tav tm="100000">
                                          <p:val>
                                            <p:strVal val="0-ppt_w/2"/>
                                          </p:val>
                                        </p:tav>
                                      </p:tavLst>
                                    </p:anim>
                                    <p:anim calcmode="lin" valueType="num">
                                      <p:cBhvr additive="base">
                                        <p:cTn id="74" dur="3000"/>
                                        <p:tgtEl>
                                          <p:spTgt spid="13"/>
                                        </p:tgtEl>
                                        <p:attrNameLst>
                                          <p:attrName>ppt_y</p:attrName>
                                        </p:attrNameLst>
                                      </p:cBhvr>
                                      <p:tavLst>
                                        <p:tav tm="0">
                                          <p:val>
                                            <p:strVal val="ppt_y"/>
                                          </p:val>
                                        </p:tav>
                                        <p:tav tm="100000">
                                          <p:val>
                                            <p:strVal val="ppt_y"/>
                                          </p:val>
                                        </p:tav>
                                      </p:tavLst>
                                    </p:anim>
                                    <p:set>
                                      <p:cBhvr>
                                        <p:cTn id="75" dur="1" fill="hold">
                                          <p:stCondLst>
                                            <p:cond delay="2999"/>
                                          </p:stCondLst>
                                        </p:cTn>
                                        <p:tgtEl>
                                          <p:spTgt spid="13"/>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3000"/>
                                        <p:tgtEl>
                                          <p:spTgt spid="6"/>
                                        </p:tgtEl>
                                        <p:attrNameLst>
                                          <p:attrName>ppt_x</p:attrName>
                                        </p:attrNameLst>
                                      </p:cBhvr>
                                      <p:tavLst>
                                        <p:tav tm="0">
                                          <p:val>
                                            <p:strVal val="ppt_x"/>
                                          </p:val>
                                        </p:tav>
                                        <p:tav tm="100000">
                                          <p:val>
                                            <p:strVal val="1+ppt_w/2"/>
                                          </p:val>
                                        </p:tav>
                                      </p:tavLst>
                                    </p:anim>
                                    <p:anim calcmode="lin" valueType="num">
                                      <p:cBhvr additive="base">
                                        <p:cTn id="78" dur="3000"/>
                                        <p:tgtEl>
                                          <p:spTgt spid="6"/>
                                        </p:tgtEl>
                                        <p:attrNameLst>
                                          <p:attrName>ppt_y</p:attrName>
                                        </p:attrNameLst>
                                      </p:cBhvr>
                                      <p:tavLst>
                                        <p:tav tm="0">
                                          <p:val>
                                            <p:strVal val="ppt_y"/>
                                          </p:val>
                                        </p:tav>
                                        <p:tav tm="100000">
                                          <p:val>
                                            <p:strVal val="ppt_y"/>
                                          </p:val>
                                        </p:tav>
                                      </p:tavLst>
                                    </p:anim>
                                    <p:set>
                                      <p:cBhvr>
                                        <p:cTn id="79" dur="1" fill="hold">
                                          <p:stCondLst>
                                            <p:cond delay="2999"/>
                                          </p:stCondLst>
                                        </p:cTn>
                                        <p:tgtEl>
                                          <p:spTgt spid="6"/>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3000"/>
                                        <p:tgtEl>
                                          <p:spTgt spid="8"/>
                                        </p:tgtEl>
                                        <p:attrNameLst>
                                          <p:attrName>ppt_x</p:attrName>
                                        </p:attrNameLst>
                                      </p:cBhvr>
                                      <p:tavLst>
                                        <p:tav tm="0">
                                          <p:val>
                                            <p:strVal val="ppt_x"/>
                                          </p:val>
                                        </p:tav>
                                        <p:tav tm="100000">
                                          <p:val>
                                            <p:strVal val="1+ppt_w/2"/>
                                          </p:val>
                                        </p:tav>
                                      </p:tavLst>
                                    </p:anim>
                                    <p:anim calcmode="lin" valueType="num">
                                      <p:cBhvr additive="base">
                                        <p:cTn id="82" dur="3000"/>
                                        <p:tgtEl>
                                          <p:spTgt spid="8"/>
                                        </p:tgtEl>
                                        <p:attrNameLst>
                                          <p:attrName>ppt_y</p:attrName>
                                        </p:attrNameLst>
                                      </p:cBhvr>
                                      <p:tavLst>
                                        <p:tav tm="0">
                                          <p:val>
                                            <p:strVal val="ppt_y"/>
                                          </p:val>
                                        </p:tav>
                                        <p:tav tm="100000">
                                          <p:val>
                                            <p:strVal val="ppt_y"/>
                                          </p:val>
                                        </p:tav>
                                      </p:tavLst>
                                    </p:anim>
                                    <p:set>
                                      <p:cBhvr>
                                        <p:cTn id="83" dur="1" fill="hold">
                                          <p:stCondLst>
                                            <p:cond delay="2999"/>
                                          </p:stCondLst>
                                        </p:cTn>
                                        <p:tgtEl>
                                          <p:spTgt spid="8"/>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3000"/>
                                        <p:tgtEl>
                                          <p:spTgt spid="10"/>
                                        </p:tgtEl>
                                        <p:attrNameLst>
                                          <p:attrName>ppt_x</p:attrName>
                                        </p:attrNameLst>
                                      </p:cBhvr>
                                      <p:tavLst>
                                        <p:tav tm="0">
                                          <p:val>
                                            <p:strVal val="ppt_x"/>
                                          </p:val>
                                        </p:tav>
                                        <p:tav tm="100000">
                                          <p:val>
                                            <p:strVal val="1+ppt_w/2"/>
                                          </p:val>
                                        </p:tav>
                                      </p:tavLst>
                                    </p:anim>
                                    <p:anim calcmode="lin" valueType="num">
                                      <p:cBhvr additive="base">
                                        <p:cTn id="86" dur="3000"/>
                                        <p:tgtEl>
                                          <p:spTgt spid="10"/>
                                        </p:tgtEl>
                                        <p:attrNameLst>
                                          <p:attrName>ppt_y</p:attrName>
                                        </p:attrNameLst>
                                      </p:cBhvr>
                                      <p:tavLst>
                                        <p:tav tm="0">
                                          <p:val>
                                            <p:strVal val="ppt_y"/>
                                          </p:val>
                                        </p:tav>
                                        <p:tav tm="100000">
                                          <p:val>
                                            <p:strVal val="ppt_y"/>
                                          </p:val>
                                        </p:tav>
                                      </p:tavLst>
                                    </p:anim>
                                    <p:set>
                                      <p:cBhvr>
                                        <p:cTn id="87" dur="1" fill="hold">
                                          <p:stCondLst>
                                            <p:cond delay="2999"/>
                                          </p:stCondLst>
                                        </p:cTn>
                                        <p:tgtEl>
                                          <p:spTgt spid="10"/>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3000"/>
                                        <p:tgtEl>
                                          <p:spTgt spid="12"/>
                                        </p:tgtEl>
                                        <p:attrNameLst>
                                          <p:attrName>ppt_x</p:attrName>
                                        </p:attrNameLst>
                                      </p:cBhvr>
                                      <p:tavLst>
                                        <p:tav tm="0">
                                          <p:val>
                                            <p:strVal val="ppt_x"/>
                                          </p:val>
                                        </p:tav>
                                        <p:tav tm="100000">
                                          <p:val>
                                            <p:strVal val="1+ppt_w/2"/>
                                          </p:val>
                                        </p:tav>
                                      </p:tavLst>
                                    </p:anim>
                                    <p:anim calcmode="lin" valueType="num">
                                      <p:cBhvr additive="base">
                                        <p:cTn id="90" dur="3000"/>
                                        <p:tgtEl>
                                          <p:spTgt spid="12"/>
                                        </p:tgtEl>
                                        <p:attrNameLst>
                                          <p:attrName>ppt_y</p:attrName>
                                        </p:attrNameLst>
                                      </p:cBhvr>
                                      <p:tavLst>
                                        <p:tav tm="0">
                                          <p:val>
                                            <p:strVal val="ppt_y"/>
                                          </p:val>
                                        </p:tav>
                                        <p:tav tm="100000">
                                          <p:val>
                                            <p:strVal val="ppt_y"/>
                                          </p:val>
                                        </p:tav>
                                      </p:tavLst>
                                    </p:anim>
                                    <p:set>
                                      <p:cBhvr>
                                        <p:cTn id="91" dur="1" fill="hold">
                                          <p:stCondLst>
                                            <p:cond delay="2999"/>
                                          </p:stCondLst>
                                        </p:cTn>
                                        <p:tgtEl>
                                          <p:spTgt spid="12"/>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3000"/>
                                        <p:tgtEl>
                                          <p:spTgt spid="14"/>
                                        </p:tgtEl>
                                        <p:attrNameLst>
                                          <p:attrName>ppt_x</p:attrName>
                                        </p:attrNameLst>
                                      </p:cBhvr>
                                      <p:tavLst>
                                        <p:tav tm="0">
                                          <p:val>
                                            <p:strVal val="ppt_x"/>
                                          </p:val>
                                        </p:tav>
                                        <p:tav tm="100000">
                                          <p:val>
                                            <p:strVal val="1+ppt_w/2"/>
                                          </p:val>
                                        </p:tav>
                                      </p:tavLst>
                                    </p:anim>
                                    <p:anim calcmode="lin" valueType="num">
                                      <p:cBhvr additive="base">
                                        <p:cTn id="94" dur="3000"/>
                                        <p:tgtEl>
                                          <p:spTgt spid="14"/>
                                        </p:tgtEl>
                                        <p:attrNameLst>
                                          <p:attrName>ppt_y</p:attrName>
                                        </p:attrNameLst>
                                      </p:cBhvr>
                                      <p:tavLst>
                                        <p:tav tm="0">
                                          <p:val>
                                            <p:strVal val="ppt_y"/>
                                          </p:val>
                                        </p:tav>
                                        <p:tav tm="100000">
                                          <p:val>
                                            <p:strVal val="ppt_y"/>
                                          </p:val>
                                        </p:tav>
                                      </p:tavLst>
                                    </p:anim>
                                    <p:set>
                                      <p:cBhvr>
                                        <p:cTn id="95" dur="1" fill="hold">
                                          <p:stCondLst>
                                            <p:cond delay="2999"/>
                                          </p:stCondLst>
                                        </p:cTn>
                                        <p:tgtEl>
                                          <p:spTgt spid="14"/>
                                        </p:tgtEl>
                                        <p:attrNameLst>
                                          <p:attrName>style.visibility</p:attrName>
                                        </p:attrNameLst>
                                      </p:cBhvr>
                                      <p:to>
                                        <p:strVal val="hidden"/>
                                      </p:to>
                                    </p:set>
                                  </p:childTnLst>
                                </p:cTn>
                              </p:par>
                              <p:par>
                                <p:cTn id="96" presetID="16" presetClass="entr" presetSubtype="37" fill="hold" nodeType="withEffect">
                                  <p:stCondLst>
                                    <p:cond delay="0"/>
                                  </p:stCondLst>
                                  <p:childTnLst>
                                    <p:set>
                                      <p:cBhvr>
                                        <p:cTn id="97" dur="1" fill="hold">
                                          <p:stCondLst>
                                            <p:cond delay="0"/>
                                          </p:stCondLst>
                                        </p:cTn>
                                        <p:tgtEl>
                                          <p:spTgt spid="4"/>
                                        </p:tgtEl>
                                        <p:attrNameLst>
                                          <p:attrName>style.visibility</p:attrName>
                                        </p:attrNameLst>
                                      </p:cBhvr>
                                      <p:to>
                                        <p:strVal val="visible"/>
                                      </p:to>
                                    </p:set>
                                    <p:animEffect transition="in" filter="barn(outVertical)">
                                      <p:cBhvr>
                                        <p:cTn id="98" dur="3000"/>
                                        <p:tgtEl>
                                          <p:spTgt spid="4"/>
                                        </p:tgtEl>
                                      </p:cBhvr>
                                    </p:animEffect>
                                  </p:childTnLst>
                                </p:cTn>
                              </p:par>
                              <p:par>
                                <p:cTn id="99" presetID="23" presetClass="entr" presetSubtype="16" fill="hold" nodeType="withEffect">
                                  <p:stCondLst>
                                    <p:cond delay="0"/>
                                  </p:stCondLst>
                                  <p:childTnLst>
                                    <p:set>
                                      <p:cBhvr>
                                        <p:cTn id="100" dur="1" fill="hold">
                                          <p:stCondLst>
                                            <p:cond delay="0"/>
                                          </p:stCondLst>
                                        </p:cTn>
                                        <p:tgtEl>
                                          <p:spTgt spid="4"/>
                                        </p:tgtEl>
                                        <p:attrNameLst>
                                          <p:attrName>style.visibility</p:attrName>
                                        </p:attrNameLst>
                                      </p:cBhvr>
                                      <p:to>
                                        <p:strVal val="visible"/>
                                      </p:to>
                                    </p:set>
                                    <p:anim calcmode="lin" valueType="num">
                                      <p:cBhvr>
                                        <p:cTn id="101" dur="3000" fill="hold"/>
                                        <p:tgtEl>
                                          <p:spTgt spid="4"/>
                                        </p:tgtEl>
                                        <p:attrNameLst>
                                          <p:attrName>ppt_w</p:attrName>
                                        </p:attrNameLst>
                                      </p:cBhvr>
                                      <p:tavLst>
                                        <p:tav tm="0">
                                          <p:val>
                                            <p:fltVal val="0"/>
                                          </p:val>
                                        </p:tav>
                                        <p:tav tm="100000">
                                          <p:val>
                                            <p:strVal val="#ppt_w"/>
                                          </p:val>
                                        </p:tav>
                                      </p:tavLst>
                                    </p:anim>
                                    <p:anim calcmode="lin" valueType="num">
                                      <p:cBhvr>
                                        <p:cTn id="102" dur="3000" fill="hold"/>
                                        <p:tgtEl>
                                          <p:spTgt spid="4"/>
                                        </p:tgtEl>
                                        <p:attrNameLst>
                                          <p:attrName>ppt_h</p:attrName>
                                        </p:attrNameLst>
                                      </p:cBhvr>
                                      <p:tavLst>
                                        <p:tav tm="0">
                                          <p:val>
                                            <p:fltVal val="0"/>
                                          </p:val>
                                        </p:tav>
                                        <p:tav tm="100000">
                                          <p:val>
                                            <p:strVal val="#ppt_h"/>
                                          </p:val>
                                        </p:tav>
                                      </p:tavLst>
                                    </p:anim>
                                  </p:childTnLst>
                                </p:cTn>
                              </p:par>
                            </p:childTnLst>
                          </p:cTn>
                        </p:par>
                        <p:par>
                          <p:cTn id="103" fill="hold">
                            <p:stCondLst>
                              <p:cond delay="6000"/>
                            </p:stCondLst>
                            <p:childTnLst>
                              <p:par>
                                <p:cTn id="104" presetID="40" presetClass="entr" presetSubtype="0" fill="hold" grpId="0" nodeType="afterEffect">
                                  <p:stCondLst>
                                    <p:cond delay="0"/>
                                  </p:stCondLst>
                                  <p:iterate type="lt">
                                    <p:tmPct val="10000"/>
                                  </p:iterate>
                                  <p:childTnLst>
                                    <p:set>
                                      <p:cBhvr>
                                        <p:cTn id="105" dur="1" fill="hold">
                                          <p:stCondLst>
                                            <p:cond delay="0"/>
                                          </p:stCondLst>
                                        </p:cTn>
                                        <p:tgtEl>
                                          <p:spTgt spid="15"/>
                                        </p:tgtEl>
                                        <p:attrNameLst>
                                          <p:attrName>style.visibility</p:attrName>
                                        </p:attrNameLst>
                                      </p:cBhvr>
                                      <p:to>
                                        <p:strVal val="visible"/>
                                      </p:to>
                                    </p:set>
                                    <p:animEffect transition="in" filter="fade">
                                      <p:cBhvr>
                                        <p:cTn id="106" dur="1000"/>
                                        <p:tgtEl>
                                          <p:spTgt spid="15"/>
                                        </p:tgtEl>
                                      </p:cBhvr>
                                    </p:animEffect>
                                    <p:anim calcmode="lin" valueType="num">
                                      <p:cBhvr>
                                        <p:cTn id="107" dur="1000" fill="hold"/>
                                        <p:tgtEl>
                                          <p:spTgt spid="15"/>
                                        </p:tgtEl>
                                        <p:attrNameLst>
                                          <p:attrName>ppt_x</p:attrName>
                                        </p:attrNameLst>
                                      </p:cBhvr>
                                      <p:tavLst>
                                        <p:tav tm="0">
                                          <p:val>
                                            <p:strVal val="#ppt_x-.1"/>
                                          </p:val>
                                        </p:tav>
                                        <p:tav tm="100000">
                                          <p:val>
                                            <p:strVal val="#ppt_x"/>
                                          </p:val>
                                        </p:tav>
                                      </p:tavLst>
                                    </p:anim>
                                    <p:anim calcmode="lin" valueType="num">
                                      <p:cBhvr>
                                        <p:cTn id="10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684213" y="996950"/>
            <a:ext cx="673100" cy="168275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684213" y="2798763"/>
            <a:ext cx="673100" cy="1858962"/>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1763713" y="996950"/>
            <a:ext cx="665162" cy="168275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1763713" y="2798763"/>
            <a:ext cx="665162" cy="1858962"/>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2843213" y="996950"/>
            <a:ext cx="657225" cy="168275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2843213" y="2798763"/>
            <a:ext cx="657225" cy="1858962"/>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a:off x="3851275" y="996950"/>
            <a:ext cx="720725" cy="168275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a:off x="3851275" y="2798763"/>
            <a:ext cx="720725" cy="1858962"/>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a:off x="4932363" y="996950"/>
            <a:ext cx="711200" cy="168275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Rectángulo"/>
          <p:cNvSpPr/>
          <p:nvPr/>
        </p:nvSpPr>
        <p:spPr>
          <a:xfrm>
            <a:off x="4932363" y="2798763"/>
            <a:ext cx="711200" cy="1858962"/>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Rectángulo"/>
          <p:cNvSpPr/>
          <p:nvPr/>
        </p:nvSpPr>
        <p:spPr>
          <a:xfrm>
            <a:off x="6011863" y="996950"/>
            <a:ext cx="703262" cy="168275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Rectángulo"/>
          <p:cNvSpPr/>
          <p:nvPr/>
        </p:nvSpPr>
        <p:spPr>
          <a:xfrm>
            <a:off x="6011863" y="2798763"/>
            <a:ext cx="703262" cy="1858962"/>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Rectángulo"/>
          <p:cNvSpPr/>
          <p:nvPr/>
        </p:nvSpPr>
        <p:spPr>
          <a:xfrm>
            <a:off x="7092950" y="996950"/>
            <a:ext cx="693738" cy="168275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2" name="31 Rectángulo"/>
          <p:cNvSpPr/>
          <p:nvPr/>
        </p:nvSpPr>
        <p:spPr>
          <a:xfrm>
            <a:off x="7092950" y="2798763"/>
            <a:ext cx="693738" cy="1858962"/>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5" name="34 Rectángulo"/>
          <p:cNvSpPr/>
          <p:nvPr/>
        </p:nvSpPr>
        <p:spPr>
          <a:xfrm>
            <a:off x="8172450" y="996950"/>
            <a:ext cx="685800" cy="168275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6" name="35 Rectángulo"/>
          <p:cNvSpPr/>
          <p:nvPr/>
        </p:nvSpPr>
        <p:spPr>
          <a:xfrm>
            <a:off x="8172450" y="2798763"/>
            <a:ext cx="685800" cy="1858962"/>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CuadroTexto"/>
          <p:cNvSpPr txBox="1"/>
          <p:nvPr/>
        </p:nvSpPr>
        <p:spPr>
          <a:xfrm>
            <a:off x="323528"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Natural del Gran Cañón cuenta con todo tipo de bosques y desiertos, además de unas 300 especies de aves y otras 150 entre mamíferos, reptiles, anfibios y peces.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2000">
        <p:comb/>
      </p:transition>
    </mc:Choice>
    <mc:Fallback>
      <p:transition spd="slow" advTm="22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iterate type="lt">
                                    <p:tmPct val="0"/>
                                  </p:iterate>
                                  <p:childTnLst>
                                    <p:set>
                                      <p:cBhvr>
                                        <p:cTn id="6" dur="1" fill="hold">
                                          <p:stCondLst>
                                            <p:cond delay="0"/>
                                          </p:stCondLst>
                                        </p:cTn>
                                        <p:tgtEl>
                                          <p:spTgt spid="7"/>
                                        </p:tgtEl>
                                        <p:attrNameLst>
                                          <p:attrName>style.visibility</p:attrName>
                                        </p:attrNameLst>
                                      </p:cBhvr>
                                      <p:to>
                                        <p:strVal val="visible"/>
                                      </p:to>
                                    </p:set>
                                    <p:animEffect transition="in" filter="plus(in)">
                                      <p:cBhvr>
                                        <p:cTn id="7" dur="3000"/>
                                        <p:tgtEl>
                                          <p:spTgt spid="7"/>
                                        </p:tgtEl>
                                      </p:cBhvr>
                                    </p:animEffect>
                                  </p:childTnLst>
                                </p:cTn>
                              </p:par>
                              <p:par>
                                <p:cTn id="8" presetID="13" presetClass="entr" presetSubtype="1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plus(in)">
                                      <p:cBhvr>
                                        <p:cTn id="10" dur="3000"/>
                                        <p:tgtEl>
                                          <p:spTgt spid="8"/>
                                        </p:tgtEl>
                                      </p:cBhvr>
                                    </p:animEffect>
                                  </p:childTnLst>
                                </p:cTn>
                              </p:par>
                              <p:par>
                                <p:cTn id="11" presetID="13" presetClass="entr" presetSubtype="16" fill="hold" nodeType="withEffect">
                                  <p:stCondLst>
                                    <p:cond delay="0"/>
                                  </p:stCondLst>
                                  <p:iterate type="lt">
                                    <p:tmPct val="0"/>
                                  </p:iterate>
                                  <p:childTnLst>
                                    <p:set>
                                      <p:cBhvr>
                                        <p:cTn id="12" dur="1" fill="hold">
                                          <p:stCondLst>
                                            <p:cond delay="0"/>
                                          </p:stCondLst>
                                        </p:cTn>
                                        <p:tgtEl>
                                          <p:spTgt spid="11"/>
                                        </p:tgtEl>
                                        <p:attrNameLst>
                                          <p:attrName>style.visibility</p:attrName>
                                        </p:attrNameLst>
                                      </p:cBhvr>
                                      <p:to>
                                        <p:strVal val="visible"/>
                                      </p:to>
                                    </p:set>
                                    <p:animEffect transition="in" filter="plus(in)">
                                      <p:cBhvr>
                                        <p:cTn id="13" dur="3000"/>
                                        <p:tgtEl>
                                          <p:spTgt spid="11"/>
                                        </p:tgtEl>
                                      </p:cBhvr>
                                    </p:animEffect>
                                  </p:childTnLst>
                                </p:cTn>
                              </p:par>
                              <p:par>
                                <p:cTn id="14" presetID="13" presetClass="entr" presetSubtype="16"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plus(in)">
                                      <p:cBhvr>
                                        <p:cTn id="16" dur="3000"/>
                                        <p:tgtEl>
                                          <p:spTgt spid="12"/>
                                        </p:tgtEl>
                                      </p:cBhvr>
                                    </p:animEffect>
                                  </p:childTnLst>
                                </p:cTn>
                              </p:par>
                              <p:par>
                                <p:cTn id="17" presetID="13" presetClass="entr" presetSubtype="16" fill="hold" nodeType="withEffect">
                                  <p:stCondLst>
                                    <p:cond delay="0"/>
                                  </p:stCondLst>
                                  <p:iterate type="lt">
                                    <p:tmPct val="0"/>
                                  </p:iterate>
                                  <p:childTnLst>
                                    <p:set>
                                      <p:cBhvr>
                                        <p:cTn id="18" dur="1" fill="hold">
                                          <p:stCondLst>
                                            <p:cond delay="0"/>
                                          </p:stCondLst>
                                        </p:cTn>
                                        <p:tgtEl>
                                          <p:spTgt spid="15"/>
                                        </p:tgtEl>
                                        <p:attrNameLst>
                                          <p:attrName>style.visibility</p:attrName>
                                        </p:attrNameLst>
                                      </p:cBhvr>
                                      <p:to>
                                        <p:strVal val="visible"/>
                                      </p:to>
                                    </p:set>
                                    <p:animEffect transition="in" filter="plus(in)">
                                      <p:cBhvr>
                                        <p:cTn id="19" dur="3000"/>
                                        <p:tgtEl>
                                          <p:spTgt spid="15"/>
                                        </p:tgtEl>
                                      </p:cBhvr>
                                    </p:animEffect>
                                  </p:childTnLst>
                                </p:cTn>
                              </p:par>
                              <p:par>
                                <p:cTn id="20" presetID="13" presetClass="entr" presetSubtype="16"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plus(in)">
                                      <p:cBhvr>
                                        <p:cTn id="22" dur="3000"/>
                                        <p:tgtEl>
                                          <p:spTgt spid="16"/>
                                        </p:tgtEl>
                                      </p:cBhvr>
                                    </p:animEffect>
                                  </p:childTnLst>
                                </p:cTn>
                              </p:par>
                              <p:par>
                                <p:cTn id="23" presetID="13" presetClass="entr" presetSubtype="16" fill="hold" nodeType="withEffect">
                                  <p:stCondLst>
                                    <p:cond delay="0"/>
                                  </p:stCondLst>
                                  <p:iterate type="lt">
                                    <p:tmPct val="0"/>
                                  </p:iterate>
                                  <p:childTnLst>
                                    <p:set>
                                      <p:cBhvr>
                                        <p:cTn id="24" dur="1" fill="hold">
                                          <p:stCondLst>
                                            <p:cond delay="0"/>
                                          </p:stCondLst>
                                        </p:cTn>
                                        <p:tgtEl>
                                          <p:spTgt spid="19"/>
                                        </p:tgtEl>
                                        <p:attrNameLst>
                                          <p:attrName>style.visibility</p:attrName>
                                        </p:attrNameLst>
                                      </p:cBhvr>
                                      <p:to>
                                        <p:strVal val="visible"/>
                                      </p:to>
                                    </p:set>
                                    <p:animEffect transition="in" filter="plus(in)">
                                      <p:cBhvr>
                                        <p:cTn id="25" dur="3000"/>
                                        <p:tgtEl>
                                          <p:spTgt spid="19"/>
                                        </p:tgtEl>
                                      </p:cBhvr>
                                    </p:animEffect>
                                  </p:childTnLst>
                                </p:cTn>
                              </p:par>
                              <p:par>
                                <p:cTn id="26" presetID="13" presetClass="entr" presetSubtype="16" fill="hold"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plus(in)">
                                      <p:cBhvr>
                                        <p:cTn id="28" dur="3000"/>
                                        <p:tgtEl>
                                          <p:spTgt spid="20"/>
                                        </p:tgtEl>
                                      </p:cBhvr>
                                    </p:animEffect>
                                  </p:childTnLst>
                                </p:cTn>
                              </p:par>
                              <p:par>
                                <p:cTn id="29" presetID="13" presetClass="entr" presetSubtype="16" fill="hold" nodeType="withEffect">
                                  <p:stCondLst>
                                    <p:cond delay="0"/>
                                  </p:stCondLst>
                                  <p:iterate type="lt">
                                    <p:tmPct val="0"/>
                                  </p:iterate>
                                  <p:childTnLst>
                                    <p:set>
                                      <p:cBhvr>
                                        <p:cTn id="30" dur="1" fill="hold">
                                          <p:stCondLst>
                                            <p:cond delay="0"/>
                                          </p:stCondLst>
                                        </p:cTn>
                                        <p:tgtEl>
                                          <p:spTgt spid="23"/>
                                        </p:tgtEl>
                                        <p:attrNameLst>
                                          <p:attrName>style.visibility</p:attrName>
                                        </p:attrNameLst>
                                      </p:cBhvr>
                                      <p:to>
                                        <p:strVal val="visible"/>
                                      </p:to>
                                    </p:set>
                                    <p:animEffect transition="in" filter="plus(in)">
                                      <p:cBhvr>
                                        <p:cTn id="31" dur="3000"/>
                                        <p:tgtEl>
                                          <p:spTgt spid="23"/>
                                        </p:tgtEl>
                                      </p:cBhvr>
                                    </p:animEffect>
                                  </p:childTnLst>
                                </p:cTn>
                              </p:par>
                              <p:par>
                                <p:cTn id="32" presetID="13" presetClass="entr" presetSubtype="16" fill="hold"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plus(in)">
                                      <p:cBhvr>
                                        <p:cTn id="34" dur="3000"/>
                                        <p:tgtEl>
                                          <p:spTgt spid="24"/>
                                        </p:tgtEl>
                                      </p:cBhvr>
                                    </p:animEffect>
                                  </p:childTnLst>
                                </p:cTn>
                              </p:par>
                              <p:par>
                                <p:cTn id="35" presetID="13" presetClass="entr" presetSubtype="16" fill="hold" nodeType="withEffect">
                                  <p:stCondLst>
                                    <p:cond delay="0"/>
                                  </p:stCondLst>
                                  <p:iterate type="lt">
                                    <p:tmPct val="0"/>
                                  </p:iterate>
                                  <p:childTnLst>
                                    <p:set>
                                      <p:cBhvr>
                                        <p:cTn id="36" dur="1" fill="hold">
                                          <p:stCondLst>
                                            <p:cond delay="0"/>
                                          </p:stCondLst>
                                        </p:cTn>
                                        <p:tgtEl>
                                          <p:spTgt spid="27"/>
                                        </p:tgtEl>
                                        <p:attrNameLst>
                                          <p:attrName>style.visibility</p:attrName>
                                        </p:attrNameLst>
                                      </p:cBhvr>
                                      <p:to>
                                        <p:strVal val="visible"/>
                                      </p:to>
                                    </p:set>
                                    <p:animEffect transition="in" filter="plus(in)">
                                      <p:cBhvr>
                                        <p:cTn id="37" dur="3000"/>
                                        <p:tgtEl>
                                          <p:spTgt spid="27"/>
                                        </p:tgtEl>
                                      </p:cBhvr>
                                    </p:animEffect>
                                  </p:childTnLst>
                                </p:cTn>
                              </p:par>
                              <p:par>
                                <p:cTn id="38" presetID="13" presetClass="entr" presetSubtype="16" fill="hold"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plus(in)">
                                      <p:cBhvr>
                                        <p:cTn id="40" dur="3000"/>
                                        <p:tgtEl>
                                          <p:spTgt spid="28"/>
                                        </p:tgtEl>
                                      </p:cBhvr>
                                    </p:animEffect>
                                  </p:childTnLst>
                                </p:cTn>
                              </p:par>
                              <p:par>
                                <p:cTn id="41" presetID="13" presetClass="entr" presetSubtype="16" fill="hold" nodeType="withEffect">
                                  <p:stCondLst>
                                    <p:cond delay="0"/>
                                  </p:stCondLst>
                                  <p:iterate type="lt">
                                    <p:tmPct val="0"/>
                                  </p:iterate>
                                  <p:childTnLst>
                                    <p:set>
                                      <p:cBhvr>
                                        <p:cTn id="42" dur="1" fill="hold">
                                          <p:stCondLst>
                                            <p:cond delay="0"/>
                                          </p:stCondLst>
                                        </p:cTn>
                                        <p:tgtEl>
                                          <p:spTgt spid="31"/>
                                        </p:tgtEl>
                                        <p:attrNameLst>
                                          <p:attrName>style.visibility</p:attrName>
                                        </p:attrNameLst>
                                      </p:cBhvr>
                                      <p:to>
                                        <p:strVal val="visible"/>
                                      </p:to>
                                    </p:set>
                                    <p:animEffect transition="in" filter="plus(in)">
                                      <p:cBhvr>
                                        <p:cTn id="43" dur="3000"/>
                                        <p:tgtEl>
                                          <p:spTgt spid="31"/>
                                        </p:tgtEl>
                                      </p:cBhvr>
                                    </p:animEffect>
                                  </p:childTnLst>
                                </p:cTn>
                              </p:par>
                              <p:par>
                                <p:cTn id="44" presetID="13" presetClass="entr" presetSubtype="16" fill="hold" nodeType="withEffect">
                                  <p:stCondLst>
                                    <p:cond delay="0"/>
                                  </p:stCondLst>
                                  <p:childTnLst>
                                    <p:set>
                                      <p:cBhvr>
                                        <p:cTn id="45" dur="1" fill="hold">
                                          <p:stCondLst>
                                            <p:cond delay="0"/>
                                          </p:stCondLst>
                                        </p:cTn>
                                        <p:tgtEl>
                                          <p:spTgt spid="32"/>
                                        </p:tgtEl>
                                        <p:attrNameLst>
                                          <p:attrName>style.visibility</p:attrName>
                                        </p:attrNameLst>
                                      </p:cBhvr>
                                      <p:to>
                                        <p:strVal val="visible"/>
                                      </p:to>
                                    </p:set>
                                    <p:animEffect transition="in" filter="plus(in)">
                                      <p:cBhvr>
                                        <p:cTn id="46" dur="3000"/>
                                        <p:tgtEl>
                                          <p:spTgt spid="32"/>
                                        </p:tgtEl>
                                      </p:cBhvr>
                                    </p:animEffect>
                                  </p:childTnLst>
                                </p:cTn>
                              </p:par>
                              <p:par>
                                <p:cTn id="47" presetID="13" presetClass="entr" presetSubtype="16" fill="hold" nodeType="withEffect">
                                  <p:stCondLst>
                                    <p:cond delay="0"/>
                                  </p:stCondLst>
                                  <p:iterate type="lt">
                                    <p:tmPct val="0"/>
                                  </p:iterate>
                                  <p:childTnLst>
                                    <p:set>
                                      <p:cBhvr>
                                        <p:cTn id="48" dur="1" fill="hold">
                                          <p:stCondLst>
                                            <p:cond delay="0"/>
                                          </p:stCondLst>
                                        </p:cTn>
                                        <p:tgtEl>
                                          <p:spTgt spid="35"/>
                                        </p:tgtEl>
                                        <p:attrNameLst>
                                          <p:attrName>style.visibility</p:attrName>
                                        </p:attrNameLst>
                                      </p:cBhvr>
                                      <p:to>
                                        <p:strVal val="visible"/>
                                      </p:to>
                                    </p:set>
                                    <p:animEffect transition="in" filter="plus(in)">
                                      <p:cBhvr>
                                        <p:cTn id="49" dur="3000"/>
                                        <p:tgtEl>
                                          <p:spTgt spid="35"/>
                                        </p:tgtEl>
                                      </p:cBhvr>
                                    </p:animEffect>
                                  </p:childTnLst>
                                </p:cTn>
                              </p:par>
                              <p:par>
                                <p:cTn id="50" presetID="13" presetClass="entr" presetSubtype="16" fill="hold" nodeType="with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plus(in)">
                                      <p:cBhvr>
                                        <p:cTn id="52" dur="3000"/>
                                        <p:tgtEl>
                                          <p:spTgt spid="36"/>
                                        </p:tgtEl>
                                      </p:cBhvr>
                                    </p:animEffect>
                                  </p:childTnLst>
                                </p:cTn>
                              </p:par>
                              <p:par>
                                <p:cTn id="53" presetID="8" presetClass="emph" presetSubtype="0" fill="hold" nodeType="withEffect">
                                  <p:stCondLst>
                                    <p:cond delay="0"/>
                                  </p:stCondLst>
                                  <p:iterate type="lt">
                                    <p:tmPct val="0"/>
                                  </p:iterate>
                                  <p:childTnLst>
                                    <p:animRot by="-21600000">
                                      <p:cBhvr>
                                        <p:cTn id="54" dur="3000" fill="hold"/>
                                        <p:tgtEl>
                                          <p:spTgt spid="7"/>
                                        </p:tgtEl>
                                        <p:attrNameLst>
                                          <p:attrName>r</p:attrName>
                                        </p:attrNameLst>
                                      </p:cBhvr>
                                    </p:animRot>
                                  </p:childTnLst>
                                </p:cTn>
                              </p:par>
                              <p:par>
                                <p:cTn id="55" presetID="8" presetClass="emph" presetSubtype="0" fill="hold" nodeType="withEffect">
                                  <p:stCondLst>
                                    <p:cond delay="0"/>
                                  </p:stCondLst>
                                  <p:iterate type="lt">
                                    <p:tmPct val="0"/>
                                  </p:iterate>
                                  <p:childTnLst>
                                    <p:animRot by="-21600000">
                                      <p:cBhvr>
                                        <p:cTn id="56" dur="3000" fill="hold"/>
                                        <p:tgtEl>
                                          <p:spTgt spid="11"/>
                                        </p:tgtEl>
                                        <p:attrNameLst>
                                          <p:attrName>r</p:attrName>
                                        </p:attrNameLst>
                                      </p:cBhvr>
                                    </p:animRot>
                                  </p:childTnLst>
                                </p:cTn>
                              </p:par>
                              <p:par>
                                <p:cTn id="57" presetID="8" presetClass="emph" presetSubtype="0" fill="hold" nodeType="withEffect">
                                  <p:stCondLst>
                                    <p:cond delay="0"/>
                                  </p:stCondLst>
                                  <p:iterate type="lt">
                                    <p:tmPct val="0"/>
                                  </p:iterate>
                                  <p:childTnLst>
                                    <p:animRot by="-21600000">
                                      <p:cBhvr>
                                        <p:cTn id="58" dur="3000" fill="hold"/>
                                        <p:tgtEl>
                                          <p:spTgt spid="15"/>
                                        </p:tgtEl>
                                        <p:attrNameLst>
                                          <p:attrName>r</p:attrName>
                                        </p:attrNameLst>
                                      </p:cBhvr>
                                    </p:animRot>
                                  </p:childTnLst>
                                </p:cTn>
                              </p:par>
                              <p:par>
                                <p:cTn id="59" presetID="8" presetClass="emph" presetSubtype="0" fill="hold" nodeType="withEffect">
                                  <p:stCondLst>
                                    <p:cond delay="0"/>
                                  </p:stCondLst>
                                  <p:iterate type="lt">
                                    <p:tmPct val="0"/>
                                  </p:iterate>
                                  <p:childTnLst>
                                    <p:animRot by="-21600000">
                                      <p:cBhvr>
                                        <p:cTn id="60" dur="3000" fill="hold"/>
                                        <p:tgtEl>
                                          <p:spTgt spid="19"/>
                                        </p:tgtEl>
                                        <p:attrNameLst>
                                          <p:attrName>r</p:attrName>
                                        </p:attrNameLst>
                                      </p:cBhvr>
                                    </p:animRot>
                                  </p:childTnLst>
                                </p:cTn>
                              </p:par>
                              <p:par>
                                <p:cTn id="61" presetID="8" presetClass="emph" presetSubtype="0" fill="hold" nodeType="withEffect">
                                  <p:stCondLst>
                                    <p:cond delay="0"/>
                                  </p:stCondLst>
                                  <p:iterate type="lt">
                                    <p:tmPct val="0"/>
                                  </p:iterate>
                                  <p:childTnLst>
                                    <p:animRot by="-21600000">
                                      <p:cBhvr>
                                        <p:cTn id="62" dur="3000" fill="hold"/>
                                        <p:tgtEl>
                                          <p:spTgt spid="23"/>
                                        </p:tgtEl>
                                        <p:attrNameLst>
                                          <p:attrName>r</p:attrName>
                                        </p:attrNameLst>
                                      </p:cBhvr>
                                    </p:animRot>
                                  </p:childTnLst>
                                </p:cTn>
                              </p:par>
                              <p:par>
                                <p:cTn id="63" presetID="8" presetClass="emph" presetSubtype="0" fill="hold" nodeType="withEffect">
                                  <p:stCondLst>
                                    <p:cond delay="0"/>
                                  </p:stCondLst>
                                  <p:iterate type="lt">
                                    <p:tmPct val="0"/>
                                  </p:iterate>
                                  <p:childTnLst>
                                    <p:animRot by="-21600000">
                                      <p:cBhvr>
                                        <p:cTn id="64" dur="3000" fill="hold"/>
                                        <p:tgtEl>
                                          <p:spTgt spid="27"/>
                                        </p:tgtEl>
                                        <p:attrNameLst>
                                          <p:attrName>r</p:attrName>
                                        </p:attrNameLst>
                                      </p:cBhvr>
                                    </p:animRot>
                                  </p:childTnLst>
                                </p:cTn>
                              </p:par>
                              <p:par>
                                <p:cTn id="65" presetID="8" presetClass="emph" presetSubtype="0" fill="hold" nodeType="withEffect">
                                  <p:stCondLst>
                                    <p:cond delay="0"/>
                                  </p:stCondLst>
                                  <p:iterate type="lt">
                                    <p:tmPct val="0"/>
                                  </p:iterate>
                                  <p:childTnLst>
                                    <p:animRot by="-21600000">
                                      <p:cBhvr>
                                        <p:cTn id="66" dur="3000" fill="hold"/>
                                        <p:tgtEl>
                                          <p:spTgt spid="31"/>
                                        </p:tgtEl>
                                        <p:attrNameLst>
                                          <p:attrName>r</p:attrName>
                                        </p:attrNameLst>
                                      </p:cBhvr>
                                    </p:animRot>
                                  </p:childTnLst>
                                </p:cTn>
                              </p:par>
                              <p:par>
                                <p:cTn id="67" presetID="8" presetClass="emph" presetSubtype="0" fill="hold" nodeType="withEffect">
                                  <p:stCondLst>
                                    <p:cond delay="0"/>
                                  </p:stCondLst>
                                  <p:iterate type="lt">
                                    <p:tmPct val="0"/>
                                  </p:iterate>
                                  <p:childTnLst>
                                    <p:animRot by="-21600000">
                                      <p:cBhvr>
                                        <p:cTn id="68" dur="3000" fill="hold"/>
                                        <p:tgtEl>
                                          <p:spTgt spid="35"/>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8"/>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2"/>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6"/>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20"/>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24"/>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28"/>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32"/>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36"/>
                                        </p:tgtEl>
                                        <p:attrNameLst>
                                          <p:attrName>r</p:attrName>
                                        </p:attrNameLst>
                                      </p:cBhvr>
                                    </p:animRot>
                                  </p:childTnLst>
                                </p:cTn>
                              </p:par>
                              <p:par>
                                <p:cTn id="85" presetID="2" presetClass="exit" presetSubtype="4" fill="hold" nodeType="withEffect">
                                  <p:stCondLst>
                                    <p:cond delay="0"/>
                                  </p:stCondLst>
                                  <p:iterate type="lt">
                                    <p:tmPct val="0"/>
                                  </p:iterate>
                                  <p:childTnLst>
                                    <p:anim calcmode="lin" valueType="num">
                                      <p:cBhvr additive="base">
                                        <p:cTn id="86" dur="3000"/>
                                        <p:tgtEl>
                                          <p:spTgt spid="7"/>
                                        </p:tgtEl>
                                        <p:attrNameLst>
                                          <p:attrName>ppt_x</p:attrName>
                                        </p:attrNameLst>
                                      </p:cBhvr>
                                      <p:tavLst>
                                        <p:tav tm="0">
                                          <p:val>
                                            <p:strVal val="ppt_x"/>
                                          </p:val>
                                        </p:tav>
                                        <p:tav tm="100000">
                                          <p:val>
                                            <p:strVal val="ppt_x"/>
                                          </p:val>
                                        </p:tav>
                                      </p:tavLst>
                                    </p:anim>
                                    <p:anim calcmode="lin" valueType="num">
                                      <p:cBhvr additive="base">
                                        <p:cTn id="87" dur="3000"/>
                                        <p:tgtEl>
                                          <p:spTgt spid="7"/>
                                        </p:tgtEl>
                                        <p:attrNameLst>
                                          <p:attrName>ppt_y</p:attrName>
                                        </p:attrNameLst>
                                      </p:cBhvr>
                                      <p:tavLst>
                                        <p:tav tm="0">
                                          <p:val>
                                            <p:strVal val="ppt_y"/>
                                          </p:val>
                                        </p:tav>
                                        <p:tav tm="100000">
                                          <p:val>
                                            <p:strVal val="1+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4" fill="hold" nodeType="withEffect">
                                  <p:stCondLst>
                                    <p:cond delay="0"/>
                                  </p:stCondLst>
                                  <p:iterate type="lt">
                                    <p:tmPct val="0"/>
                                  </p:iterate>
                                  <p:childTnLst>
                                    <p:anim calcmode="lin" valueType="num">
                                      <p:cBhvr additive="base">
                                        <p:cTn id="90" dur="3000"/>
                                        <p:tgtEl>
                                          <p:spTgt spid="11"/>
                                        </p:tgtEl>
                                        <p:attrNameLst>
                                          <p:attrName>ppt_x</p:attrName>
                                        </p:attrNameLst>
                                      </p:cBhvr>
                                      <p:tavLst>
                                        <p:tav tm="0">
                                          <p:val>
                                            <p:strVal val="ppt_x"/>
                                          </p:val>
                                        </p:tav>
                                        <p:tav tm="100000">
                                          <p:val>
                                            <p:strVal val="ppt_x"/>
                                          </p:val>
                                        </p:tav>
                                      </p:tavLst>
                                    </p:anim>
                                    <p:anim calcmode="lin" valueType="num">
                                      <p:cBhvr additive="base">
                                        <p:cTn id="91" dur="3000"/>
                                        <p:tgtEl>
                                          <p:spTgt spid="11"/>
                                        </p:tgtEl>
                                        <p:attrNameLst>
                                          <p:attrName>ppt_y</p:attrName>
                                        </p:attrNameLst>
                                      </p:cBhvr>
                                      <p:tavLst>
                                        <p:tav tm="0">
                                          <p:val>
                                            <p:strVal val="ppt_y"/>
                                          </p:val>
                                        </p:tav>
                                        <p:tav tm="100000">
                                          <p:val>
                                            <p:strVal val="1+ppt_h/2"/>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4" fill="hold" nodeType="withEffect">
                                  <p:stCondLst>
                                    <p:cond delay="0"/>
                                  </p:stCondLst>
                                  <p:iterate type="lt">
                                    <p:tmPct val="0"/>
                                  </p:iterate>
                                  <p:childTnLst>
                                    <p:anim calcmode="lin" valueType="num">
                                      <p:cBhvr additive="base">
                                        <p:cTn id="94" dur="3000"/>
                                        <p:tgtEl>
                                          <p:spTgt spid="15"/>
                                        </p:tgtEl>
                                        <p:attrNameLst>
                                          <p:attrName>ppt_x</p:attrName>
                                        </p:attrNameLst>
                                      </p:cBhvr>
                                      <p:tavLst>
                                        <p:tav tm="0">
                                          <p:val>
                                            <p:strVal val="ppt_x"/>
                                          </p:val>
                                        </p:tav>
                                        <p:tav tm="100000">
                                          <p:val>
                                            <p:strVal val="ppt_x"/>
                                          </p:val>
                                        </p:tav>
                                      </p:tavLst>
                                    </p:anim>
                                    <p:anim calcmode="lin" valueType="num">
                                      <p:cBhvr additive="base">
                                        <p:cTn id="95" dur="3000"/>
                                        <p:tgtEl>
                                          <p:spTgt spid="15"/>
                                        </p:tgtEl>
                                        <p:attrNameLst>
                                          <p:attrName>ppt_y</p:attrName>
                                        </p:attrNameLst>
                                      </p:cBhvr>
                                      <p:tavLst>
                                        <p:tav tm="0">
                                          <p:val>
                                            <p:strVal val="ppt_y"/>
                                          </p:val>
                                        </p:tav>
                                        <p:tav tm="100000">
                                          <p:val>
                                            <p:strVal val="1+ppt_h/2"/>
                                          </p:val>
                                        </p:tav>
                                      </p:tavLst>
                                    </p:anim>
                                    <p:set>
                                      <p:cBhvr>
                                        <p:cTn id="96" dur="1" fill="hold">
                                          <p:stCondLst>
                                            <p:cond delay="2999"/>
                                          </p:stCondLst>
                                        </p:cTn>
                                        <p:tgtEl>
                                          <p:spTgt spid="15"/>
                                        </p:tgtEl>
                                        <p:attrNameLst>
                                          <p:attrName>style.visibility</p:attrName>
                                        </p:attrNameLst>
                                      </p:cBhvr>
                                      <p:to>
                                        <p:strVal val="hidden"/>
                                      </p:to>
                                    </p:set>
                                  </p:childTnLst>
                                </p:cTn>
                              </p:par>
                              <p:par>
                                <p:cTn id="97" presetID="2" presetClass="exit" presetSubtype="4" fill="hold" nodeType="withEffect">
                                  <p:stCondLst>
                                    <p:cond delay="0"/>
                                  </p:stCondLst>
                                  <p:iterate type="lt">
                                    <p:tmPct val="0"/>
                                  </p:iterate>
                                  <p:childTnLst>
                                    <p:anim calcmode="lin" valueType="num">
                                      <p:cBhvr additive="base">
                                        <p:cTn id="98" dur="3000"/>
                                        <p:tgtEl>
                                          <p:spTgt spid="19"/>
                                        </p:tgtEl>
                                        <p:attrNameLst>
                                          <p:attrName>ppt_x</p:attrName>
                                        </p:attrNameLst>
                                      </p:cBhvr>
                                      <p:tavLst>
                                        <p:tav tm="0">
                                          <p:val>
                                            <p:strVal val="ppt_x"/>
                                          </p:val>
                                        </p:tav>
                                        <p:tav tm="100000">
                                          <p:val>
                                            <p:strVal val="ppt_x"/>
                                          </p:val>
                                        </p:tav>
                                      </p:tavLst>
                                    </p:anim>
                                    <p:anim calcmode="lin" valueType="num">
                                      <p:cBhvr additive="base">
                                        <p:cTn id="99" dur="3000"/>
                                        <p:tgtEl>
                                          <p:spTgt spid="19"/>
                                        </p:tgtEl>
                                        <p:attrNameLst>
                                          <p:attrName>ppt_y</p:attrName>
                                        </p:attrNameLst>
                                      </p:cBhvr>
                                      <p:tavLst>
                                        <p:tav tm="0">
                                          <p:val>
                                            <p:strVal val="ppt_y"/>
                                          </p:val>
                                        </p:tav>
                                        <p:tav tm="100000">
                                          <p:val>
                                            <p:strVal val="1+ppt_h/2"/>
                                          </p:val>
                                        </p:tav>
                                      </p:tavLst>
                                    </p:anim>
                                    <p:set>
                                      <p:cBhvr>
                                        <p:cTn id="100" dur="1" fill="hold">
                                          <p:stCondLst>
                                            <p:cond delay="2999"/>
                                          </p:stCondLst>
                                        </p:cTn>
                                        <p:tgtEl>
                                          <p:spTgt spid="19"/>
                                        </p:tgtEl>
                                        <p:attrNameLst>
                                          <p:attrName>style.visibility</p:attrName>
                                        </p:attrNameLst>
                                      </p:cBhvr>
                                      <p:to>
                                        <p:strVal val="hidden"/>
                                      </p:to>
                                    </p:set>
                                  </p:childTnLst>
                                </p:cTn>
                              </p:par>
                              <p:par>
                                <p:cTn id="101" presetID="2" presetClass="exit" presetSubtype="4" fill="hold" nodeType="withEffect">
                                  <p:stCondLst>
                                    <p:cond delay="0"/>
                                  </p:stCondLst>
                                  <p:iterate type="lt">
                                    <p:tmPct val="0"/>
                                  </p:iterate>
                                  <p:childTnLst>
                                    <p:anim calcmode="lin" valueType="num">
                                      <p:cBhvr additive="base">
                                        <p:cTn id="102" dur="3000"/>
                                        <p:tgtEl>
                                          <p:spTgt spid="23"/>
                                        </p:tgtEl>
                                        <p:attrNameLst>
                                          <p:attrName>ppt_x</p:attrName>
                                        </p:attrNameLst>
                                      </p:cBhvr>
                                      <p:tavLst>
                                        <p:tav tm="0">
                                          <p:val>
                                            <p:strVal val="ppt_x"/>
                                          </p:val>
                                        </p:tav>
                                        <p:tav tm="100000">
                                          <p:val>
                                            <p:strVal val="ppt_x"/>
                                          </p:val>
                                        </p:tav>
                                      </p:tavLst>
                                    </p:anim>
                                    <p:anim calcmode="lin" valueType="num">
                                      <p:cBhvr additive="base">
                                        <p:cTn id="103" dur="3000"/>
                                        <p:tgtEl>
                                          <p:spTgt spid="23"/>
                                        </p:tgtEl>
                                        <p:attrNameLst>
                                          <p:attrName>ppt_y</p:attrName>
                                        </p:attrNameLst>
                                      </p:cBhvr>
                                      <p:tavLst>
                                        <p:tav tm="0">
                                          <p:val>
                                            <p:strVal val="ppt_y"/>
                                          </p:val>
                                        </p:tav>
                                        <p:tav tm="100000">
                                          <p:val>
                                            <p:strVal val="1+ppt_h/2"/>
                                          </p:val>
                                        </p:tav>
                                      </p:tavLst>
                                    </p:anim>
                                    <p:set>
                                      <p:cBhvr>
                                        <p:cTn id="104" dur="1" fill="hold">
                                          <p:stCondLst>
                                            <p:cond delay="2999"/>
                                          </p:stCondLst>
                                        </p:cTn>
                                        <p:tgtEl>
                                          <p:spTgt spid="23"/>
                                        </p:tgtEl>
                                        <p:attrNameLst>
                                          <p:attrName>style.visibility</p:attrName>
                                        </p:attrNameLst>
                                      </p:cBhvr>
                                      <p:to>
                                        <p:strVal val="hidden"/>
                                      </p:to>
                                    </p:set>
                                  </p:childTnLst>
                                </p:cTn>
                              </p:par>
                              <p:par>
                                <p:cTn id="105" presetID="2" presetClass="exit" presetSubtype="4" fill="hold" nodeType="withEffect">
                                  <p:stCondLst>
                                    <p:cond delay="0"/>
                                  </p:stCondLst>
                                  <p:iterate type="lt">
                                    <p:tmPct val="0"/>
                                  </p:iterate>
                                  <p:childTnLst>
                                    <p:anim calcmode="lin" valueType="num">
                                      <p:cBhvr additive="base">
                                        <p:cTn id="106" dur="3000"/>
                                        <p:tgtEl>
                                          <p:spTgt spid="27"/>
                                        </p:tgtEl>
                                        <p:attrNameLst>
                                          <p:attrName>ppt_x</p:attrName>
                                        </p:attrNameLst>
                                      </p:cBhvr>
                                      <p:tavLst>
                                        <p:tav tm="0">
                                          <p:val>
                                            <p:strVal val="ppt_x"/>
                                          </p:val>
                                        </p:tav>
                                        <p:tav tm="100000">
                                          <p:val>
                                            <p:strVal val="ppt_x"/>
                                          </p:val>
                                        </p:tav>
                                      </p:tavLst>
                                    </p:anim>
                                    <p:anim calcmode="lin" valueType="num">
                                      <p:cBhvr additive="base">
                                        <p:cTn id="107" dur="3000"/>
                                        <p:tgtEl>
                                          <p:spTgt spid="27"/>
                                        </p:tgtEl>
                                        <p:attrNameLst>
                                          <p:attrName>ppt_y</p:attrName>
                                        </p:attrNameLst>
                                      </p:cBhvr>
                                      <p:tavLst>
                                        <p:tav tm="0">
                                          <p:val>
                                            <p:strVal val="ppt_y"/>
                                          </p:val>
                                        </p:tav>
                                        <p:tav tm="100000">
                                          <p:val>
                                            <p:strVal val="1+ppt_h/2"/>
                                          </p:val>
                                        </p:tav>
                                      </p:tavLst>
                                    </p:anim>
                                    <p:set>
                                      <p:cBhvr>
                                        <p:cTn id="108" dur="1" fill="hold">
                                          <p:stCondLst>
                                            <p:cond delay="2999"/>
                                          </p:stCondLst>
                                        </p:cTn>
                                        <p:tgtEl>
                                          <p:spTgt spid="27"/>
                                        </p:tgtEl>
                                        <p:attrNameLst>
                                          <p:attrName>style.visibility</p:attrName>
                                        </p:attrNameLst>
                                      </p:cBhvr>
                                      <p:to>
                                        <p:strVal val="hidden"/>
                                      </p:to>
                                    </p:set>
                                  </p:childTnLst>
                                </p:cTn>
                              </p:par>
                              <p:par>
                                <p:cTn id="109" presetID="2" presetClass="exit" presetSubtype="4" fill="hold" nodeType="withEffect">
                                  <p:stCondLst>
                                    <p:cond delay="0"/>
                                  </p:stCondLst>
                                  <p:iterate type="lt">
                                    <p:tmPct val="0"/>
                                  </p:iterate>
                                  <p:childTnLst>
                                    <p:anim calcmode="lin" valueType="num">
                                      <p:cBhvr additive="base">
                                        <p:cTn id="110" dur="3000"/>
                                        <p:tgtEl>
                                          <p:spTgt spid="31"/>
                                        </p:tgtEl>
                                        <p:attrNameLst>
                                          <p:attrName>ppt_x</p:attrName>
                                        </p:attrNameLst>
                                      </p:cBhvr>
                                      <p:tavLst>
                                        <p:tav tm="0">
                                          <p:val>
                                            <p:strVal val="ppt_x"/>
                                          </p:val>
                                        </p:tav>
                                        <p:tav tm="100000">
                                          <p:val>
                                            <p:strVal val="ppt_x"/>
                                          </p:val>
                                        </p:tav>
                                      </p:tavLst>
                                    </p:anim>
                                    <p:anim calcmode="lin" valueType="num">
                                      <p:cBhvr additive="base">
                                        <p:cTn id="111" dur="3000"/>
                                        <p:tgtEl>
                                          <p:spTgt spid="31"/>
                                        </p:tgtEl>
                                        <p:attrNameLst>
                                          <p:attrName>ppt_y</p:attrName>
                                        </p:attrNameLst>
                                      </p:cBhvr>
                                      <p:tavLst>
                                        <p:tav tm="0">
                                          <p:val>
                                            <p:strVal val="ppt_y"/>
                                          </p:val>
                                        </p:tav>
                                        <p:tav tm="100000">
                                          <p:val>
                                            <p:strVal val="1+ppt_h/2"/>
                                          </p:val>
                                        </p:tav>
                                      </p:tavLst>
                                    </p:anim>
                                    <p:set>
                                      <p:cBhvr>
                                        <p:cTn id="112" dur="1" fill="hold">
                                          <p:stCondLst>
                                            <p:cond delay="2999"/>
                                          </p:stCondLst>
                                        </p:cTn>
                                        <p:tgtEl>
                                          <p:spTgt spid="31"/>
                                        </p:tgtEl>
                                        <p:attrNameLst>
                                          <p:attrName>style.visibility</p:attrName>
                                        </p:attrNameLst>
                                      </p:cBhvr>
                                      <p:to>
                                        <p:strVal val="hidden"/>
                                      </p:to>
                                    </p:set>
                                  </p:childTnLst>
                                </p:cTn>
                              </p:par>
                              <p:par>
                                <p:cTn id="113" presetID="2" presetClass="exit" presetSubtype="4" fill="hold" nodeType="withEffect">
                                  <p:stCondLst>
                                    <p:cond delay="0"/>
                                  </p:stCondLst>
                                  <p:iterate type="lt">
                                    <p:tmPct val="0"/>
                                  </p:iterate>
                                  <p:childTnLst>
                                    <p:anim calcmode="lin" valueType="num">
                                      <p:cBhvr additive="base">
                                        <p:cTn id="114" dur="3000"/>
                                        <p:tgtEl>
                                          <p:spTgt spid="35"/>
                                        </p:tgtEl>
                                        <p:attrNameLst>
                                          <p:attrName>ppt_x</p:attrName>
                                        </p:attrNameLst>
                                      </p:cBhvr>
                                      <p:tavLst>
                                        <p:tav tm="0">
                                          <p:val>
                                            <p:strVal val="ppt_x"/>
                                          </p:val>
                                        </p:tav>
                                        <p:tav tm="100000">
                                          <p:val>
                                            <p:strVal val="ppt_x"/>
                                          </p:val>
                                        </p:tav>
                                      </p:tavLst>
                                    </p:anim>
                                    <p:anim calcmode="lin" valueType="num">
                                      <p:cBhvr additive="base">
                                        <p:cTn id="115" dur="3000"/>
                                        <p:tgtEl>
                                          <p:spTgt spid="35"/>
                                        </p:tgtEl>
                                        <p:attrNameLst>
                                          <p:attrName>ppt_y</p:attrName>
                                        </p:attrNameLst>
                                      </p:cBhvr>
                                      <p:tavLst>
                                        <p:tav tm="0">
                                          <p:val>
                                            <p:strVal val="ppt_y"/>
                                          </p:val>
                                        </p:tav>
                                        <p:tav tm="100000">
                                          <p:val>
                                            <p:strVal val="1+ppt_h/2"/>
                                          </p:val>
                                        </p:tav>
                                      </p:tavLst>
                                    </p:anim>
                                    <p:set>
                                      <p:cBhvr>
                                        <p:cTn id="116" dur="1" fill="hold">
                                          <p:stCondLst>
                                            <p:cond delay="2999"/>
                                          </p:stCondLst>
                                        </p:cTn>
                                        <p:tgtEl>
                                          <p:spTgt spid="35"/>
                                        </p:tgtEl>
                                        <p:attrNameLst>
                                          <p:attrName>style.visibility</p:attrName>
                                        </p:attrNameLst>
                                      </p:cBhvr>
                                      <p:to>
                                        <p:strVal val="hidden"/>
                                      </p:to>
                                    </p:set>
                                  </p:childTnLst>
                                </p:cTn>
                              </p:par>
                              <p:par>
                                <p:cTn id="117" presetID="2" presetClass="exit" presetSubtype="1" fill="hold"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ppt_x"/>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1" fill="hold"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ppt_x"/>
                                          </p:val>
                                        </p:tav>
                                      </p:tavLst>
                                    </p:anim>
                                    <p:anim calcmode="lin" valueType="num">
                                      <p:cBhvr additive="base">
                                        <p:cTn id="123" dur="3000"/>
                                        <p:tgtEl>
                                          <p:spTgt spid="12"/>
                                        </p:tgtEl>
                                        <p:attrNameLst>
                                          <p:attrName>ppt_y</p:attrName>
                                        </p:attrNameLst>
                                      </p:cBhvr>
                                      <p:tavLst>
                                        <p:tav tm="0">
                                          <p:val>
                                            <p:strVal val="ppt_y"/>
                                          </p:val>
                                        </p:tav>
                                        <p:tav tm="100000">
                                          <p:val>
                                            <p:strVal val="0-ppt_h/2"/>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1" fill="hold"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ppt_x"/>
                                          </p:val>
                                        </p:tav>
                                      </p:tavLst>
                                    </p:anim>
                                    <p:anim calcmode="lin" valueType="num">
                                      <p:cBhvr additive="base">
                                        <p:cTn id="127" dur="3000"/>
                                        <p:tgtEl>
                                          <p:spTgt spid="16"/>
                                        </p:tgtEl>
                                        <p:attrNameLst>
                                          <p:attrName>ppt_y</p:attrName>
                                        </p:attrNameLst>
                                      </p:cBhvr>
                                      <p:tavLst>
                                        <p:tav tm="0">
                                          <p:val>
                                            <p:strVal val="ppt_y"/>
                                          </p:val>
                                        </p:tav>
                                        <p:tav tm="100000">
                                          <p:val>
                                            <p:strVal val="0-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1" fill="hold" nodeType="withEffect">
                                  <p:stCondLst>
                                    <p:cond delay="0"/>
                                  </p:stCondLst>
                                  <p:childTnLst>
                                    <p:anim calcmode="lin" valueType="num">
                                      <p:cBhvr additive="base">
                                        <p:cTn id="130" dur="3000"/>
                                        <p:tgtEl>
                                          <p:spTgt spid="20"/>
                                        </p:tgtEl>
                                        <p:attrNameLst>
                                          <p:attrName>ppt_x</p:attrName>
                                        </p:attrNameLst>
                                      </p:cBhvr>
                                      <p:tavLst>
                                        <p:tav tm="0">
                                          <p:val>
                                            <p:strVal val="ppt_x"/>
                                          </p:val>
                                        </p:tav>
                                        <p:tav tm="100000">
                                          <p:val>
                                            <p:strVal val="ppt_x"/>
                                          </p:val>
                                        </p:tav>
                                      </p:tavLst>
                                    </p:anim>
                                    <p:anim calcmode="lin" valueType="num">
                                      <p:cBhvr additive="base">
                                        <p:cTn id="131" dur="3000"/>
                                        <p:tgtEl>
                                          <p:spTgt spid="20"/>
                                        </p:tgtEl>
                                        <p:attrNameLst>
                                          <p:attrName>ppt_y</p:attrName>
                                        </p:attrNameLst>
                                      </p:cBhvr>
                                      <p:tavLst>
                                        <p:tav tm="0">
                                          <p:val>
                                            <p:strVal val="ppt_y"/>
                                          </p:val>
                                        </p:tav>
                                        <p:tav tm="100000">
                                          <p:val>
                                            <p:strVal val="0-ppt_h/2"/>
                                          </p:val>
                                        </p:tav>
                                      </p:tavLst>
                                    </p:anim>
                                    <p:set>
                                      <p:cBhvr>
                                        <p:cTn id="132" dur="1" fill="hold">
                                          <p:stCondLst>
                                            <p:cond delay="2999"/>
                                          </p:stCondLst>
                                        </p:cTn>
                                        <p:tgtEl>
                                          <p:spTgt spid="20"/>
                                        </p:tgtEl>
                                        <p:attrNameLst>
                                          <p:attrName>style.visibility</p:attrName>
                                        </p:attrNameLst>
                                      </p:cBhvr>
                                      <p:to>
                                        <p:strVal val="hidden"/>
                                      </p:to>
                                    </p:set>
                                  </p:childTnLst>
                                </p:cTn>
                              </p:par>
                              <p:par>
                                <p:cTn id="133" presetID="2" presetClass="exit" presetSubtype="1" fill="hold" nodeType="withEffect">
                                  <p:stCondLst>
                                    <p:cond delay="0"/>
                                  </p:stCondLst>
                                  <p:childTnLst>
                                    <p:anim calcmode="lin" valueType="num">
                                      <p:cBhvr additive="base">
                                        <p:cTn id="134" dur="3000"/>
                                        <p:tgtEl>
                                          <p:spTgt spid="24"/>
                                        </p:tgtEl>
                                        <p:attrNameLst>
                                          <p:attrName>ppt_x</p:attrName>
                                        </p:attrNameLst>
                                      </p:cBhvr>
                                      <p:tavLst>
                                        <p:tav tm="0">
                                          <p:val>
                                            <p:strVal val="ppt_x"/>
                                          </p:val>
                                        </p:tav>
                                        <p:tav tm="100000">
                                          <p:val>
                                            <p:strVal val="ppt_x"/>
                                          </p:val>
                                        </p:tav>
                                      </p:tavLst>
                                    </p:anim>
                                    <p:anim calcmode="lin" valueType="num">
                                      <p:cBhvr additive="base">
                                        <p:cTn id="135" dur="3000"/>
                                        <p:tgtEl>
                                          <p:spTgt spid="24"/>
                                        </p:tgtEl>
                                        <p:attrNameLst>
                                          <p:attrName>ppt_y</p:attrName>
                                        </p:attrNameLst>
                                      </p:cBhvr>
                                      <p:tavLst>
                                        <p:tav tm="0">
                                          <p:val>
                                            <p:strVal val="ppt_y"/>
                                          </p:val>
                                        </p:tav>
                                        <p:tav tm="100000">
                                          <p:val>
                                            <p:strVal val="0-ppt_h/2"/>
                                          </p:val>
                                        </p:tav>
                                      </p:tavLst>
                                    </p:anim>
                                    <p:set>
                                      <p:cBhvr>
                                        <p:cTn id="136" dur="1" fill="hold">
                                          <p:stCondLst>
                                            <p:cond delay="2999"/>
                                          </p:stCondLst>
                                        </p:cTn>
                                        <p:tgtEl>
                                          <p:spTgt spid="24"/>
                                        </p:tgtEl>
                                        <p:attrNameLst>
                                          <p:attrName>style.visibility</p:attrName>
                                        </p:attrNameLst>
                                      </p:cBhvr>
                                      <p:to>
                                        <p:strVal val="hidden"/>
                                      </p:to>
                                    </p:set>
                                  </p:childTnLst>
                                </p:cTn>
                              </p:par>
                              <p:par>
                                <p:cTn id="137" presetID="2" presetClass="exit" presetSubtype="1" fill="hold" nodeType="withEffect">
                                  <p:stCondLst>
                                    <p:cond delay="0"/>
                                  </p:stCondLst>
                                  <p:childTnLst>
                                    <p:anim calcmode="lin" valueType="num">
                                      <p:cBhvr additive="base">
                                        <p:cTn id="138" dur="3000"/>
                                        <p:tgtEl>
                                          <p:spTgt spid="28"/>
                                        </p:tgtEl>
                                        <p:attrNameLst>
                                          <p:attrName>ppt_x</p:attrName>
                                        </p:attrNameLst>
                                      </p:cBhvr>
                                      <p:tavLst>
                                        <p:tav tm="0">
                                          <p:val>
                                            <p:strVal val="ppt_x"/>
                                          </p:val>
                                        </p:tav>
                                        <p:tav tm="100000">
                                          <p:val>
                                            <p:strVal val="ppt_x"/>
                                          </p:val>
                                        </p:tav>
                                      </p:tavLst>
                                    </p:anim>
                                    <p:anim calcmode="lin" valueType="num">
                                      <p:cBhvr additive="base">
                                        <p:cTn id="139" dur="3000"/>
                                        <p:tgtEl>
                                          <p:spTgt spid="28"/>
                                        </p:tgtEl>
                                        <p:attrNameLst>
                                          <p:attrName>ppt_y</p:attrName>
                                        </p:attrNameLst>
                                      </p:cBhvr>
                                      <p:tavLst>
                                        <p:tav tm="0">
                                          <p:val>
                                            <p:strVal val="ppt_y"/>
                                          </p:val>
                                        </p:tav>
                                        <p:tav tm="100000">
                                          <p:val>
                                            <p:strVal val="0-ppt_h/2"/>
                                          </p:val>
                                        </p:tav>
                                      </p:tavLst>
                                    </p:anim>
                                    <p:set>
                                      <p:cBhvr>
                                        <p:cTn id="140" dur="1" fill="hold">
                                          <p:stCondLst>
                                            <p:cond delay="2999"/>
                                          </p:stCondLst>
                                        </p:cTn>
                                        <p:tgtEl>
                                          <p:spTgt spid="28"/>
                                        </p:tgtEl>
                                        <p:attrNameLst>
                                          <p:attrName>style.visibility</p:attrName>
                                        </p:attrNameLst>
                                      </p:cBhvr>
                                      <p:to>
                                        <p:strVal val="hidden"/>
                                      </p:to>
                                    </p:set>
                                  </p:childTnLst>
                                </p:cTn>
                              </p:par>
                              <p:par>
                                <p:cTn id="141" presetID="2" presetClass="exit" presetSubtype="1" fill="hold" nodeType="withEffect">
                                  <p:stCondLst>
                                    <p:cond delay="0"/>
                                  </p:stCondLst>
                                  <p:childTnLst>
                                    <p:anim calcmode="lin" valueType="num">
                                      <p:cBhvr additive="base">
                                        <p:cTn id="142" dur="3000"/>
                                        <p:tgtEl>
                                          <p:spTgt spid="32"/>
                                        </p:tgtEl>
                                        <p:attrNameLst>
                                          <p:attrName>ppt_x</p:attrName>
                                        </p:attrNameLst>
                                      </p:cBhvr>
                                      <p:tavLst>
                                        <p:tav tm="0">
                                          <p:val>
                                            <p:strVal val="ppt_x"/>
                                          </p:val>
                                        </p:tav>
                                        <p:tav tm="100000">
                                          <p:val>
                                            <p:strVal val="ppt_x"/>
                                          </p:val>
                                        </p:tav>
                                      </p:tavLst>
                                    </p:anim>
                                    <p:anim calcmode="lin" valueType="num">
                                      <p:cBhvr additive="base">
                                        <p:cTn id="143" dur="3000"/>
                                        <p:tgtEl>
                                          <p:spTgt spid="32"/>
                                        </p:tgtEl>
                                        <p:attrNameLst>
                                          <p:attrName>ppt_y</p:attrName>
                                        </p:attrNameLst>
                                      </p:cBhvr>
                                      <p:tavLst>
                                        <p:tav tm="0">
                                          <p:val>
                                            <p:strVal val="ppt_y"/>
                                          </p:val>
                                        </p:tav>
                                        <p:tav tm="100000">
                                          <p:val>
                                            <p:strVal val="0-ppt_h/2"/>
                                          </p:val>
                                        </p:tav>
                                      </p:tavLst>
                                    </p:anim>
                                    <p:set>
                                      <p:cBhvr>
                                        <p:cTn id="144" dur="1" fill="hold">
                                          <p:stCondLst>
                                            <p:cond delay="2999"/>
                                          </p:stCondLst>
                                        </p:cTn>
                                        <p:tgtEl>
                                          <p:spTgt spid="32"/>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3000"/>
                                        <p:tgtEl>
                                          <p:spTgt spid="36"/>
                                        </p:tgtEl>
                                        <p:attrNameLst>
                                          <p:attrName>ppt_x</p:attrName>
                                        </p:attrNameLst>
                                      </p:cBhvr>
                                      <p:tavLst>
                                        <p:tav tm="0">
                                          <p:val>
                                            <p:strVal val="ppt_x"/>
                                          </p:val>
                                        </p:tav>
                                        <p:tav tm="100000">
                                          <p:val>
                                            <p:strVal val="ppt_x"/>
                                          </p:val>
                                        </p:tav>
                                      </p:tavLst>
                                    </p:anim>
                                    <p:anim calcmode="lin" valueType="num">
                                      <p:cBhvr additive="base">
                                        <p:cTn id="147" dur="3000"/>
                                        <p:tgtEl>
                                          <p:spTgt spid="36"/>
                                        </p:tgtEl>
                                        <p:attrNameLst>
                                          <p:attrName>ppt_y</p:attrName>
                                        </p:attrNameLst>
                                      </p:cBhvr>
                                      <p:tavLst>
                                        <p:tav tm="0">
                                          <p:val>
                                            <p:strVal val="ppt_y"/>
                                          </p:val>
                                        </p:tav>
                                        <p:tav tm="100000">
                                          <p:val>
                                            <p:strVal val="0-ppt_h/2"/>
                                          </p:val>
                                        </p:tav>
                                      </p:tavLst>
                                    </p:anim>
                                    <p:set>
                                      <p:cBhvr>
                                        <p:cTn id="148" dur="1" fill="hold">
                                          <p:stCondLst>
                                            <p:cond delay="2999"/>
                                          </p:stCondLst>
                                        </p:cTn>
                                        <p:tgtEl>
                                          <p:spTgt spid="36"/>
                                        </p:tgtEl>
                                        <p:attrNameLst>
                                          <p:attrName>style.visibility</p:attrName>
                                        </p:attrNameLst>
                                      </p:cBhvr>
                                      <p:to>
                                        <p:strVal val="hidden"/>
                                      </p:to>
                                    </p:set>
                                  </p:childTnLst>
                                </p:cTn>
                              </p:par>
                              <p:par>
                                <p:cTn id="149" presetID="23" presetClass="entr" presetSubtype="272"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strVal val="2/3*#ppt_w"/>
                                          </p:val>
                                        </p:tav>
                                        <p:tav tm="100000">
                                          <p:val>
                                            <p:strVal val="#ppt_w"/>
                                          </p:val>
                                        </p:tav>
                                      </p:tavLst>
                                    </p:anim>
                                    <p:anim calcmode="lin" valueType="num">
                                      <p:cBhvr>
                                        <p:cTn id="152" dur="3000" fill="hold"/>
                                        <p:tgtEl>
                                          <p:spTgt spid="4"/>
                                        </p:tgtEl>
                                        <p:attrNameLst>
                                          <p:attrName>ppt_h</p:attrName>
                                        </p:attrNameLst>
                                      </p:cBhvr>
                                      <p:tavLst>
                                        <p:tav tm="0">
                                          <p:val>
                                            <p:strVal val="2/3*#ppt_h"/>
                                          </p:val>
                                        </p:tav>
                                        <p:tav tm="100000">
                                          <p:val>
                                            <p:strVal val="#ppt_h"/>
                                          </p:val>
                                        </p:tav>
                                      </p:tavLst>
                                    </p:anim>
                                  </p:childTnLst>
                                </p:cTn>
                              </p:par>
                              <p:par>
                                <p:cTn id="153" presetID="16" presetClass="entr" presetSubtype="4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Horizontal)">
                                      <p:cBhvr>
                                        <p:cTn id="155" dur="3000"/>
                                        <p:tgtEl>
                                          <p:spTgt spid="4"/>
                                        </p:tgtEl>
                                      </p:cBhvr>
                                    </p:animEffect>
                                  </p:childTnLst>
                                </p:cTn>
                              </p:par>
                            </p:childTnLst>
                          </p:cTn>
                        </p:par>
                        <p:par>
                          <p:cTn id="156" fill="hold">
                            <p:stCondLst>
                              <p:cond delay="3000"/>
                            </p:stCondLst>
                            <p:childTnLst>
                              <p:par>
                                <p:cTn id="157" presetID="40" presetClass="entr" presetSubtype="0" fill="hold" grpId="0" nodeType="afterEffect">
                                  <p:stCondLst>
                                    <p:cond delay="0"/>
                                  </p:stCondLst>
                                  <p:iterate type="lt">
                                    <p:tmPct val="10000"/>
                                  </p:iterate>
                                  <p:childTnLst>
                                    <p:set>
                                      <p:cBhvr>
                                        <p:cTn id="158" dur="1" fill="hold">
                                          <p:stCondLst>
                                            <p:cond delay="0"/>
                                          </p:stCondLst>
                                        </p:cTn>
                                        <p:tgtEl>
                                          <p:spTgt spid="21"/>
                                        </p:tgtEl>
                                        <p:attrNameLst>
                                          <p:attrName>style.visibility</p:attrName>
                                        </p:attrNameLst>
                                      </p:cBhvr>
                                      <p:to>
                                        <p:strVal val="visible"/>
                                      </p:to>
                                    </p:set>
                                    <p:animEffect transition="in" filter="fade">
                                      <p:cBhvr>
                                        <p:cTn id="159" dur="1000"/>
                                        <p:tgtEl>
                                          <p:spTgt spid="21"/>
                                        </p:tgtEl>
                                      </p:cBhvr>
                                    </p:animEffect>
                                    <p:anim calcmode="lin" valueType="num">
                                      <p:cBhvr>
                                        <p:cTn id="160" dur="1000" fill="hold"/>
                                        <p:tgtEl>
                                          <p:spTgt spid="21"/>
                                        </p:tgtEl>
                                        <p:attrNameLst>
                                          <p:attrName>ppt_x</p:attrName>
                                        </p:attrNameLst>
                                      </p:cBhvr>
                                      <p:tavLst>
                                        <p:tav tm="0">
                                          <p:val>
                                            <p:strVal val="#ppt_x-.1"/>
                                          </p:val>
                                        </p:tav>
                                        <p:tav tm="100000">
                                          <p:val>
                                            <p:strVal val="#ppt_x"/>
                                          </p:val>
                                        </p:tav>
                                      </p:tavLst>
                                    </p:anim>
                                    <p:anim calcmode="lin" valueType="num">
                                      <p:cBhvr>
                                        <p:cTn id="161"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heurón"/>
          <p:cNvSpPr/>
          <p:nvPr/>
        </p:nvSpPr>
        <p:spPr>
          <a:xfrm>
            <a:off x="0" y="0"/>
            <a:ext cx="9144000" cy="5715000"/>
          </a:xfrm>
          <a:prstGeom prst="chevron">
            <a:avLst>
              <a:gd name="adj" fmla="val 127144"/>
            </a:avLst>
          </a:prstGeom>
          <a:noFill/>
          <a:ln>
            <a:solidFill>
              <a:schemeClr val="accent2">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6" name="5 Cheurón"/>
          <p:cNvSpPr/>
          <p:nvPr/>
        </p:nvSpPr>
        <p:spPr>
          <a:xfrm>
            <a:off x="0" y="0"/>
            <a:ext cx="8001000" cy="5715000"/>
          </a:xfrm>
          <a:prstGeom prst="chevron">
            <a:avLst>
              <a:gd name="adj" fmla="val 112407"/>
            </a:avLst>
          </a:prstGeom>
          <a:noFill/>
          <a:ln>
            <a:solidFill>
              <a:schemeClr val="accent2">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Cheurón"/>
          <p:cNvSpPr/>
          <p:nvPr/>
        </p:nvSpPr>
        <p:spPr>
          <a:xfrm>
            <a:off x="0" y="0"/>
            <a:ext cx="6858000" cy="5715000"/>
          </a:xfrm>
          <a:prstGeom prst="chevron">
            <a:avLst>
              <a:gd name="adj" fmla="val 93810"/>
            </a:avLst>
          </a:prstGeom>
          <a:noFill/>
          <a:ln>
            <a:solidFill>
              <a:schemeClr val="accent2">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Cheurón"/>
          <p:cNvSpPr/>
          <p:nvPr/>
        </p:nvSpPr>
        <p:spPr>
          <a:xfrm>
            <a:off x="0" y="0"/>
            <a:ext cx="5857875" cy="5715000"/>
          </a:xfrm>
          <a:prstGeom prst="chevron">
            <a:avLst>
              <a:gd name="adj" fmla="val 93810"/>
            </a:avLst>
          </a:prstGeom>
          <a:noFill/>
          <a:ln>
            <a:solidFill>
              <a:schemeClr val="accent2">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a:off x="0" y="0"/>
            <a:ext cx="5143500" cy="5715000"/>
          </a:xfrm>
          <a:prstGeom prst="chevron">
            <a:avLst>
              <a:gd name="adj" fmla="val 93810"/>
            </a:avLst>
          </a:prstGeom>
          <a:noFill/>
          <a:ln>
            <a:solidFill>
              <a:schemeClr val="accent2">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a:off x="0" y="0"/>
            <a:ext cx="4143375" cy="5715000"/>
          </a:xfrm>
          <a:prstGeom prst="chevron">
            <a:avLst>
              <a:gd name="adj" fmla="val 93810"/>
            </a:avLst>
          </a:prstGeom>
          <a:noFill/>
          <a:ln>
            <a:solidFill>
              <a:schemeClr val="accent2">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a:off x="0" y="0"/>
            <a:ext cx="3429000" cy="5715000"/>
          </a:xfrm>
          <a:prstGeom prst="chevron">
            <a:avLst>
              <a:gd name="adj" fmla="val 92222"/>
            </a:avLst>
          </a:prstGeom>
          <a:noFill/>
          <a:ln>
            <a:solidFill>
              <a:schemeClr val="accent2">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Cheurón"/>
          <p:cNvSpPr/>
          <p:nvPr/>
        </p:nvSpPr>
        <p:spPr>
          <a:xfrm>
            <a:off x="0" y="0"/>
            <a:ext cx="2428875" cy="5715000"/>
          </a:xfrm>
          <a:prstGeom prst="chevron">
            <a:avLst>
              <a:gd name="adj" fmla="val 91413"/>
            </a:avLst>
          </a:prstGeom>
          <a:noFill/>
          <a:ln>
            <a:solidFill>
              <a:schemeClr val="accent2">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pic>
        <p:nvPicPr>
          <p:cNvPr id="4" name="3 Imagen" descr="Imagen46.jpg"/>
          <p:cNvPicPr>
            <a:picLocks noChangeAspect="1"/>
          </p:cNvPicPr>
          <p:nvPr/>
        </p:nvPicPr>
        <p:blipFill>
          <a:blip r:embed="rId2" cstate="print"/>
          <a:stretch>
            <a:fillRect/>
          </a:stretch>
        </p:blipFill>
        <p:spPr bwMode="auto">
          <a:xfrm>
            <a:off x="1" y="0"/>
            <a:ext cx="9143999" cy="5715000"/>
          </a:xfrm>
          <a:prstGeom prst="rect">
            <a:avLst/>
          </a:prstGeom>
          <a:solidFill>
            <a:srgbClr val="FF00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CuadroTexto"/>
          <p:cNvSpPr txBox="1"/>
          <p:nvPr/>
        </p:nvSpPr>
        <p:spPr>
          <a:xfrm>
            <a:off x="323528"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Son 5.000 kilómetros cuadrados de superficie que albergan profundas gargantas         y formaciones naturales espectaculares que hacen de el Gran Cañón del Colorado (Nevada y Utah) un destino imprescindible en Estados Unidos.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30000">
        <p15:prstTrans prst="curtains"/>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16" presetClass="entr" presetSubtype="26"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arn(inHorizontal)">
                                      <p:cBhvr>
                                        <p:cTn id="39" dur="3000"/>
                                        <p:tgtEl>
                                          <p:spTgt spid="5"/>
                                        </p:tgtEl>
                                      </p:cBhvr>
                                    </p:animEffect>
                                  </p:childTnLst>
                                </p:cTn>
                              </p:par>
                              <p:par>
                                <p:cTn id="40" presetID="16" presetClass="entr" presetSubtype="26"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arn(inHorizontal)">
                                      <p:cBhvr>
                                        <p:cTn id="42" dur="3000"/>
                                        <p:tgtEl>
                                          <p:spTgt spid="6"/>
                                        </p:tgtEl>
                                      </p:cBhvr>
                                    </p:animEffect>
                                  </p:childTnLst>
                                </p:cTn>
                              </p:par>
                              <p:par>
                                <p:cTn id="43" presetID="16" presetClass="entr" presetSubtype="26"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arn(inHorizontal)">
                                      <p:cBhvr>
                                        <p:cTn id="45" dur="3000"/>
                                        <p:tgtEl>
                                          <p:spTgt spid="7"/>
                                        </p:tgtEl>
                                      </p:cBhvr>
                                    </p:animEffect>
                                  </p:childTnLst>
                                </p:cTn>
                              </p:par>
                              <p:par>
                                <p:cTn id="46" presetID="16" presetClass="entr" presetSubtype="26" fill="hold"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barn(inHorizontal)">
                                      <p:cBhvr>
                                        <p:cTn id="48" dur="3000"/>
                                        <p:tgtEl>
                                          <p:spTgt spid="8"/>
                                        </p:tgtEl>
                                      </p:cBhvr>
                                    </p:animEffect>
                                  </p:childTnLst>
                                </p:cTn>
                              </p:par>
                              <p:par>
                                <p:cTn id="49" presetID="16" presetClass="entr" presetSubtype="26"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arn(inHorizontal)">
                                      <p:cBhvr>
                                        <p:cTn id="51" dur="3000"/>
                                        <p:tgtEl>
                                          <p:spTgt spid="9"/>
                                        </p:tgtEl>
                                      </p:cBhvr>
                                    </p:animEffect>
                                  </p:childTnLst>
                                </p:cTn>
                              </p:par>
                              <p:par>
                                <p:cTn id="52" presetID="16" presetClass="entr" presetSubtype="26"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inHorizontal)">
                                      <p:cBhvr>
                                        <p:cTn id="54" dur="3000"/>
                                        <p:tgtEl>
                                          <p:spTgt spid="10"/>
                                        </p:tgtEl>
                                      </p:cBhvr>
                                    </p:animEffect>
                                  </p:childTnLst>
                                </p:cTn>
                              </p:par>
                              <p:par>
                                <p:cTn id="55" presetID="16" presetClass="entr" presetSubtype="26"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barn(inHorizontal)">
                                      <p:cBhvr>
                                        <p:cTn id="57" dur="3000"/>
                                        <p:tgtEl>
                                          <p:spTgt spid="11"/>
                                        </p:tgtEl>
                                      </p:cBhvr>
                                    </p:animEffect>
                                  </p:childTnLst>
                                </p:cTn>
                              </p:par>
                              <p:par>
                                <p:cTn id="58" presetID="16" presetClass="entr" presetSubtype="26"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barn(inHorizontal)">
                                      <p:cBhvr>
                                        <p:cTn id="60" dur="3000"/>
                                        <p:tgtEl>
                                          <p:spTgt spid="12"/>
                                        </p:tgtEl>
                                      </p:cBhvr>
                                    </p:animEffect>
                                  </p:childTnLst>
                                </p:cTn>
                              </p:par>
                            </p:childTnLst>
                          </p:cTn>
                        </p:par>
                        <p:par>
                          <p:cTn id="61" fill="hold">
                            <p:stCondLst>
                              <p:cond delay="3000"/>
                            </p:stCondLst>
                            <p:childTnLst>
                              <p:par>
                                <p:cTn id="62" presetID="17" presetClass="exit" presetSubtype="8" fill="hold" nodeType="afterEffect">
                                  <p:stCondLst>
                                    <p:cond delay="0"/>
                                  </p:stCondLst>
                                  <p:childTnLst>
                                    <p:anim calcmode="lin" valueType="num">
                                      <p:cBhvr>
                                        <p:cTn id="63" dur="3000"/>
                                        <p:tgtEl>
                                          <p:spTgt spid="5"/>
                                        </p:tgtEl>
                                        <p:attrNameLst>
                                          <p:attrName>ppt_x</p:attrName>
                                        </p:attrNameLst>
                                      </p:cBhvr>
                                      <p:tavLst>
                                        <p:tav tm="0">
                                          <p:val>
                                            <p:strVal val="ppt_x"/>
                                          </p:val>
                                        </p:tav>
                                        <p:tav tm="100000">
                                          <p:val>
                                            <p:strVal val="ppt_x-ppt_w/2"/>
                                          </p:val>
                                        </p:tav>
                                      </p:tavLst>
                                    </p:anim>
                                    <p:anim calcmode="lin" valueType="num">
                                      <p:cBhvr>
                                        <p:cTn id="64" dur="3000"/>
                                        <p:tgtEl>
                                          <p:spTgt spid="5"/>
                                        </p:tgtEl>
                                        <p:attrNameLst>
                                          <p:attrName>ppt_y</p:attrName>
                                        </p:attrNameLst>
                                      </p:cBhvr>
                                      <p:tavLst>
                                        <p:tav tm="0">
                                          <p:val>
                                            <p:strVal val="ppt_y"/>
                                          </p:val>
                                        </p:tav>
                                        <p:tav tm="100000">
                                          <p:val>
                                            <p:strVal val="ppt_y"/>
                                          </p:val>
                                        </p:tav>
                                      </p:tavLst>
                                    </p:anim>
                                    <p:anim calcmode="lin" valueType="num">
                                      <p:cBhvr>
                                        <p:cTn id="65" dur="3000"/>
                                        <p:tgtEl>
                                          <p:spTgt spid="5"/>
                                        </p:tgtEl>
                                        <p:attrNameLst>
                                          <p:attrName>ppt_w</p:attrName>
                                        </p:attrNameLst>
                                      </p:cBhvr>
                                      <p:tavLst>
                                        <p:tav tm="0">
                                          <p:val>
                                            <p:strVal val="ppt_w"/>
                                          </p:val>
                                        </p:tav>
                                        <p:tav tm="100000">
                                          <p:val>
                                            <p:fltVal val="0"/>
                                          </p:val>
                                        </p:tav>
                                      </p:tavLst>
                                    </p:anim>
                                    <p:anim calcmode="lin" valueType="num">
                                      <p:cBhvr>
                                        <p:cTn id="66" dur="3000"/>
                                        <p:tgtEl>
                                          <p:spTgt spid="5"/>
                                        </p:tgtEl>
                                        <p:attrNameLst>
                                          <p:attrName>ppt_h</p:attrName>
                                        </p:attrNameLst>
                                      </p:cBhvr>
                                      <p:tavLst>
                                        <p:tav tm="0">
                                          <p:val>
                                            <p:strVal val="ppt_h"/>
                                          </p:val>
                                        </p:tav>
                                        <p:tav tm="100000">
                                          <p:val>
                                            <p:strVal val="ppt_h"/>
                                          </p:val>
                                        </p:tav>
                                      </p:tavLst>
                                    </p:anim>
                                    <p:set>
                                      <p:cBhvr>
                                        <p:cTn id="67" dur="1" fill="hold">
                                          <p:stCondLst>
                                            <p:cond delay="2999"/>
                                          </p:stCondLst>
                                        </p:cTn>
                                        <p:tgtEl>
                                          <p:spTgt spid="5"/>
                                        </p:tgtEl>
                                        <p:attrNameLst>
                                          <p:attrName>style.visibility</p:attrName>
                                        </p:attrNameLst>
                                      </p:cBhvr>
                                      <p:to>
                                        <p:strVal val="hidden"/>
                                      </p:to>
                                    </p:set>
                                  </p:childTnLst>
                                </p:cTn>
                              </p:par>
                              <p:par>
                                <p:cTn id="68" presetID="17" presetClass="exit" presetSubtype="8" fill="hold" nodeType="withEffect">
                                  <p:stCondLst>
                                    <p:cond delay="0"/>
                                  </p:stCondLst>
                                  <p:childTnLst>
                                    <p:anim calcmode="lin" valueType="num">
                                      <p:cBhvr>
                                        <p:cTn id="69" dur="3000"/>
                                        <p:tgtEl>
                                          <p:spTgt spid="6"/>
                                        </p:tgtEl>
                                        <p:attrNameLst>
                                          <p:attrName>ppt_x</p:attrName>
                                        </p:attrNameLst>
                                      </p:cBhvr>
                                      <p:tavLst>
                                        <p:tav tm="0">
                                          <p:val>
                                            <p:strVal val="ppt_x"/>
                                          </p:val>
                                        </p:tav>
                                        <p:tav tm="100000">
                                          <p:val>
                                            <p:strVal val="ppt_x-ppt_w/2"/>
                                          </p:val>
                                        </p:tav>
                                      </p:tavLst>
                                    </p:anim>
                                    <p:anim calcmode="lin" valueType="num">
                                      <p:cBhvr>
                                        <p:cTn id="70" dur="3000"/>
                                        <p:tgtEl>
                                          <p:spTgt spid="6"/>
                                        </p:tgtEl>
                                        <p:attrNameLst>
                                          <p:attrName>ppt_y</p:attrName>
                                        </p:attrNameLst>
                                      </p:cBhvr>
                                      <p:tavLst>
                                        <p:tav tm="0">
                                          <p:val>
                                            <p:strVal val="ppt_y"/>
                                          </p:val>
                                        </p:tav>
                                        <p:tav tm="100000">
                                          <p:val>
                                            <p:strVal val="ppt_y"/>
                                          </p:val>
                                        </p:tav>
                                      </p:tavLst>
                                    </p:anim>
                                    <p:anim calcmode="lin" valueType="num">
                                      <p:cBhvr>
                                        <p:cTn id="71" dur="3000"/>
                                        <p:tgtEl>
                                          <p:spTgt spid="6"/>
                                        </p:tgtEl>
                                        <p:attrNameLst>
                                          <p:attrName>ppt_w</p:attrName>
                                        </p:attrNameLst>
                                      </p:cBhvr>
                                      <p:tavLst>
                                        <p:tav tm="0">
                                          <p:val>
                                            <p:strVal val="ppt_w"/>
                                          </p:val>
                                        </p:tav>
                                        <p:tav tm="100000">
                                          <p:val>
                                            <p:fltVal val="0"/>
                                          </p:val>
                                        </p:tav>
                                      </p:tavLst>
                                    </p:anim>
                                    <p:anim calcmode="lin" valueType="num">
                                      <p:cBhvr>
                                        <p:cTn id="72" dur="3000"/>
                                        <p:tgtEl>
                                          <p:spTgt spid="6"/>
                                        </p:tgtEl>
                                        <p:attrNameLst>
                                          <p:attrName>ppt_h</p:attrName>
                                        </p:attrNameLst>
                                      </p:cBhvr>
                                      <p:tavLst>
                                        <p:tav tm="0">
                                          <p:val>
                                            <p:strVal val="ppt_h"/>
                                          </p:val>
                                        </p:tav>
                                        <p:tav tm="100000">
                                          <p:val>
                                            <p:strVal val="ppt_h"/>
                                          </p:val>
                                        </p:tav>
                                      </p:tavLst>
                                    </p:anim>
                                    <p:set>
                                      <p:cBhvr>
                                        <p:cTn id="73" dur="1" fill="hold">
                                          <p:stCondLst>
                                            <p:cond delay="2999"/>
                                          </p:stCondLst>
                                        </p:cTn>
                                        <p:tgtEl>
                                          <p:spTgt spid="6"/>
                                        </p:tgtEl>
                                        <p:attrNameLst>
                                          <p:attrName>style.visibility</p:attrName>
                                        </p:attrNameLst>
                                      </p:cBhvr>
                                      <p:to>
                                        <p:strVal val="hidden"/>
                                      </p:to>
                                    </p:set>
                                  </p:childTnLst>
                                </p:cTn>
                              </p:par>
                              <p:par>
                                <p:cTn id="74" presetID="17" presetClass="exit" presetSubtype="8" fill="hold" nodeType="withEffect">
                                  <p:stCondLst>
                                    <p:cond delay="0"/>
                                  </p:stCondLst>
                                  <p:childTnLst>
                                    <p:anim calcmode="lin" valueType="num">
                                      <p:cBhvr>
                                        <p:cTn id="75" dur="3000"/>
                                        <p:tgtEl>
                                          <p:spTgt spid="7"/>
                                        </p:tgtEl>
                                        <p:attrNameLst>
                                          <p:attrName>ppt_x</p:attrName>
                                        </p:attrNameLst>
                                      </p:cBhvr>
                                      <p:tavLst>
                                        <p:tav tm="0">
                                          <p:val>
                                            <p:strVal val="ppt_x"/>
                                          </p:val>
                                        </p:tav>
                                        <p:tav tm="100000">
                                          <p:val>
                                            <p:strVal val="ppt_x-ppt_w/2"/>
                                          </p:val>
                                        </p:tav>
                                      </p:tavLst>
                                    </p:anim>
                                    <p:anim calcmode="lin" valueType="num">
                                      <p:cBhvr>
                                        <p:cTn id="76" dur="3000"/>
                                        <p:tgtEl>
                                          <p:spTgt spid="7"/>
                                        </p:tgtEl>
                                        <p:attrNameLst>
                                          <p:attrName>ppt_y</p:attrName>
                                        </p:attrNameLst>
                                      </p:cBhvr>
                                      <p:tavLst>
                                        <p:tav tm="0">
                                          <p:val>
                                            <p:strVal val="ppt_y"/>
                                          </p:val>
                                        </p:tav>
                                        <p:tav tm="100000">
                                          <p:val>
                                            <p:strVal val="ppt_y"/>
                                          </p:val>
                                        </p:tav>
                                      </p:tavLst>
                                    </p:anim>
                                    <p:anim calcmode="lin" valueType="num">
                                      <p:cBhvr>
                                        <p:cTn id="77" dur="3000"/>
                                        <p:tgtEl>
                                          <p:spTgt spid="7"/>
                                        </p:tgtEl>
                                        <p:attrNameLst>
                                          <p:attrName>ppt_w</p:attrName>
                                        </p:attrNameLst>
                                      </p:cBhvr>
                                      <p:tavLst>
                                        <p:tav tm="0">
                                          <p:val>
                                            <p:strVal val="ppt_w"/>
                                          </p:val>
                                        </p:tav>
                                        <p:tav tm="100000">
                                          <p:val>
                                            <p:fltVal val="0"/>
                                          </p:val>
                                        </p:tav>
                                      </p:tavLst>
                                    </p:anim>
                                    <p:anim calcmode="lin" valueType="num">
                                      <p:cBhvr>
                                        <p:cTn id="78" dur="3000"/>
                                        <p:tgtEl>
                                          <p:spTgt spid="7"/>
                                        </p:tgtEl>
                                        <p:attrNameLst>
                                          <p:attrName>ppt_h</p:attrName>
                                        </p:attrNameLst>
                                      </p:cBhvr>
                                      <p:tavLst>
                                        <p:tav tm="0">
                                          <p:val>
                                            <p:strVal val="ppt_h"/>
                                          </p:val>
                                        </p:tav>
                                        <p:tav tm="100000">
                                          <p:val>
                                            <p:strVal val="ppt_h"/>
                                          </p:val>
                                        </p:tav>
                                      </p:tavLst>
                                    </p:anim>
                                    <p:set>
                                      <p:cBhvr>
                                        <p:cTn id="79" dur="1" fill="hold">
                                          <p:stCondLst>
                                            <p:cond delay="2999"/>
                                          </p:stCondLst>
                                        </p:cTn>
                                        <p:tgtEl>
                                          <p:spTgt spid="7"/>
                                        </p:tgtEl>
                                        <p:attrNameLst>
                                          <p:attrName>style.visibility</p:attrName>
                                        </p:attrNameLst>
                                      </p:cBhvr>
                                      <p:to>
                                        <p:strVal val="hidden"/>
                                      </p:to>
                                    </p:set>
                                  </p:childTnLst>
                                </p:cTn>
                              </p:par>
                              <p:par>
                                <p:cTn id="80" presetID="17" presetClass="exit" presetSubtype="8" fill="hold" nodeType="withEffect">
                                  <p:stCondLst>
                                    <p:cond delay="0"/>
                                  </p:stCondLst>
                                  <p:childTnLst>
                                    <p:anim calcmode="lin" valueType="num">
                                      <p:cBhvr>
                                        <p:cTn id="81" dur="3000"/>
                                        <p:tgtEl>
                                          <p:spTgt spid="8"/>
                                        </p:tgtEl>
                                        <p:attrNameLst>
                                          <p:attrName>ppt_x</p:attrName>
                                        </p:attrNameLst>
                                      </p:cBhvr>
                                      <p:tavLst>
                                        <p:tav tm="0">
                                          <p:val>
                                            <p:strVal val="ppt_x"/>
                                          </p:val>
                                        </p:tav>
                                        <p:tav tm="100000">
                                          <p:val>
                                            <p:strVal val="ppt_x-ppt_w/2"/>
                                          </p:val>
                                        </p:tav>
                                      </p:tavLst>
                                    </p:anim>
                                    <p:anim calcmode="lin" valueType="num">
                                      <p:cBhvr>
                                        <p:cTn id="82" dur="3000"/>
                                        <p:tgtEl>
                                          <p:spTgt spid="8"/>
                                        </p:tgtEl>
                                        <p:attrNameLst>
                                          <p:attrName>ppt_y</p:attrName>
                                        </p:attrNameLst>
                                      </p:cBhvr>
                                      <p:tavLst>
                                        <p:tav tm="0">
                                          <p:val>
                                            <p:strVal val="ppt_y"/>
                                          </p:val>
                                        </p:tav>
                                        <p:tav tm="100000">
                                          <p:val>
                                            <p:strVal val="ppt_y"/>
                                          </p:val>
                                        </p:tav>
                                      </p:tavLst>
                                    </p:anim>
                                    <p:anim calcmode="lin" valueType="num">
                                      <p:cBhvr>
                                        <p:cTn id="83" dur="3000"/>
                                        <p:tgtEl>
                                          <p:spTgt spid="8"/>
                                        </p:tgtEl>
                                        <p:attrNameLst>
                                          <p:attrName>ppt_w</p:attrName>
                                        </p:attrNameLst>
                                      </p:cBhvr>
                                      <p:tavLst>
                                        <p:tav tm="0">
                                          <p:val>
                                            <p:strVal val="ppt_w"/>
                                          </p:val>
                                        </p:tav>
                                        <p:tav tm="100000">
                                          <p:val>
                                            <p:fltVal val="0"/>
                                          </p:val>
                                        </p:tav>
                                      </p:tavLst>
                                    </p:anim>
                                    <p:anim calcmode="lin" valueType="num">
                                      <p:cBhvr>
                                        <p:cTn id="84" dur="3000"/>
                                        <p:tgtEl>
                                          <p:spTgt spid="8"/>
                                        </p:tgtEl>
                                        <p:attrNameLst>
                                          <p:attrName>ppt_h</p:attrName>
                                        </p:attrNameLst>
                                      </p:cBhvr>
                                      <p:tavLst>
                                        <p:tav tm="0">
                                          <p:val>
                                            <p:strVal val="ppt_h"/>
                                          </p:val>
                                        </p:tav>
                                        <p:tav tm="100000">
                                          <p:val>
                                            <p:strVal val="ppt_h"/>
                                          </p:val>
                                        </p:tav>
                                      </p:tavLst>
                                    </p:anim>
                                    <p:set>
                                      <p:cBhvr>
                                        <p:cTn id="85" dur="1" fill="hold">
                                          <p:stCondLst>
                                            <p:cond delay="2999"/>
                                          </p:stCondLst>
                                        </p:cTn>
                                        <p:tgtEl>
                                          <p:spTgt spid="8"/>
                                        </p:tgtEl>
                                        <p:attrNameLst>
                                          <p:attrName>style.visibility</p:attrName>
                                        </p:attrNameLst>
                                      </p:cBhvr>
                                      <p:to>
                                        <p:strVal val="hidden"/>
                                      </p:to>
                                    </p:set>
                                  </p:childTnLst>
                                </p:cTn>
                              </p:par>
                              <p:par>
                                <p:cTn id="86" presetID="17" presetClass="exit" presetSubtype="8" fill="hold" nodeType="withEffect">
                                  <p:stCondLst>
                                    <p:cond delay="0"/>
                                  </p:stCondLst>
                                  <p:childTnLst>
                                    <p:anim calcmode="lin" valueType="num">
                                      <p:cBhvr>
                                        <p:cTn id="87" dur="3000"/>
                                        <p:tgtEl>
                                          <p:spTgt spid="9"/>
                                        </p:tgtEl>
                                        <p:attrNameLst>
                                          <p:attrName>ppt_x</p:attrName>
                                        </p:attrNameLst>
                                      </p:cBhvr>
                                      <p:tavLst>
                                        <p:tav tm="0">
                                          <p:val>
                                            <p:strVal val="ppt_x"/>
                                          </p:val>
                                        </p:tav>
                                        <p:tav tm="100000">
                                          <p:val>
                                            <p:strVal val="ppt_x-ppt_w/2"/>
                                          </p:val>
                                        </p:tav>
                                      </p:tavLst>
                                    </p:anim>
                                    <p:anim calcmode="lin" valueType="num">
                                      <p:cBhvr>
                                        <p:cTn id="88" dur="3000"/>
                                        <p:tgtEl>
                                          <p:spTgt spid="9"/>
                                        </p:tgtEl>
                                        <p:attrNameLst>
                                          <p:attrName>ppt_y</p:attrName>
                                        </p:attrNameLst>
                                      </p:cBhvr>
                                      <p:tavLst>
                                        <p:tav tm="0">
                                          <p:val>
                                            <p:strVal val="ppt_y"/>
                                          </p:val>
                                        </p:tav>
                                        <p:tav tm="100000">
                                          <p:val>
                                            <p:strVal val="ppt_y"/>
                                          </p:val>
                                        </p:tav>
                                      </p:tavLst>
                                    </p:anim>
                                    <p:anim calcmode="lin" valueType="num">
                                      <p:cBhvr>
                                        <p:cTn id="89" dur="3000"/>
                                        <p:tgtEl>
                                          <p:spTgt spid="9"/>
                                        </p:tgtEl>
                                        <p:attrNameLst>
                                          <p:attrName>ppt_w</p:attrName>
                                        </p:attrNameLst>
                                      </p:cBhvr>
                                      <p:tavLst>
                                        <p:tav tm="0">
                                          <p:val>
                                            <p:strVal val="ppt_w"/>
                                          </p:val>
                                        </p:tav>
                                        <p:tav tm="100000">
                                          <p:val>
                                            <p:fltVal val="0"/>
                                          </p:val>
                                        </p:tav>
                                      </p:tavLst>
                                    </p:anim>
                                    <p:anim calcmode="lin" valueType="num">
                                      <p:cBhvr>
                                        <p:cTn id="90" dur="3000"/>
                                        <p:tgtEl>
                                          <p:spTgt spid="9"/>
                                        </p:tgtEl>
                                        <p:attrNameLst>
                                          <p:attrName>ppt_h</p:attrName>
                                        </p:attrNameLst>
                                      </p:cBhvr>
                                      <p:tavLst>
                                        <p:tav tm="0">
                                          <p:val>
                                            <p:strVal val="ppt_h"/>
                                          </p:val>
                                        </p:tav>
                                        <p:tav tm="100000">
                                          <p:val>
                                            <p:strVal val="ppt_h"/>
                                          </p:val>
                                        </p:tav>
                                      </p:tavLst>
                                    </p:anim>
                                    <p:set>
                                      <p:cBhvr>
                                        <p:cTn id="91" dur="1" fill="hold">
                                          <p:stCondLst>
                                            <p:cond delay="2999"/>
                                          </p:stCondLst>
                                        </p:cTn>
                                        <p:tgtEl>
                                          <p:spTgt spid="9"/>
                                        </p:tgtEl>
                                        <p:attrNameLst>
                                          <p:attrName>style.visibility</p:attrName>
                                        </p:attrNameLst>
                                      </p:cBhvr>
                                      <p:to>
                                        <p:strVal val="hidden"/>
                                      </p:to>
                                    </p:set>
                                  </p:childTnLst>
                                </p:cTn>
                              </p:par>
                              <p:par>
                                <p:cTn id="92" presetID="17" presetClass="exit" presetSubtype="8" fill="hold" nodeType="withEffect">
                                  <p:stCondLst>
                                    <p:cond delay="0"/>
                                  </p:stCondLst>
                                  <p:childTnLst>
                                    <p:anim calcmode="lin" valueType="num">
                                      <p:cBhvr>
                                        <p:cTn id="93" dur="3000"/>
                                        <p:tgtEl>
                                          <p:spTgt spid="10"/>
                                        </p:tgtEl>
                                        <p:attrNameLst>
                                          <p:attrName>ppt_x</p:attrName>
                                        </p:attrNameLst>
                                      </p:cBhvr>
                                      <p:tavLst>
                                        <p:tav tm="0">
                                          <p:val>
                                            <p:strVal val="ppt_x"/>
                                          </p:val>
                                        </p:tav>
                                        <p:tav tm="100000">
                                          <p:val>
                                            <p:strVal val="ppt_x-ppt_w/2"/>
                                          </p:val>
                                        </p:tav>
                                      </p:tavLst>
                                    </p:anim>
                                    <p:anim calcmode="lin" valueType="num">
                                      <p:cBhvr>
                                        <p:cTn id="94" dur="3000"/>
                                        <p:tgtEl>
                                          <p:spTgt spid="10"/>
                                        </p:tgtEl>
                                        <p:attrNameLst>
                                          <p:attrName>ppt_y</p:attrName>
                                        </p:attrNameLst>
                                      </p:cBhvr>
                                      <p:tavLst>
                                        <p:tav tm="0">
                                          <p:val>
                                            <p:strVal val="ppt_y"/>
                                          </p:val>
                                        </p:tav>
                                        <p:tav tm="100000">
                                          <p:val>
                                            <p:strVal val="ppt_y"/>
                                          </p:val>
                                        </p:tav>
                                      </p:tavLst>
                                    </p:anim>
                                    <p:anim calcmode="lin" valueType="num">
                                      <p:cBhvr>
                                        <p:cTn id="95" dur="3000"/>
                                        <p:tgtEl>
                                          <p:spTgt spid="10"/>
                                        </p:tgtEl>
                                        <p:attrNameLst>
                                          <p:attrName>ppt_w</p:attrName>
                                        </p:attrNameLst>
                                      </p:cBhvr>
                                      <p:tavLst>
                                        <p:tav tm="0">
                                          <p:val>
                                            <p:strVal val="ppt_w"/>
                                          </p:val>
                                        </p:tav>
                                        <p:tav tm="100000">
                                          <p:val>
                                            <p:fltVal val="0"/>
                                          </p:val>
                                        </p:tav>
                                      </p:tavLst>
                                    </p:anim>
                                    <p:anim calcmode="lin" valueType="num">
                                      <p:cBhvr>
                                        <p:cTn id="96" dur="3000"/>
                                        <p:tgtEl>
                                          <p:spTgt spid="10"/>
                                        </p:tgtEl>
                                        <p:attrNameLst>
                                          <p:attrName>ppt_h</p:attrName>
                                        </p:attrNameLst>
                                      </p:cBhvr>
                                      <p:tavLst>
                                        <p:tav tm="0">
                                          <p:val>
                                            <p:strVal val="ppt_h"/>
                                          </p:val>
                                        </p:tav>
                                        <p:tav tm="100000">
                                          <p:val>
                                            <p:strVal val="ppt_h"/>
                                          </p:val>
                                        </p:tav>
                                      </p:tavLst>
                                    </p:anim>
                                    <p:set>
                                      <p:cBhvr>
                                        <p:cTn id="97" dur="1" fill="hold">
                                          <p:stCondLst>
                                            <p:cond delay="2999"/>
                                          </p:stCondLst>
                                        </p:cTn>
                                        <p:tgtEl>
                                          <p:spTgt spid="10"/>
                                        </p:tgtEl>
                                        <p:attrNameLst>
                                          <p:attrName>style.visibility</p:attrName>
                                        </p:attrNameLst>
                                      </p:cBhvr>
                                      <p:to>
                                        <p:strVal val="hidden"/>
                                      </p:to>
                                    </p:set>
                                  </p:childTnLst>
                                </p:cTn>
                              </p:par>
                              <p:par>
                                <p:cTn id="98" presetID="17" presetClass="exit" presetSubtype="8" fill="hold" nodeType="withEffect">
                                  <p:stCondLst>
                                    <p:cond delay="0"/>
                                  </p:stCondLst>
                                  <p:childTnLst>
                                    <p:anim calcmode="lin" valueType="num">
                                      <p:cBhvr>
                                        <p:cTn id="99" dur="3000"/>
                                        <p:tgtEl>
                                          <p:spTgt spid="11"/>
                                        </p:tgtEl>
                                        <p:attrNameLst>
                                          <p:attrName>ppt_x</p:attrName>
                                        </p:attrNameLst>
                                      </p:cBhvr>
                                      <p:tavLst>
                                        <p:tav tm="0">
                                          <p:val>
                                            <p:strVal val="ppt_x"/>
                                          </p:val>
                                        </p:tav>
                                        <p:tav tm="100000">
                                          <p:val>
                                            <p:strVal val="ppt_x-ppt_w/2"/>
                                          </p:val>
                                        </p:tav>
                                      </p:tavLst>
                                    </p:anim>
                                    <p:anim calcmode="lin" valueType="num">
                                      <p:cBhvr>
                                        <p:cTn id="100" dur="3000"/>
                                        <p:tgtEl>
                                          <p:spTgt spid="11"/>
                                        </p:tgtEl>
                                        <p:attrNameLst>
                                          <p:attrName>ppt_y</p:attrName>
                                        </p:attrNameLst>
                                      </p:cBhvr>
                                      <p:tavLst>
                                        <p:tav tm="0">
                                          <p:val>
                                            <p:strVal val="ppt_y"/>
                                          </p:val>
                                        </p:tav>
                                        <p:tav tm="100000">
                                          <p:val>
                                            <p:strVal val="ppt_y"/>
                                          </p:val>
                                        </p:tav>
                                      </p:tavLst>
                                    </p:anim>
                                    <p:anim calcmode="lin" valueType="num">
                                      <p:cBhvr>
                                        <p:cTn id="101" dur="3000"/>
                                        <p:tgtEl>
                                          <p:spTgt spid="11"/>
                                        </p:tgtEl>
                                        <p:attrNameLst>
                                          <p:attrName>ppt_w</p:attrName>
                                        </p:attrNameLst>
                                      </p:cBhvr>
                                      <p:tavLst>
                                        <p:tav tm="0">
                                          <p:val>
                                            <p:strVal val="ppt_w"/>
                                          </p:val>
                                        </p:tav>
                                        <p:tav tm="100000">
                                          <p:val>
                                            <p:fltVal val="0"/>
                                          </p:val>
                                        </p:tav>
                                      </p:tavLst>
                                    </p:anim>
                                    <p:anim calcmode="lin" valueType="num">
                                      <p:cBhvr>
                                        <p:cTn id="102" dur="3000"/>
                                        <p:tgtEl>
                                          <p:spTgt spid="11"/>
                                        </p:tgtEl>
                                        <p:attrNameLst>
                                          <p:attrName>ppt_h</p:attrName>
                                        </p:attrNameLst>
                                      </p:cBhvr>
                                      <p:tavLst>
                                        <p:tav tm="0">
                                          <p:val>
                                            <p:strVal val="ppt_h"/>
                                          </p:val>
                                        </p:tav>
                                        <p:tav tm="100000">
                                          <p:val>
                                            <p:strVal val="ppt_h"/>
                                          </p:val>
                                        </p:tav>
                                      </p:tavLst>
                                    </p:anim>
                                    <p:set>
                                      <p:cBhvr>
                                        <p:cTn id="103" dur="1" fill="hold">
                                          <p:stCondLst>
                                            <p:cond delay="2999"/>
                                          </p:stCondLst>
                                        </p:cTn>
                                        <p:tgtEl>
                                          <p:spTgt spid="11"/>
                                        </p:tgtEl>
                                        <p:attrNameLst>
                                          <p:attrName>style.visibility</p:attrName>
                                        </p:attrNameLst>
                                      </p:cBhvr>
                                      <p:to>
                                        <p:strVal val="hidden"/>
                                      </p:to>
                                    </p:set>
                                  </p:childTnLst>
                                </p:cTn>
                              </p:par>
                              <p:par>
                                <p:cTn id="104" presetID="17" presetClass="exit" presetSubtype="8" fill="hold" nodeType="withEffect">
                                  <p:stCondLst>
                                    <p:cond delay="0"/>
                                  </p:stCondLst>
                                  <p:childTnLst>
                                    <p:anim calcmode="lin" valueType="num">
                                      <p:cBhvr>
                                        <p:cTn id="105" dur="3000"/>
                                        <p:tgtEl>
                                          <p:spTgt spid="12"/>
                                        </p:tgtEl>
                                        <p:attrNameLst>
                                          <p:attrName>ppt_x</p:attrName>
                                        </p:attrNameLst>
                                      </p:cBhvr>
                                      <p:tavLst>
                                        <p:tav tm="0">
                                          <p:val>
                                            <p:strVal val="ppt_x"/>
                                          </p:val>
                                        </p:tav>
                                        <p:tav tm="100000">
                                          <p:val>
                                            <p:strVal val="ppt_x-ppt_w/2"/>
                                          </p:val>
                                        </p:tav>
                                      </p:tavLst>
                                    </p:anim>
                                    <p:anim calcmode="lin" valueType="num">
                                      <p:cBhvr>
                                        <p:cTn id="106" dur="3000"/>
                                        <p:tgtEl>
                                          <p:spTgt spid="12"/>
                                        </p:tgtEl>
                                        <p:attrNameLst>
                                          <p:attrName>ppt_y</p:attrName>
                                        </p:attrNameLst>
                                      </p:cBhvr>
                                      <p:tavLst>
                                        <p:tav tm="0">
                                          <p:val>
                                            <p:strVal val="ppt_y"/>
                                          </p:val>
                                        </p:tav>
                                        <p:tav tm="100000">
                                          <p:val>
                                            <p:strVal val="ppt_y"/>
                                          </p:val>
                                        </p:tav>
                                      </p:tavLst>
                                    </p:anim>
                                    <p:anim calcmode="lin" valueType="num">
                                      <p:cBhvr>
                                        <p:cTn id="107" dur="3000"/>
                                        <p:tgtEl>
                                          <p:spTgt spid="12"/>
                                        </p:tgtEl>
                                        <p:attrNameLst>
                                          <p:attrName>ppt_w</p:attrName>
                                        </p:attrNameLst>
                                      </p:cBhvr>
                                      <p:tavLst>
                                        <p:tav tm="0">
                                          <p:val>
                                            <p:strVal val="ppt_w"/>
                                          </p:val>
                                        </p:tav>
                                        <p:tav tm="100000">
                                          <p:val>
                                            <p:fltVal val="0"/>
                                          </p:val>
                                        </p:tav>
                                      </p:tavLst>
                                    </p:anim>
                                    <p:anim calcmode="lin" valueType="num">
                                      <p:cBhvr>
                                        <p:cTn id="108" dur="3000"/>
                                        <p:tgtEl>
                                          <p:spTgt spid="12"/>
                                        </p:tgtEl>
                                        <p:attrNameLst>
                                          <p:attrName>ppt_h</p:attrName>
                                        </p:attrNameLst>
                                      </p:cBhvr>
                                      <p:tavLst>
                                        <p:tav tm="0">
                                          <p:val>
                                            <p:strVal val="ppt_h"/>
                                          </p:val>
                                        </p:tav>
                                        <p:tav tm="100000">
                                          <p:val>
                                            <p:strVal val="ppt_h"/>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ntr" presetSubtype="2"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 calcmode="lin" valueType="num">
                                      <p:cBhvr additive="base">
                                        <p:cTn id="112" dur="3000" fill="hold"/>
                                        <p:tgtEl>
                                          <p:spTgt spid="4"/>
                                        </p:tgtEl>
                                        <p:attrNameLst>
                                          <p:attrName>ppt_x</p:attrName>
                                        </p:attrNameLst>
                                      </p:cBhvr>
                                      <p:tavLst>
                                        <p:tav tm="0">
                                          <p:val>
                                            <p:strVal val="1+#ppt_w/2"/>
                                          </p:val>
                                        </p:tav>
                                        <p:tav tm="100000">
                                          <p:val>
                                            <p:strVal val="#ppt_x"/>
                                          </p:val>
                                        </p:tav>
                                      </p:tavLst>
                                    </p:anim>
                                    <p:anim calcmode="lin" valueType="num">
                                      <p:cBhvr additive="base">
                                        <p:cTn id="113" dur="3000" fill="hold"/>
                                        <p:tgtEl>
                                          <p:spTgt spid="4"/>
                                        </p:tgtEl>
                                        <p:attrNameLst>
                                          <p:attrName>ppt_y</p:attrName>
                                        </p:attrNameLst>
                                      </p:cBhvr>
                                      <p:tavLst>
                                        <p:tav tm="0">
                                          <p:val>
                                            <p:strVal val="#ppt_y"/>
                                          </p:val>
                                        </p:tav>
                                        <p:tav tm="100000">
                                          <p:val>
                                            <p:strVal val="#ppt_y"/>
                                          </p:val>
                                        </p:tav>
                                      </p:tavLst>
                                    </p:anim>
                                  </p:childTnLst>
                                </p:cTn>
                              </p:par>
                              <p:par>
                                <p:cTn id="114" presetID="16" presetClass="entr" presetSubtype="42"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Effect transition="in" filter="barn(outHorizontal)">
                                      <p:cBhvr>
                                        <p:cTn id="116" dur="3000"/>
                                        <p:tgtEl>
                                          <p:spTgt spid="4"/>
                                        </p:tgtEl>
                                      </p:cBhvr>
                                    </p:animEffect>
                                  </p:childTnLst>
                                </p:cTn>
                              </p:par>
                            </p:childTnLst>
                          </p:cTn>
                        </p:par>
                        <p:par>
                          <p:cTn id="117" fill="hold">
                            <p:stCondLst>
                              <p:cond delay="6000"/>
                            </p:stCondLst>
                            <p:childTnLst>
                              <p:par>
                                <p:cTn id="118" presetID="40" presetClass="entr" presetSubtype="0" fill="hold" grpId="0" nodeType="afterEffect">
                                  <p:stCondLst>
                                    <p:cond delay="0"/>
                                  </p:stCondLst>
                                  <p:iterate type="lt">
                                    <p:tmPct val="10000"/>
                                  </p:iterate>
                                  <p:childTnLst>
                                    <p:set>
                                      <p:cBhvr>
                                        <p:cTn id="119" dur="1" fill="hold">
                                          <p:stCondLst>
                                            <p:cond delay="0"/>
                                          </p:stCondLst>
                                        </p:cTn>
                                        <p:tgtEl>
                                          <p:spTgt spid="13"/>
                                        </p:tgtEl>
                                        <p:attrNameLst>
                                          <p:attrName>style.visibility</p:attrName>
                                        </p:attrNameLst>
                                      </p:cBhvr>
                                      <p:to>
                                        <p:strVal val="visible"/>
                                      </p:to>
                                    </p:set>
                                    <p:animEffect transition="in" filter="fade">
                                      <p:cBhvr>
                                        <p:cTn id="120" dur="1000"/>
                                        <p:tgtEl>
                                          <p:spTgt spid="13"/>
                                        </p:tgtEl>
                                      </p:cBhvr>
                                    </p:animEffect>
                                    <p:anim calcmode="lin" valueType="num">
                                      <p:cBhvr>
                                        <p:cTn id="121" dur="1000" fill="hold"/>
                                        <p:tgtEl>
                                          <p:spTgt spid="13"/>
                                        </p:tgtEl>
                                        <p:attrNameLst>
                                          <p:attrName>ppt_x</p:attrName>
                                        </p:attrNameLst>
                                      </p:cBhvr>
                                      <p:tavLst>
                                        <p:tav tm="0">
                                          <p:val>
                                            <p:strVal val="#ppt_x-.1"/>
                                          </p:val>
                                        </p:tav>
                                        <p:tav tm="100000">
                                          <p:val>
                                            <p:strVal val="#ppt_x"/>
                                          </p:val>
                                        </p:tav>
                                      </p:tavLst>
                                    </p:anim>
                                    <p:anim calcmode="lin" valueType="num">
                                      <p:cBhvr>
                                        <p:cTn id="12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here-they-are-going.jpg"/>
          <p:cNvPicPr>
            <a:picLocks noChangeAspect="1"/>
          </p:cNvPicPr>
          <p:nvPr/>
        </p:nvPicPr>
        <p:blipFill>
          <a:blip r:embed="rId2" cstate="print"/>
          <a:stretch>
            <a:fillRect/>
          </a:stretch>
        </p:blipFill>
        <p:spPr bwMode="auto">
          <a:xfrm>
            <a:off x="0" y="0"/>
            <a:ext cx="9144000" cy="5715000"/>
          </a:xfrm>
          <a:prstGeom prst="rect">
            <a:avLst/>
          </a:prstGeom>
          <a:noFill/>
          <a:ln w="9525">
            <a:solidFill>
              <a:srgbClr val="0070C0"/>
            </a:solidFill>
            <a:miter lim="800000"/>
            <a:headEnd/>
            <a:tailEnd/>
          </a:ln>
        </p:spPr>
      </p:pic>
      <p:pic>
        <p:nvPicPr>
          <p:cNvPr id="22" name="21 Imagen" descr="where-they-are-going.jpg"/>
          <p:cNvPicPr>
            <a:picLocks noChangeAspect="1"/>
          </p:cNvPicPr>
          <p:nvPr/>
        </p:nvPicPr>
        <p:blipFill>
          <a:blip r:embed="rId2" cstate="print"/>
          <a:stretch>
            <a:fillRect/>
          </a:stretch>
        </p:blipFill>
        <p:spPr bwMode="auto">
          <a:xfrm>
            <a:off x="0" y="0"/>
            <a:ext cx="9144000" cy="5715000"/>
          </a:xfrm>
          <a:prstGeom prst="rect">
            <a:avLst/>
          </a:prstGeom>
          <a:noFill/>
          <a:ln w="9525">
            <a:solidFill>
              <a:srgbClr val="0070C0"/>
            </a:solidFill>
            <a:miter lim="800000"/>
            <a:headEnd/>
            <a:tailEnd/>
          </a:ln>
        </p:spPr>
      </p:pic>
      <p:sp>
        <p:nvSpPr>
          <p:cNvPr id="5" name="4 CuadroTexto"/>
          <p:cNvSpPr txBox="1"/>
          <p:nvPr/>
        </p:nvSpPr>
        <p:spPr>
          <a:xfrm>
            <a:off x="395536" y="4513684"/>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Ahora, en su primer centenario como parque nacional, el Gran Cañón es mucho más que un tesoro de Arizona, es un tesoro nacional que atrae a visitantes de todas partes del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prism isInverted="1"/>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diamond(in)">
                                      <p:cBhvr>
                                        <p:cTn id="14" dur="3000"/>
                                        <p:tgtEl>
                                          <p:spTgt spid="22"/>
                                        </p:tgtEl>
                                      </p:cBhvr>
                                    </p:animEffect>
                                  </p:childTnLst>
                                </p:cTn>
                              </p:par>
                              <p:par>
                                <p:cTn id="15" presetID="23" presetClass="entr" presetSubtype="288" fill="hold"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p:cTn id="17" dur="3000" fill="hold"/>
                                        <p:tgtEl>
                                          <p:spTgt spid="22"/>
                                        </p:tgtEl>
                                        <p:attrNameLst>
                                          <p:attrName>ppt_w</p:attrName>
                                        </p:attrNameLst>
                                      </p:cBhvr>
                                      <p:tavLst>
                                        <p:tav tm="0">
                                          <p:val>
                                            <p:strVal val="4/3*#ppt_w"/>
                                          </p:val>
                                        </p:tav>
                                        <p:tav tm="100000">
                                          <p:val>
                                            <p:strVal val="#ppt_w"/>
                                          </p:val>
                                        </p:tav>
                                      </p:tavLst>
                                    </p:anim>
                                    <p:anim calcmode="lin" valueType="num">
                                      <p:cBhvr>
                                        <p:cTn id="18" dur="3000" fill="hold"/>
                                        <p:tgtEl>
                                          <p:spTgt spid="22"/>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65 Combinar"/>
          <p:cNvSpPr/>
          <p:nvPr/>
        </p:nvSpPr>
        <p:spPr>
          <a:xfrm>
            <a:off x="3714750" y="0"/>
            <a:ext cx="1785938" cy="2917825"/>
          </a:xfrm>
          <a:prstGeom prst="flowChartMerge">
            <a:avLst/>
          </a:pr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7" name="66 Combinar"/>
          <p:cNvSpPr/>
          <p:nvPr/>
        </p:nvSpPr>
        <p:spPr>
          <a:xfrm rot="10800000">
            <a:off x="3714750" y="2798763"/>
            <a:ext cx="1785938" cy="2916237"/>
          </a:xfrm>
          <a:prstGeom prst="flowChartMerge">
            <a:avLst/>
          </a:pr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8" name="67 Combinar"/>
          <p:cNvSpPr/>
          <p:nvPr/>
        </p:nvSpPr>
        <p:spPr>
          <a:xfrm rot="5400000">
            <a:off x="5916613" y="739775"/>
            <a:ext cx="1487487" cy="4176713"/>
          </a:xfrm>
          <a:prstGeom prst="flowChartMerge">
            <a:avLst/>
          </a:pr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9" name="68 Combinar"/>
          <p:cNvSpPr/>
          <p:nvPr/>
        </p:nvSpPr>
        <p:spPr>
          <a:xfrm rot="16200000">
            <a:off x="1739900" y="668338"/>
            <a:ext cx="1487487" cy="4319588"/>
          </a:xfrm>
          <a:prstGeom prst="flowChartMerge">
            <a:avLst/>
          </a:pr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0" name="69 Combinar"/>
          <p:cNvSpPr/>
          <p:nvPr/>
        </p:nvSpPr>
        <p:spPr>
          <a:xfrm rot="17923177">
            <a:off x="2023269" y="-459581"/>
            <a:ext cx="1489075" cy="4522787"/>
          </a:xfrm>
          <a:prstGeom prst="flowChartMerge">
            <a:avLst/>
          </a:pr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1" name="70 Combinar"/>
          <p:cNvSpPr/>
          <p:nvPr/>
        </p:nvSpPr>
        <p:spPr>
          <a:xfrm rot="3490966">
            <a:off x="5544344" y="-364331"/>
            <a:ext cx="1487487" cy="4340225"/>
          </a:xfrm>
          <a:prstGeom prst="flowChartMerge">
            <a:avLst/>
          </a:pr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2" name="71 Combinar"/>
          <p:cNvSpPr/>
          <p:nvPr/>
        </p:nvSpPr>
        <p:spPr>
          <a:xfrm rot="14465594">
            <a:off x="2095500" y="1598613"/>
            <a:ext cx="1404938" cy="4506912"/>
          </a:xfrm>
          <a:prstGeom prst="flowChartMerge">
            <a:avLst/>
          </a:pr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3" name="72 Combinar"/>
          <p:cNvSpPr/>
          <p:nvPr/>
        </p:nvSpPr>
        <p:spPr>
          <a:xfrm rot="7426402">
            <a:off x="5722144" y="1704181"/>
            <a:ext cx="1404938" cy="4594225"/>
          </a:xfrm>
          <a:prstGeom prst="flowChartMerge">
            <a:avLst/>
          </a:pr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soni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1" name="10 CuadroTexto"/>
          <p:cNvSpPr txBox="1"/>
          <p:nvPr/>
        </p:nvSpPr>
        <p:spPr>
          <a:xfrm>
            <a:off x="467544" y="4369668"/>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enclave se encuentra entre los 21 lugares que fueron finalistas en la elección de Las Siete Maravillas del Mundo Natural, que abarcan sitios espectaculares como la Selva Amazónica (Brasil), Las Cataratas de Iguazú (Brasil-Argentina) o la Bahía de Ha Long (Vietnam), entre otros.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doors dir="vert"/>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additive="base">
                                        <p:cTn id="7" dur="3000" fill="hold"/>
                                        <p:tgtEl>
                                          <p:spTgt spid="66"/>
                                        </p:tgtEl>
                                        <p:attrNameLst>
                                          <p:attrName>ppt_x</p:attrName>
                                        </p:attrNameLst>
                                      </p:cBhvr>
                                      <p:tavLst>
                                        <p:tav tm="0">
                                          <p:val>
                                            <p:strVal val="#ppt_x"/>
                                          </p:val>
                                        </p:tav>
                                        <p:tav tm="100000">
                                          <p:val>
                                            <p:strVal val="#ppt_x"/>
                                          </p:val>
                                        </p:tav>
                                      </p:tavLst>
                                    </p:anim>
                                    <p:anim calcmode="lin" valueType="num">
                                      <p:cBhvr additive="base">
                                        <p:cTn id="8" dur="3000" fill="hold"/>
                                        <p:tgtEl>
                                          <p:spTgt spid="66"/>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7"/>
                                        </p:tgtEl>
                                        <p:attrNameLst>
                                          <p:attrName>style.visibility</p:attrName>
                                        </p:attrNameLst>
                                      </p:cBhvr>
                                      <p:to>
                                        <p:strVal val="visible"/>
                                      </p:to>
                                    </p:set>
                                    <p:anim calcmode="lin" valueType="num">
                                      <p:cBhvr additive="base">
                                        <p:cTn id="11" dur="3000" fill="hold"/>
                                        <p:tgtEl>
                                          <p:spTgt spid="67"/>
                                        </p:tgtEl>
                                        <p:attrNameLst>
                                          <p:attrName>ppt_x</p:attrName>
                                        </p:attrNameLst>
                                      </p:cBhvr>
                                      <p:tavLst>
                                        <p:tav tm="0">
                                          <p:val>
                                            <p:strVal val="#ppt_x"/>
                                          </p:val>
                                        </p:tav>
                                        <p:tav tm="100000">
                                          <p:val>
                                            <p:strVal val="#ppt_x"/>
                                          </p:val>
                                        </p:tav>
                                      </p:tavLst>
                                    </p:anim>
                                    <p:anim calcmode="lin" valueType="num">
                                      <p:cBhvr additive="base">
                                        <p:cTn id="12" dur="3000" fill="hold"/>
                                        <p:tgtEl>
                                          <p:spTgt spid="67"/>
                                        </p:tgtEl>
                                        <p:attrNameLst>
                                          <p:attrName>ppt_y</p:attrName>
                                        </p:attrNameLst>
                                      </p:cBhvr>
                                      <p:tavLst>
                                        <p:tav tm="0">
                                          <p:val>
                                            <p:strVal val="0-#ppt_h/2"/>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69"/>
                                        </p:tgtEl>
                                        <p:attrNameLst>
                                          <p:attrName>style.visibility</p:attrName>
                                        </p:attrNameLst>
                                      </p:cBhvr>
                                      <p:to>
                                        <p:strVal val="visible"/>
                                      </p:to>
                                    </p:set>
                                    <p:anim calcmode="lin" valueType="num">
                                      <p:cBhvr additive="base">
                                        <p:cTn id="15" dur="3000" fill="hold"/>
                                        <p:tgtEl>
                                          <p:spTgt spid="69"/>
                                        </p:tgtEl>
                                        <p:attrNameLst>
                                          <p:attrName>ppt_x</p:attrName>
                                        </p:attrNameLst>
                                      </p:cBhvr>
                                      <p:tavLst>
                                        <p:tav tm="0">
                                          <p:val>
                                            <p:strVal val="1+#ppt_w/2"/>
                                          </p:val>
                                        </p:tav>
                                        <p:tav tm="100000">
                                          <p:val>
                                            <p:strVal val="#ppt_x"/>
                                          </p:val>
                                        </p:tav>
                                      </p:tavLst>
                                    </p:anim>
                                    <p:anim calcmode="lin" valueType="num">
                                      <p:cBhvr additive="base">
                                        <p:cTn id="16" dur="3000" fill="hold"/>
                                        <p:tgtEl>
                                          <p:spTgt spid="69"/>
                                        </p:tgtEl>
                                        <p:attrNameLst>
                                          <p:attrName>ppt_y</p:attrName>
                                        </p:attrNameLst>
                                      </p:cBhvr>
                                      <p:tavLst>
                                        <p:tav tm="0">
                                          <p:val>
                                            <p:strVal val="#ppt_y"/>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70"/>
                                        </p:tgtEl>
                                        <p:attrNameLst>
                                          <p:attrName>style.visibility</p:attrName>
                                        </p:attrNameLst>
                                      </p:cBhvr>
                                      <p:to>
                                        <p:strVal val="visible"/>
                                      </p:to>
                                    </p:set>
                                    <p:anim calcmode="lin" valueType="num">
                                      <p:cBhvr additive="base">
                                        <p:cTn id="19" dur="3000" fill="hold"/>
                                        <p:tgtEl>
                                          <p:spTgt spid="70"/>
                                        </p:tgtEl>
                                        <p:attrNameLst>
                                          <p:attrName>ppt_x</p:attrName>
                                        </p:attrNameLst>
                                      </p:cBhvr>
                                      <p:tavLst>
                                        <p:tav tm="0">
                                          <p:val>
                                            <p:strVal val="1+#ppt_w/2"/>
                                          </p:val>
                                        </p:tav>
                                        <p:tav tm="100000">
                                          <p:val>
                                            <p:strVal val="#ppt_x"/>
                                          </p:val>
                                        </p:tav>
                                      </p:tavLst>
                                    </p:anim>
                                    <p:anim calcmode="lin" valueType="num">
                                      <p:cBhvr additive="base">
                                        <p:cTn id="20" dur="3000" fill="hold"/>
                                        <p:tgtEl>
                                          <p:spTgt spid="70"/>
                                        </p:tgtEl>
                                        <p:attrNameLst>
                                          <p:attrName>ppt_y</p:attrName>
                                        </p:attrNameLst>
                                      </p:cBhvr>
                                      <p:tavLst>
                                        <p:tav tm="0">
                                          <p:val>
                                            <p:strVal val="1+#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72"/>
                                        </p:tgtEl>
                                        <p:attrNameLst>
                                          <p:attrName>style.visibility</p:attrName>
                                        </p:attrNameLst>
                                      </p:cBhvr>
                                      <p:to>
                                        <p:strVal val="visible"/>
                                      </p:to>
                                    </p:set>
                                    <p:anim calcmode="lin" valueType="num">
                                      <p:cBhvr additive="base">
                                        <p:cTn id="23" dur="3000" fill="hold"/>
                                        <p:tgtEl>
                                          <p:spTgt spid="72"/>
                                        </p:tgtEl>
                                        <p:attrNameLst>
                                          <p:attrName>ppt_x</p:attrName>
                                        </p:attrNameLst>
                                      </p:cBhvr>
                                      <p:tavLst>
                                        <p:tav tm="0">
                                          <p:val>
                                            <p:strVal val="1+#ppt_w/2"/>
                                          </p:val>
                                        </p:tav>
                                        <p:tav tm="100000">
                                          <p:val>
                                            <p:strVal val="#ppt_x"/>
                                          </p:val>
                                        </p:tav>
                                      </p:tavLst>
                                    </p:anim>
                                    <p:anim calcmode="lin" valueType="num">
                                      <p:cBhvr additive="base">
                                        <p:cTn id="24" dur="3000" fill="hold"/>
                                        <p:tgtEl>
                                          <p:spTgt spid="72"/>
                                        </p:tgtEl>
                                        <p:attrNameLst>
                                          <p:attrName>ppt_y</p:attrName>
                                        </p:attrNameLst>
                                      </p:cBhvr>
                                      <p:tavLst>
                                        <p:tav tm="0">
                                          <p:val>
                                            <p:strVal val="0-#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71"/>
                                        </p:tgtEl>
                                        <p:attrNameLst>
                                          <p:attrName>style.visibility</p:attrName>
                                        </p:attrNameLst>
                                      </p:cBhvr>
                                      <p:to>
                                        <p:strVal val="visible"/>
                                      </p:to>
                                    </p:set>
                                    <p:anim calcmode="lin" valueType="num">
                                      <p:cBhvr additive="base">
                                        <p:cTn id="27" dur="3000" fill="hold"/>
                                        <p:tgtEl>
                                          <p:spTgt spid="71"/>
                                        </p:tgtEl>
                                        <p:attrNameLst>
                                          <p:attrName>ppt_x</p:attrName>
                                        </p:attrNameLst>
                                      </p:cBhvr>
                                      <p:tavLst>
                                        <p:tav tm="0">
                                          <p:val>
                                            <p:strVal val="0-#ppt_w/2"/>
                                          </p:val>
                                        </p:tav>
                                        <p:tav tm="100000">
                                          <p:val>
                                            <p:strVal val="#ppt_x"/>
                                          </p:val>
                                        </p:tav>
                                      </p:tavLst>
                                    </p:anim>
                                    <p:anim calcmode="lin" valueType="num">
                                      <p:cBhvr additive="base">
                                        <p:cTn id="28" dur="3000" fill="hold"/>
                                        <p:tgtEl>
                                          <p:spTgt spid="71"/>
                                        </p:tgtEl>
                                        <p:attrNameLst>
                                          <p:attrName>ppt_y</p:attrName>
                                        </p:attrNameLst>
                                      </p:cBhvr>
                                      <p:tavLst>
                                        <p:tav tm="0">
                                          <p:val>
                                            <p:strVal val="1+#ppt_h/2"/>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68"/>
                                        </p:tgtEl>
                                        <p:attrNameLst>
                                          <p:attrName>style.visibility</p:attrName>
                                        </p:attrNameLst>
                                      </p:cBhvr>
                                      <p:to>
                                        <p:strVal val="visible"/>
                                      </p:to>
                                    </p:set>
                                    <p:anim calcmode="lin" valueType="num">
                                      <p:cBhvr additive="base">
                                        <p:cTn id="31" dur="3000" fill="hold"/>
                                        <p:tgtEl>
                                          <p:spTgt spid="68"/>
                                        </p:tgtEl>
                                        <p:attrNameLst>
                                          <p:attrName>ppt_x</p:attrName>
                                        </p:attrNameLst>
                                      </p:cBhvr>
                                      <p:tavLst>
                                        <p:tav tm="0">
                                          <p:val>
                                            <p:strVal val="0-#ppt_w/2"/>
                                          </p:val>
                                        </p:tav>
                                        <p:tav tm="100000">
                                          <p:val>
                                            <p:strVal val="#ppt_x"/>
                                          </p:val>
                                        </p:tav>
                                      </p:tavLst>
                                    </p:anim>
                                    <p:anim calcmode="lin" valueType="num">
                                      <p:cBhvr additive="base">
                                        <p:cTn id="32" dur="3000" fill="hold"/>
                                        <p:tgtEl>
                                          <p:spTgt spid="68"/>
                                        </p:tgtEl>
                                        <p:attrNameLst>
                                          <p:attrName>ppt_y</p:attrName>
                                        </p:attrNameLst>
                                      </p:cBhvr>
                                      <p:tavLst>
                                        <p:tav tm="0">
                                          <p:val>
                                            <p:strVal val="#ppt_y"/>
                                          </p:val>
                                        </p:tav>
                                        <p:tav tm="100000">
                                          <p:val>
                                            <p:strVal val="#ppt_y"/>
                                          </p:val>
                                        </p:tav>
                                      </p:tavLst>
                                    </p:anim>
                                  </p:childTnLst>
                                </p:cTn>
                              </p:par>
                              <p:par>
                                <p:cTn id="33" presetID="2" presetClass="entr" presetSubtype="9" fill="hold" grpId="0" nodeType="withEffect">
                                  <p:stCondLst>
                                    <p:cond delay="0"/>
                                  </p:stCondLst>
                                  <p:childTnLst>
                                    <p:set>
                                      <p:cBhvr>
                                        <p:cTn id="34" dur="1" fill="hold">
                                          <p:stCondLst>
                                            <p:cond delay="0"/>
                                          </p:stCondLst>
                                        </p:cTn>
                                        <p:tgtEl>
                                          <p:spTgt spid="73"/>
                                        </p:tgtEl>
                                        <p:attrNameLst>
                                          <p:attrName>style.visibility</p:attrName>
                                        </p:attrNameLst>
                                      </p:cBhvr>
                                      <p:to>
                                        <p:strVal val="visible"/>
                                      </p:to>
                                    </p:set>
                                    <p:anim calcmode="lin" valueType="num">
                                      <p:cBhvr additive="base">
                                        <p:cTn id="35" dur="3000" fill="hold"/>
                                        <p:tgtEl>
                                          <p:spTgt spid="73"/>
                                        </p:tgtEl>
                                        <p:attrNameLst>
                                          <p:attrName>ppt_x</p:attrName>
                                        </p:attrNameLst>
                                      </p:cBhvr>
                                      <p:tavLst>
                                        <p:tav tm="0">
                                          <p:val>
                                            <p:strVal val="0-#ppt_w/2"/>
                                          </p:val>
                                        </p:tav>
                                        <p:tav tm="100000">
                                          <p:val>
                                            <p:strVal val="#ppt_x"/>
                                          </p:val>
                                        </p:tav>
                                      </p:tavLst>
                                    </p:anim>
                                    <p:anim calcmode="lin" valueType="num">
                                      <p:cBhvr additive="base">
                                        <p:cTn id="36" dur="3000" fill="hold"/>
                                        <p:tgtEl>
                                          <p:spTgt spid="73"/>
                                        </p:tgtEl>
                                        <p:attrNameLst>
                                          <p:attrName>ppt_y</p:attrName>
                                        </p:attrNameLst>
                                      </p:cBhvr>
                                      <p:tavLst>
                                        <p:tav tm="0">
                                          <p:val>
                                            <p:strVal val="0-#ppt_h/2"/>
                                          </p:val>
                                        </p:tav>
                                        <p:tav tm="100000">
                                          <p:val>
                                            <p:strVal val="#ppt_y"/>
                                          </p:val>
                                        </p:tav>
                                      </p:tavLst>
                                    </p:anim>
                                  </p:childTnLst>
                                </p:cTn>
                              </p:par>
                              <p:par>
                                <p:cTn id="37" presetID="13" presetClass="entr" presetSubtype="16" fill="hold" grpId="1" nodeType="withEffect">
                                  <p:stCondLst>
                                    <p:cond delay="0"/>
                                  </p:stCondLst>
                                  <p:childTnLst>
                                    <p:set>
                                      <p:cBhvr>
                                        <p:cTn id="38" dur="1" fill="hold">
                                          <p:stCondLst>
                                            <p:cond delay="0"/>
                                          </p:stCondLst>
                                        </p:cTn>
                                        <p:tgtEl>
                                          <p:spTgt spid="71"/>
                                        </p:tgtEl>
                                        <p:attrNameLst>
                                          <p:attrName>style.visibility</p:attrName>
                                        </p:attrNameLst>
                                      </p:cBhvr>
                                      <p:to>
                                        <p:strVal val="visible"/>
                                      </p:to>
                                    </p:set>
                                    <p:animEffect transition="in" filter="plus(in)">
                                      <p:cBhvr>
                                        <p:cTn id="39" dur="3000"/>
                                        <p:tgtEl>
                                          <p:spTgt spid="71"/>
                                        </p:tgtEl>
                                      </p:cBhvr>
                                    </p:animEffect>
                                  </p:childTnLst>
                                </p:cTn>
                              </p:par>
                              <p:par>
                                <p:cTn id="40" presetID="13" presetClass="entr" presetSubtype="16" fill="hold" grpId="1" nodeType="withEffect">
                                  <p:stCondLst>
                                    <p:cond delay="0"/>
                                  </p:stCondLst>
                                  <p:childTnLst>
                                    <p:set>
                                      <p:cBhvr>
                                        <p:cTn id="41" dur="1" fill="hold">
                                          <p:stCondLst>
                                            <p:cond delay="0"/>
                                          </p:stCondLst>
                                        </p:cTn>
                                        <p:tgtEl>
                                          <p:spTgt spid="68"/>
                                        </p:tgtEl>
                                        <p:attrNameLst>
                                          <p:attrName>style.visibility</p:attrName>
                                        </p:attrNameLst>
                                      </p:cBhvr>
                                      <p:to>
                                        <p:strVal val="visible"/>
                                      </p:to>
                                    </p:set>
                                    <p:animEffect transition="in" filter="plus(in)">
                                      <p:cBhvr>
                                        <p:cTn id="42" dur="3000"/>
                                        <p:tgtEl>
                                          <p:spTgt spid="68"/>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73"/>
                                        </p:tgtEl>
                                        <p:attrNameLst>
                                          <p:attrName>style.visibility</p:attrName>
                                        </p:attrNameLst>
                                      </p:cBhvr>
                                      <p:to>
                                        <p:strVal val="visible"/>
                                      </p:to>
                                    </p:set>
                                    <p:animEffect transition="in" filter="plus(in)">
                                      <p:cBhvr>
                                        <p:cTn id="45" dur="3000"/>
                                        <p:tgtEl>
                                          <p:spTgt spid="73"/>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66"/>
                                        </p:tgtEl>
                                        <p:attrNameLst>
                                          <p:attrName>style.visibility</p:attrName>
                                        </p:attrNameLst>
                                      </p:cBhvr>
                                      <p:to>
                                        <p:strVal val="visible"/>
                                      </p:to>
                                    </p:set>
                                    <p:animEffect transition="in" filter="plus(in)">
                                      <p:cBhvr>
                                        <p:cTn id="48" dur="3000"/>
                                        <p:tgtEl>
                                          <p:spTgt spid="66"/>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67"/>
                                        </p:tgtEl>
                                        <p:attrNameLst>
                                          <p:attrName>style.visibility</p:attrName>
                                        </p:attrNameLst>
                                      </p:cBhvr>
                                      <p:to>
                                        <p:strVal val="visible"/>
                                      </p:to>
                                    </p:set>
                                    <p:animEffect transition="in" filter="plus(in)">
                                      <p:cBhvr>
                                        <p:cTn id="51" dur="3000"/>
                                        <p:tgtEl>
                                          <p:spTgt spid="67"/>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69"/>
                                        </p:tgtEl>
                                        <p:attrNameLst>
                                          <p:attrName>style.visibility</p:attrName>
                                        </p:attrNameLst>
                                      </p:cBhvr>
                                      <p:to>
                                        <p:strVal val="visible"/>
                                      </p:to>
                                    </p:set>
                                    <p:animEffect transition="in" filter="plus(in)">
                                      <p:cBhvr>
                                        <p:cTn id="54" dur="3000"/>
                                        <p:tgtEl>
                                          <p:spTgt spid="6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70"/>
                                        </p:tgtEl>
                                        <p:attrNameLst>
                                          <p:attrName>style.visibility</p:attrName>
                                        </p:attrNameLst>
                                      </p:cBhvr>
                                      <p:to>
                                        <p:strVal val="visible"/>
                                      </p:to>
                                    </p:set>
                                    <p:animEffect transition="in" filter="plus(in)">
                                      <p:cBhvr>
                                        <p:cTn id="57" dur="3000"/>
                                        <p:tgtEl>
                                          <p:spTgt spid="7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72"/>
                                        </p:tgtEl>
                                        <p:attrNameLst>
                                          <p:attrName>style.visibility</p:attrName>
                                        </p:attrNameLst>
                                      </p:cBhvr>
                                      <p:to>
                                        <p:strVal val="visible"/>
                                      </p:to>
                                    </p:set>
                                    <p:animEffect transition="in" filter="plus(in)">
                                      <p:cBhvr>
                                        <p:cTn id="60" dur="3000"/>
                                        <p:tgtEl>
                                          <p:spTgt spid="72"/>
                                        </p:tgtEl>
                                      </p:cBhvr>
                                    </p:animEffect>
                                  </p:childTnLst>
                                </p:cTn>
                              </p:par>
                            </p:childTnLst>
                          </p:cTn>
                        </p:par>
                        <p:par>
                          <p:cTn id="61" fill="hold">
                            <p:stCondLst>
                              <p:cond delay="3000"/>
                            </p:stCondLst>
                            <p:childTnLst>
                              <p:par>
                                <p:cTn id="62" presetID="2" presetClass="exit" presetSubtype="4" fill="hold" grpId="2" nodeType="afterEffect">
                                  <p:stCondLst>
                                    <p:cond delay="0"/>
                                  </p:stCondLst>
                                  <p:childTnLst>
                                    <p:anim calcmode="lin" valueType="num">
                                      <p:cBhvr additive="base">
                                        <p:cTn id="63" dur="3000"/>
                                        <p:tgtEl>
                                          <p:spTgt spid="66"/>
                                        </p:tgtEl>
                                        <p:attrNameLst>
                                          <p:attrName>ppt_x</p:attrName>
                                        </p:attrNameLst>
                                      </p:cBhvr>
                                      <p:tavLst>
                                        <p:tav tm="0">
                                          <p:val>
                                            <p:strVal val="ppt_x"/>
                                          </p:val>
                                        </p:tav>
                                        <p:tav tm="100000">
                                          <p:val>
                                            <p:strVal val="ppt_x"/>
                                          </p:val>
                                        </p:tav>
                                      </p:tavLst>
                                    </p:anim>
                                    <p:anim calcmode="lin" valueType="num">
                                      <p:cBhvr additive="base">
                                        <p:cTn id="64" dur="3000"/>
                                        <p:tgtEl>
                                          <p:spTgt spid="66"/>
                                        </p:tgtEl>
                                        <p:attrNameLst>
                                          <p:attrName>ppt_y</p:attrName>
                                        </p:attrNameLst>
                                      </p:cBhvr>
                                      <p:tavLst>
                                        <p:tav tm="0">
                                          <p:val>
                                            <p:strVal val="ppt_y"/>
                                          </p:val>
                                        </p:tav>
                                        <p:tav tm="100000">
                                          <p:val>
                                            <p:strVal val="1+ppt_h/2"/>
                                          </p:val>
                                        </p:tav>
                                      </p:tavLst>
                                    </p:anim>
                                    <p:set>
                                      <p:cBhvr>
                                        <p:cTn id="65" dur="1" fill="hold">
                                          <p:stCondLst>
                                            <p:cond delay="2999"/>
                                          </p:stCondLst>
                                        </p:cTn>
                                        <p:tgtEl>
                                          <p:spTgt spid="66"/>
                                        </p:tgtEl>
                                        <p:attrNameLst>
                                          <p:attrName>style.visibility</p:attrName>
                                        </p:attrNameLst>
                                      </p:cBhvr>
                                      <p:to>
                                        <p:strVal val="hidden"/>
                                      </p:to>
                                    </p:set>
                                  </p:childTnLst>
                                </p:cTn>
                              </p:par>
                              <p:par>
                                <p:cTn id="66" presetID="2" presetClass="exit" presetSubtype="1" fill="hold" grpId="2" nodeType="withEffect">
                                  <p:stCondLst>
                                    <p:cond delay="0"/>
                                  </p:stCondLst>
                                  <p:childTnLst>
                                    <p:anim calcmode="lin" valueType="num">
                                      <p:cBhvr additive="base">
                                        <p:cTn id="67" dur="3000"/>
                                        <p:tgtEl>
                                          <p:spTgt spid="67"/>
                                        </p:tgtEl>
                                        <p:attrNameLst>
                                          <p:attrName>ppt_x</p:attrName>
                                        </p:attrNameLst>
                                      </p:cBhvr>
                                      <p:tavLst>
                                        <p:tav tm="0">
                                          <p:val>
                                            <p:strVal val="ppt_x"/>
                                          </p:val>
                                        </p:tav>
                                        <p:tav tm="100000">
                                          <p:val>
                                            <p:strVal val="ppt_x"/>
                                          </p:val>
                                        </p:tav>
                                      </p:tavLst>
                                    </p:anim>
                                    <p:anim calcmode="lin" valueType="num">
                                      <p:cBhvr additive="base">
                                        <p:cTn id="68" dur="3000"/>
                                        <p:tgtEl>
                                          <p:spTgt spid="67"/>
                                        </p:tgtEl>
                                        <p:attrNameLst>
                                          <p:attrName>ppt_y</p:attrName>
                                        </p:attrNameLst>
                                      </p:cBhvr>
                                      <p:tavLst>
                                        <p:tav tm="0">
                                          <p:val>
                                            <p:strVal val="ppt_y"/>
                                          </p:val>
                                        </p:tav>
                                        <p:tav tm="100000">
                                          <p:val>
                                            <p:strVal val="0-ppt_h/2"/>
                                          </p:val>
                                        </p:tav>
                                      </p:tavLst>
                                    </p:anim>
                                    <p:set>
                                      <p:cBhvr>
                                        <p:cTn id="69" dur="1" fill="hold">
                                          <p:stCondLst>
                                            <p:cond delay="2999"/>
                                          </p:stCondLst>
                                        </p:cTn>
                                        <p:tgtEl>
                                          <p:spTgt spid="67"/>
                                        </p:tgtEl>
                                        <p:attrNameLst>
                                          <p:attrName>style.visibility</p:attrName>
                                        </p:attrNameLst>
                                      </p:cBhvr>
                                      <p:to>
                                        <p:strVal val="hidden"/>
                                      </p:to>
                                    </p:set>
                                  </p:childTnLst>
                                </p:cTn>
                              </p:par>
                              <p:par>
                                <p:cTn id="70" presetID="2" presetClass="exit" presetSubtype="2" fill="hold" grpId="2" nodeType="withEffect">
                                  <p:stCondLst>
                                    <p:cond delay="0"/>
                                  </p:stCondLst>
                                  <p:childTnLst>
                                    <p:anim calcmode="lin" valueType="num">
                                      <p:cBhvr additive="base">
                                        <p:cTn id="71" dur="3000"/>
                                        <p:tgtEl>
                                          <p:spTgt spid="69"/>
                                        </p:tgtEl>
                                        <p:attrNameLst>
                                          <p:attrName>ppt_x</p:attrName>
                                        </p:attrNameLst>
                                      </p:cBhvr>
                                      <p:tavLst>
                                        <p:tav tm="0">
                                          <p:val>
                                            <p:strVal val="ppt_x"/>
                                          </p:val>
                                        </p:tav>
                                        <p:tav tm="100000">
                                          <p:val>
                                            <p:strVal val="1+ppt_w/2"/>
                                          </p:val>
                                        </p:tav>
                                      </p:tavLst>
                                    </p:anim>
                                    <p:anim calcmode="lin" valueType="num">
                                      <p:cBhvr additive="base">
                                        <p:cTn id="72" dur="3000"/>
                                        <p:tgtEl>
                                          <p:spTgt spid="69"/>
                                        </p:tgtEl>
                                        <p:attrNameLst>
                                          <p:attrName>ppt_y</p:attrName>
                                        </p:attrNameLst>
                                      </p:cBhvr>
                                      <p:tavLst>
                                        <p:tav tm="0">
                                          <p:val>
                                            <p:strVal val="ppt_y"/>
                                          </p:val>
                                        </p:tav>
                                        <p:tav tm="100000">
                                          <p:val>
                                            <p:strVal val="ppt_y"/>
                                          </p:val>
                                        </p:tav>
                                      </p:tavLst>
                                    </p:anim>
                                    <p:set>
                                      <p:cBhvr>
                                        <p:cTn id="73" dur="1" fill="hold">
                                          <p:stCondLst>
                                            <p:cond delay="2999"/>
                                          </p:stCondLst>
                                        </p:cTn>
                                        <p:tgtEl>
                                          <p:spTgt spid="69"/>
                                        </p:tgtEl>
                                        <p:attrNameLst>
                                          <p:attrName>style.visibility</p:attrName>
                                        </p:attrNameLst>
                                      </p:cBhvr>
                                      <p:to>
                                        <p:strVal val="hidden"/>
                                      </p:to>
                                    </p:set>
                                  </p:childTnLst>
                                </p:cTn>
                              </p:par>
                              <p:par>
                                <p:cTn id="74" presetID="2" presetClass="exit" presetSubtype="6" fill="hold" grpId="2" nodeType="withEffect">
                                  <p:stCondLst>
                                    <p:cond delay="0"/>
                                  </p:stCondLst>
                                  <p:childTnLst>
                                    <p:anim calcmode="lin" valueType="num">
                                      <p:cBhvr additive="base">
                                        <p:cTn id="75" dur="3000"/>
                                        <p:tgtEl>
                                          <p:spTgt spid="70"/>
                                        </p:tgtEl>
                                        <p:attrNameLst>
                                          <p:attrName>ppt_x</p:attrName>
                                        </p:attrNameLst>
                                      </p:cBhvr>
                                      <p:tavLst>
                                        <p:tav tm="0">
                                          <p:val>
                                            <p:strVal val="ppt_x"/>
                                          </p:val>
                                        </p:tav>
                                        <p:tav tm="100000">
                                          <p:val>
                                            <p:strVal val="1+ppt_w/2"/>
                                          </p:val>
                                        </p:tav>
                                      </p:tavLst>
                                    </p:anim>
                                    <p:anim calcmode="lin" valueType="num">
                                      <p:cBhvr additive="base">
                                        <p:cTn id="76" dur="3000"/>
                                        <p:tgtEl>
                                          <p:spTgt spid="70"/>
                                        </p:tgtEl>
                                        <p:attrNameLst>
                                          <p:attrName>ppt_y</p:attrName>
                                        </p:attrNameLst>
                                      </p:cBhvr>
                                      <p:tavLst>
                                        <p:tav tm="0">
                                          <p:val>
                                            <p:strVal val="ppt_y"/>
                                          </p:val>
                                        </p:tav>
                                        <p:tav tm="100000">
                                          <p:val>
                                            <p:strVal val="1+ppt_h/2"/>
                                          </p:val>
                                        </p:tav>
                                      </p:tavLst>
                                    </p:anim>
                                    <p:set>
                                      <p:cBhvr>
                                        <p:cTn id="77" dur="1" fill="hold">
                                          <p:stCondLst>
                                            <p:cond delay="2999"/>
                                          </p:stCondLst>
                                        </p:cTn>
                                        <p:tgtEl>
                                          <p:spTgt spid="70"/>
                                        </p:tgtEl>
                                        <p:attrNameLst>
                                          <p:attrName>style.visibility</p:attrName>
                                        </p:attrNameLst>
                                      </p:cBhvr>
                                      <p:to>
                                        <p:strVal val="hidden"/>
                                      </p:to>
                                    </p:set>
                                  </p:childTnLst>
                                </p:cTn>
                              </p:par>
                              <p:par>
                                <p:cTn id="78" presetID="2" presetClass="exit" presetSubtype="3" fill="hold" grpId="2" nodeType="withEffect">
                                  <p:stCondLst>
                                    <p:cond delay="0"/>
                                  </p:stCondLst>
                                  <p:childTnLst>
                                    <p:anim calcmode="lin" valueType="num">
                                      <p:cBhvr additive="base">
                                        <p:cTn id="79" dur="3000"/>
                                        <p:tgtEl>
                                          <p:spTgt spid="72"/>
                                        </p:tgtEl>
                                        <p:attrNameLst>
                                          <p:attrName>ppt_x</p:attrName>
                                        </p:attrNameLst>
                                      </p:cBhvr>
                                      <p:tavLst>
                                        <p:tav tm="0">
                                          <p:val>
                                            <p:strVal val="ppt_x"/>
                                          </p:val>
                                        </p:tav>
                                        <p:tav tm="100000">
                                          <p:val>
                                            <p:strVal val="1+ppt_w/2"/>
                                          </p:val>
                                        </p:tav>
                                      </p:tavLst>
                                    </p:anim>
                                    <p:anim calcmode="lin" valueType="num">
                                      <p:cBhvr additive="base">
                                        <p:cTn id="80" dur="3000"/>
                                        <p:tgtEl>
                                          <p:spTgt spid="72"/>
                                        </p:tgtEl>
                                        <p:attrNameLst>
                                          <p:attrName>ppt_y</p:attrName>
                                        </p:attrNameLst>
                                      </p:cBhvr>
                                      <p:tavLst>
                                        <p:tav tm="0">
                                          <p:val>
                                            <p:strVal val="ppt_y"/>
                                          </p:val>
                                        </p:tav>
                                        <p:tav tm="100000">
                                          <p:val>
                                            <p:strVal val="0-ppt_h/2"/>
                                          </p:val>
                                        </p:tav>
                                      </p:tavLst>
                                    </p:anim>
                                    <p:set>
                                      <p:cBhvr>
                                        <p:cTn id="81" dur="1" fill="hold">
                                          <p:stCondLst>
                                            <p:cond delay="2999"/>
                                          </p:stCondLst>
                                        </p:cTn>
                                        <p:tgtEl>
                                          <p:spTgt spid="72"/>
                                        </p:tgtEl>
                                        <p:attrNameLst>
                                          <p:attrName>style.visibility</p:attrName>
                                        </p:attrNameLst>
                                      </p:cBhvr>
                                      <p:to>
                                        <p:strVal val="hidden"/>
                                      </p:to>
                                    </p:set>
                                  </p:childTnLst>
                                </p:cTn>
                              </p:par>
                              <p:par>
                                <p:cTn id="82" presetID="2" presetClass="exit" presetSubtype="12" fill="hold" grpId="2" nodeType="withEffect">
                                  <p:stCondLst>
                                    <p:cond delay="0"/>
                                  </p:stCondLst>
                                  <p:childTnLst>
                                    <p:anim calcmode="lin" valueType="num">
                                      <p:cBhvr additive="base">
                                        <p:cTn id="83" dur="3000"/>
                                        <p:tgtEl>
                                          <p:spTgt spid="71"/>
                                        </p:tgtEl>
                                        <p:attrNameLst>
                                          <p:attrName>ppt_x</p:attrName>
                                        </p:attrNameLst>
                                      </p:cBhvr>
                                      <p:tavLst>
                                        <p:tav tm="0">
                                          <p:val>
                                            <p:strVal val="ppt_x"/>
                                          </p:val>
                                        </p:tav>
                                        <p:tav tm="100000">
                                          <p:val>
                                            <p:strVal val="0-ppt_w/2"/>
                                          </p:val>
                                        </p:tav>
                                      </p:tavLst>
                                    </p:anim>
                                    <p:anim calcmode="lin" valueType="num">
                                      <p:cBhvr additive="base">
                                        <p:cTn id="84" dur="3000"/>
                                        <p:tgtEl>
                                          <p:spTgt spid="71"/>
                                        </p:tgtEl>
                                        <p:attrNameLst>
                                          <p:attrName>ppt_y</p:attrName>
                                        </p:attrNameLst>
                                      </p:cBhvr>
                                      <p:tavLst>
                                        <p:tav tm="0">
                                          <p:val>
                                            <p:strVal val="ppt_y"/>
                                          </p:val>
                                        </p:tav>
                                        <p:tav tm="100000">
                                          <p:val>
                                            <p:strVal val="1+ppt_h/2"/>
                                          </p:val>
                                        </p:tav>
                                      </p:tavLst>
                                    </p:anim>
                                    <p:set>
                                      <p:cBhvr>
                                        <p:cTn id="85" dur="1" fill="hold">
                                          <p:stCondLst>
                                            <p:cond delay="2999"/>
                                          </p:stCondLst>
                                        </p:cTn>
                                        <p:tgtEl>
                                          <p:spTgt spid="71"/>
                                        </p:tgtEl>
                                        <p:attrNameLst>
                                          <p:attrName>style.visibility</p:attrName>
                                        </p:attrNameLst>
                                      </p:cBhvr>
                                      <p:to>
                                        <p:strVal val="hidden"/>
                                      </p:to>
                                    </p:set>
                                  </p:childTnLst>
                                </p:cTn>
                              </p:par>
                              <p:par>
                                <p:cTn id="86" presetID="2" presetClass="exit" presetSubtype="8" fill="hold" grpId="2" nodeType="withEffect">
                                  <p:stCondLst>
                                    <p:cond delay="0"/>
                                  </p:stCondLst>
                                  <p:childTnLst>
                                    <p:anim calcmode="lin" valueType="num">
                                      <p:cBhvr additive="base">
                                        <p:cTn id="87" dur="3000"/>
                                        <p:tgtEl>
                                          <p:spTgt spid="68"/>
                                        </p:tgtEl>
                                        <p:attrNameLst>
                                          <p:attrName>ppt_x</p:attrName>
                                        </p:attrNameLst>
                                      </p:cBhvr>
                                      <p:tavLst>
                                        <p:tav tm="0">
                                          <p:val>
                                            <p:strVal val="ppt_x"/>
                                          </p:val>
                                        </p:tav>
                                        <p:tav tm="100000">
                                          <p:val>
                                            <p:strVal val="0-ppt_w/2"/>
                                          </p:val>
                                        </p:tav>
                                      </p:tavLst>
                                    </p:anim>
                                    <p:anim calcmode="lin" valueType="num">
                                      <p:cBhvr additive="base">
                                        <p:cTn id="88" dur="3000"/>
                                        <p:tgtEl>
                                          <p:spTgt spid="68"/>
                                        </p:tgtEl>
                                        <p:attrNameLst>
                                          <p:attrName>ppt_y</p:attrName>
                                        </p:attrNameLst>
                                      </p:cBhvr>
                                      <p:tavLst>
                                        <p:tav tm="0">
                                          <p:val>
                                            <p:strVal val="ppt_y"/>
                                          </p:val>
                                        </p:tav>
                                        <p:tav tm="100000">
                                          <p:val>
                                            <p:strVal val="ppt_y"/>
                                          </p:val>
                                        </p:tav>
                                      </p:tavLst>
                                    </p:anim>
                                    <p:set>
                                      <p:cBhvr>
                                        <p:cTn id="89" dur="1" fill="hold">
                                          <p:stCondLst>
                                            <p:cond delay="2999"/>
                                          </p:stCondLst>
                                        </p:cTn>
                                        <p:tgtEl>
                                          <p:spTgt spid="68"/>
                                        </p:tgtEl>
                                        <p:attrNameLst>
                                          <p:attrName>style.visibility</p:attrName>
                                        </p:attrNameLst>
                                      </p:cBhvr>
                                      <p:to>
                                        <p:strVal val="hidden"/>
                                      </p:to>
                                    </p:set>
                                  </p:childTnLst>
                                </p:cTn>
                              </p:par>
                              <p:par>
                                <p:cTn id="90" presetID="2" presetClass="exit" presetSubtype="9" fill="hold" grpId="2" nodeType="withEffect">
                                  <p:stCondLst>
                                    <p:cond delay="0"/>
                                  </p:stCondLst>
                                  <p:childTnLst>
                                    <p:anim calcmode="lin" valueType="num">
                                      <p:cBhvr additive="base">
                                        <p:cTn id="91" dur="3000"/>
                                        <p:tgtEl>
                                          <p:spTgt spid="73"/>
                                        </p:tgtEl>
                                        <p:attrNameLst>
                                          <p:attrName>ppt_x</p:attrName>
                                        </p:attrNameLst>
                                      </p:cBhvr>
                                      <p:tavLst>
                                        <p:tav tm="0">
                                          <p:val>
                                            <p:strVal val="ppt_x"/>
                                          </p:val>
                                        </p:tav>
                                        <p:tav tm="100000">
                                          <p:val>
                                            <p:strVal val="0-ppt_w/2"/>
                                          </p:val>
                                        </p:tav>
                                      </p:tavLst>
                                    </p:anim>
                                    <p:anim calcmode="lin" valueType="num">
                                      <p:cBhvr additive="base">
                                        <p:cTn id="92" dur="3000"/>
                                        <p:tgtEl>
                                          <p:spTgt spid="73"/>
                                        </p:tgtEl>
                                        <p:attrNameLst>
                                          <p:attrName>ppt_y</p:attrName>
                                        </p:attrNameLst>
                                      </p:cBhvr>
                                      <p:tavLst>
                                        <p:tav tm="0">
                                          <p:val>
                                            <p:strVal val="ppt_y"/>
                                          </p:val>
                                        </p:tav>
                                        <p:tav tm="100000">
                                          <p:val>
                                            <p:strVal val="0-ppt_h/2"/>
                                          </p:val>
                                        </p:tav>
                                      </p:tavLst>
                                    </p:anim>
                                    <p:set>
                                      <p:cBhvr>
                                        <p:cTn id="93" dur="1" fill="hold">
                                          <p:stCondLst>
                                            <p:cond delay="2999"/>
                                          </p:stCondLst>
                                        </p:cTn>
                                        <p:tgtEl>
                                          <p:spTgt spid="73"/>
                                        </p:tgtEl>
                                        <p:attrNameLst>
                                          <p:attrName>style.visibility</p:attrName>
                                        </p:attrNameLst>
                                      </p:cBhvr>
                                      <p:to>
                                        <p:strVal val="hidden"/>
                                      </p:to>
                                    </p:set>
                                  </p:childTnLst>
                                </p:cTn>
                              </p:par>
                              <p:par>
                                <p:cTn id="94" presetID="5" presetClass="exit" presetSubtype="10" fill="hold" grpId="3" nodeType="withEffect">
                                  <p:stCondLst>
                                    <p:cond delay="0"/>
                                  </p:stCondLst>
                                  <p:childTnLst>
                                    <p:animEffect transition="out" filter="checkerboard(across)">
                                      <p:cBhvr>
                                        <p:cTn id="95" dur="3000"/>
                                        <p:tgtEl>
                                          <p:spTgt spid="66"/>
                                        </p:tgtEl>
                                      </p:cBhvr>
                                    </p:animEffect>
                                    <p:set>
                                      <p:cBhvr>
                                        <p:cTn id="96" dur="1" fill="hold">
                                          <p:stCondLst>
                                            <p:cond delay="2999"/>
                                          </p:stCondLst>
                                        </p:cTn>
                                        <p:tgtEl>
                                          <p:spTgt spid="66"/>
                                        </p:tgtEl>
                                        <p:attrNameLst>
                                          <p:attrName>style.visibility</p:attrName>
                                        </p:attrNameLst>
                                      </p:cBhvr>
                                      <p:to>
                                        <p:strVal val="hidden"/>
                                      </p:to>
                                    </p:set>
                                  </p:childTnLst>
                                </p:cTn>
                              </p:par>
                              <p:par>
                                <p:cTn id="97" presetID="5" presetClass="exit" presetSubtype="10" fill="hold" grpId="3" nodeType="withEffect">
                                  <p:stCondLst>
                                    <p:cond delay="0"/>
                                  </p:stCondLst>
                                  <p:childTnLst>
                                    <p:animEffect transition="out" filter="checkerboard(across)">
                                      <p:cBhvr>
                                        <p:cTn id="98" dur="3000"/>
                                        <p:tgtEl>
                                          <p:spTgt spid="67"/>
                                        </p:tgtEl>
                                      </p:cBhvr>
                                    </p:animEffect>
                                    <p:set>
                                      <p:cBhvr>
                                        <p:cTn id="99" dur="1" fill="hold">
                                          <p:stCondLst>
                                            <p:cond delay="2999"/>
                                          </p:stCondLst>
                                        </p:cTn>
                                        <p:tgtEl>
                                          <p:spTgt spid="67"/>
                                        </p:tgtEl>
                                        <p:attrNameLst>
                                          <p:attrName>style.visibility</p:attrName>
                                        </p:attrNameLst>
                                      </p:cBhvr>
                                      <p:to>
                                        <p:strVal val="hidden"/>
                                      </p:to>
                                    </p:set>
                                  </p:childTnLst>
                                </p:cTn>
                              </p:par>
                              <p:par>
                                <p:cTn id="100" presetID="5" presetClass="exit" presetSubtype="10" fill="hold" grpId="3" nodeType="withEffect">
                                  <p:stCondLst>
                                    <p:cond delay="0"/>
                                  </p:stCondLst>
                                  <p:childTnLst>
                                    <p:animEffect transition="out" filter="checkerboard(across)">
                                      <p:cBhvr>
                                        <p:cTn id="101" dur="3000"/>
                                        <p:tgtEl>
                                          <p:spTgt spid="69"/>
                                        </p:tgtEl>
                                      </p:cBhvr>
                                    </p:animEffect>
                                    <p:set>
                                      <p:cBhvr>
                                        <p:cTn id="102" dur="1" fill="hold">
                                          <p:stCondLst>
                                            <p:cond delay="2999"/>
                                          </p:stCondLst>
                                        </p:cTn>
                                        <p:tgtEl>
                                          <p:spTgt spid="69"/>
                                        </p:tgtEl>
                                        <p:attrNameLst>
                                          <p:attrName>style.visibility</p:attrName>
                                        </p:attrNameLst>
                                      </p:cBhvr>
                                      <p:to>
                                        <p:strVal val="hidden"/>
                                      </p:to>
                                    </p:set>
                                  </p:childTnLst>
                                </p:cTn>
                              </p:par>
                              <p:par>
                                <p:cTn id="103" presetID="5" presetClass="exit" presetSubtype="10" fill="hold" grpId="3" nodeType="withEffect">
                                  <p:stCondLst>
                                    <p:cond delay="0"/>
                                  </p:stCondLst>
                                  <p:childTnLst>
                                    <p:animEffect transition="out" filter="checkerboard(across)">
                                      <p:cBhvr>
                                        <p:cTn id="104" dur="3000"/>
                                        <p:tgtEl>
                                          <p:spTgt spid="70"/>
                                        </p:tgtEl>
                                      </p:cBhvr>
                                    </p:animEffect>
                                    <p:set>
                                      <p:cBhvr>
                                        <p:cTn id="105" dur="1" fill="hold">
                                          <p:stCondLst>
                                            <p:cond delay="2999"/>
                                          </p:stCondLst>
                                        </p:cTn>
                                        <p:tgtEl>
                                          <p:spTgt spid="70"/>
                                        </p:tgtEl>
                                        <p:attrNameLst>
                                          <p:attrName>style.visibility</p:attrName>
                                        </p:attrNameLst>
                                      </p:cBhvr>
                                      <p:to>
                                        <p:strVal val="hidden"/>
                                      </p:to>
                                    </p:set>
                                  </p:childTnLst>
                                </p:cTn>
                              </p:par>
                              <p:par>
                                <p:cTn id="106" presetID="5" presetClass="exit" presetSubtype="10" fill="hold" grpId="3" nodeType="withEffect">
                                  <p:stCondLst>
                                    <p:cond delay="0"/>
                                  </p:stCondLst>
                                  <p:childTnLst>
                                    <p:animEffect transition="out" filter="checkerboard(across)">
                                      <p:cBhvr>
                                        <p:cTn id="107" dur="3000"/>
                                        <p:tgtEl>
                                          <p:spTgt spid="72"/>
                                        </p:tgtEl>
                                      </p:cBhvr>
                                    </p:animEffect>
                                    <p:set>
                                      <p:cBhvr>
                                        <p:cTn id="108" dur="1" fill="hold">
                                          <p:stCondLst>
                                            <p:cond delay="2999"/>
                                          </p:stCondLst>
                                        </p:cTn>
                                        <p:tgtEl>
                                          <p:spTgt spid="72"/>
                                        </p:tgtEl>
                                        <p:attrNameLst>
                                          <p:attrName>style.visibility</p:attrName>
                                        </p:attrNameLst>
                                      </p:cBhvr>
                                      <p:to>
                                        <p:strVal val="hidden"/>
                                      </p:to>
                                    </p:set>
                                  </p:childTnLst>
                                </p:cTn>
                              </p:par>
                              <p:par>
                                <p:cTn id="109" presetID="5" presetClass="exit" presetSubtype="10" fill="hold" grpId="3" nodeType="withEffect">
                                  <p:stCondLst>
                                    <p:cond delay="0"/>
                                  </p:stCondLst>
                                  <p:childTnLst>
                                    <p:animEffect transition="out" filter="checkerboard(across)">
                                      <p:cBhvr>
                                        <p:cTn id="110" dur="3000"/>
                                        <p:tgtEl>
                                          <p:spTgt spid="71"/>
                                        </p:tgtEl>
                                      </p:cBhvr>
                                    </p:animEffect>
                                    <p:set>
                                      <p:cBhvr>
                                        <p:cTn id="111" dur="1" fill="hold">
                                          <p:stCondLst>
                                            <p:cond delay="2999"/>
                                          </p:stCondLst>
                                        </p:cTn>
                                        <p:tgtEl>
                                          <p:spTgt spid="71"/>
                                        </p:tgtEl>
                                        <p:attrNameLst>
                                          <p:attrName>style.visibility</p:attrName>
                                        </p:attrNameLst>
                                      </p:cBhvr>
                                      <p:to>
                                        <p:strVal val="hidden"/>
                                      </p:to>
                                    </p:set>
                                  </p:childTnLst>
                                </p:cTn>
                              </p:par>
                              <p:par>
                                <p:cTn id="112" presetID="5" presetClass="exit" presetSubtype="10" fill="hold" grpId="3" nodeType="withEffect">
                                  <p:stCondLst>
                                    <p:cond delay="0"/>
                                  </p:stCondLst>
                                  <p:childTnLst>
                                    <p:animEffect transition="out" filter="checkerboard(across)">
                                      <p:cBhvr>
                                        <p:cTn id="113" dur="3000"/>
                                        <p:tgtEl>
                                          <p:spTgt spid="68"/>
                                        </p:tgtEl>
                                      </p:cBhvr>
                                    </p:animEffect>
                                    <p:set>
                                      <p:cBhvr>
                                        <p:cTn id="114" dur="1" fill="hold">
                                          <p:stCondLst>
                                            <p:cond delay="2999"/>
                                          </p:stCondLst>
                                        </p:cTn>
                                        <p:tgtEl>
                                          <p:spTgt spid="68"/>
                                        </p:tgtEl>
                                        <p:attrNameLst>
                                          <p:attrName>style.visibility</p:attrName>
                                        </p:attrNameLst>
                                      </p:cBhvr>
                                      <p:to>
                                        <p:strVal val="hidden"/>
                                      </p:to>
                                    </p:set>
                                  </p:childTnLst>
                                </p:cTn>
                              </p:par>
                              <p:par>
                                <p:cTn id="115" presetID="5" presetClass="exit" presetSubtype="10" fill="hold" grpId="3" nodeType="withEffect">
                                  <p:stCondLst>
                                    <p:cond delay="0"/>
                                  </p:stCondLst>
                                  <p:childTnLst>
                                    <p:animEffect transition="out" filter="checkerboard(across)">
                                      <p:cBhvr>
                                        <p:cTn id="116" dur="3000"/>
                                        <p:tgtEl>
                                          <p:spTgt spid="73"/>
                                        </p:tgtEl>
                                      </p:cBhvr>
                                    </p:animEffect>
                                    <p:set>
                                      <p:cBhvr>
                                        <p:cTn id="117" dur="1" fill="hold">
                                          <p:stCondLst>
                                            <p:cond delay="2999"/>
                                          </p:stCondLst>
                                        </p:cTn>
                                        <p:tgtEl>
                                          <p:spTgt spid="73"/>
                                        </p:tgtEl>
                                        <p:attrNameLst>
                                          <p:attrName>style.visibility</p:attrName>
                                        </p:attrNameLst>
                                      </p:cBhvr>
                                      <p:to>
                                        <p:strVal val="hidden"/>
                                      </p:to>
                                    </p:set>
                                  </p:childTnLst>
                                </p:cTn>
                              </p:par>
                              <p:par>
                                <p:cTn id="118" presetID="23" presetClass="entr" presetSubtype="288"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strVal val="4/3*#ppt_w"/>
                                          </p:val>
                                        </p:tav>
                                        <p:tav tm="100000">
                                          <p:val>
                                            <p:strVal val="#ppt_w"/>
                                          </p:val>
                                        </p:tav>
                                      </p:tavLst>
                                    </p:anim>
                                    <p:anim calcmode="lin" valueType="num">
                                      <p:cBhvr>
                                        <p:cTn id="121" dur="3000" fill="hold"/>
                                        <p:tgtEl>
                                          <p:spTgt spid="4"/>
                                        </p:tgtEl>
                                        <p:attrNameLst>
                                          <p:attrName>ppt_h</p:attrName>
                                        </p:attrNameLst>
                                      </p:cBhvr>
                                      <p:tavLst>
                                        <p:tav tm="0">
                                          <p:val>
                                            <p:strVal val="4/3*#ppt_h"/>
                                          </p:val>
                                        </p:tav>
                                        <p:tav tm="100000">
                                          <p:val>
                                            <p:strVal val="#ppt_h"/>
                                          </p:val>
                                        </p:tav>
                                      </p:tavLst>
                                    </p:anim>
                                  </p:childTnLst>
                                </p:cTn>
                              </p:par>
                              <p:par>
                                <p:cTn id="122" presetID="21" presetClass="entr" presetSubtype="8"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wheel(8)">
                                      <p:cBhvr>
                                        <p:cTn id="124" dur="3000"/>
                                        <p:tgtEl>
                                          <p:spTgt spid="4"/>
                                        </p:tgtEl>
                                      </p:cBhvr>
                                    </p:animEffect>
                                  </p:childTnLst>
                                </p:cTn>
                              </p:par>
                            </p:childTnLst>
                          </p:cTn>
                        </p:par>
                        <p:par>
                          <p:cTn id="125" fill="hold">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1"/>
                                        </p:tgtEl>
                                        <p:attrNameLst>
                                          <p:attrName>style.visibility</p:attrName>
                                        </p:attrNameLst>
                                      </p:cBhvr>
                                      <p:to>
                                        <p:strVal val="visible"/>
                                      </p:to>
                                    </p:set>
                                    <p:animEffect transition="in" filter="fade">
                                      <p:cBhvr>
                                        <p:cTn id="128" dur="1000"/>
                                        <p:tgtEl>
                                          <p:spTgt spid="11"/>
                                        </p:tgtEl>
                                      </p:cBhvr>
                                    </p:animEffect>
                                    <p:anim calcmode="lin" valueType="num">
                                      <p:cBhvr>
                                        <p:cTn id="129" dur="1000" fill="hold"/>
                                        <p:tgtEl>
                                          <p:spTgt spid="11"/>
                                        </p:tgtEl>
                                        <p:attrNameLst>
                                          <p:attrName>ppt_x</p:attrName>
                                        </p:attrNameLst>
                                      </p:cBhvr>
                                      <p:tavLst>
                                        <p:tav tm="0">
                                          <p:val>
                                            <p:strVal val="#ppt_x-.1"/>
                                          </p:val>
                                        </p:tav>
                                        <p:tav tm="100000">
                                          <p:val>
                                            <p:strVal val="#ppt_x"/>
                                          </p:val>
                                        </p:tav>
                                      </p:tavLst>
                                    </p:anim>
                                    <p:anim calcmode="lin" valueType="num">
                                      <p:cBhvr>
                                        <p:cTn id="13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1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14).jpg"/>
          <p:cNvPicPr>
            <a:picLocks noChangeAspect="1"/>
          </p:cNvPicPr>
          <p:nvPr/>
        </p:nvPicPr>
        <p:blipFill>
          <a:blip r:embed="rId2" cstate="print"/>
          <a:stretch>
            <a:fillRect/>
          </a:stretch>
        </p:blipFill>
        <p:spPr bwMode="auto">
          <a:xfrm>
            <a:off x="0" y="4763"/>
            <a:ext cx="9144000" cy="5705475"/>
          </a:xfrm>
          <a:prstGeom prst="rect">
            <a:avLst/>
          </a:prstGeom>
          <a:solidFill>
            <a:schemeClr val="accent5">
              <a:lumMod val="75000"/>
              <a:alpha val="7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6643688" y="1012825"/>
            <a:ext cx="2500312" cy="3810000"/>
          </a:xfrm>
          <a:prstGeom prst="moon">
            <a:avLst>
              <a:gd name="adj" fmla="val 15353"/>
            </a:avLst>
          </a:prstGeom>
          <a:solidFill>
            <a:schemeClr val="accent6">
              <a:lumMod val="60000"/>
              <a:lumOff val="4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Luna"/>
          <p:cNvSpPr/>
          <p:nvPr/>
        </p:nvSpPr>
        <p:spPr>
          <a:xfrm rot="10800000">
            <a:off x="0" y="1071563"/>
            <a:ext cx="2500313" cy="3810000"/>
          </a:xfrm>
          <a:prstGeom prst="moon">
            <a:avLst>
              <a:gd name="adj" fmla="val 15353"/>
            </a:avLst>
          </a:prstGeom>
          <a:solidFill>
            <a:schemeClr val="accent6">
              <a:lumMod val="60000"/>
              <a:lumOff val="4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una"/>
          <p:cNvSpPr/>
          <p:nvPr/>
        </p:nvSpPr>
        <p:spPr>
          <a:xfrm rot="10800000">
            <a:off x="-642938" y="1071563"/>
            <a:ext cx="2500313" cy="3810000"/>
          </a:xfrm>
          <a:prstGeom prst="moon">
            <a:avLst>
              <a:gd name="adj" fmla="val 15353"/>
            </a:avLst>
          </a:prstGeom>
          <a:solidFill>
            <a:schemeClr val="accent6">
              <a:lumMod val="60000"/>
              <a:lumOff val="4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a:off x="7143750" y="1012825"/>
            <a:ext cx="2500313" cy="3810000"/>
          </a:xfrm>
          <a:prstGeom prst="moon">
            <a:avLst>
              <a:gd name="adj" fmla="val 15353"/>
            </a:avLst>
          </a:prstGeom>
          <a:solidFill>
            <a:schemeClr val="accent6">
              <a:lumMod val="60000"/>
              <a:lumOff val="4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rot="10800000">
            <a:off x="-1249363" y="1071563"/>
            <a:ext cx="2498726" cy="3810000"/>
          </a:xfrm>
          <a:prstGeom prst="moon">
            <a:avLst>
              <a:gd name="adj" fmla="val 15353"/>
            </a:avLst>
          </a:prstGeom>
          <a:solidFill>
            <a:schemeClr val="accent6">
              <a:lumMod val="60000"/>
              <a:lumOff val="4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Luna"/>
          <p:cNvSpPr/>
          <p:nvPr/>
        </p:nvSpPr>
        <p:spPr>
          <a:xfrm>
            <a:off x="7786688" y="1012825"/>
            <a:ext cx="2606675" cy="3810000"/>
          </a:xfrm>
          <a:prstGeom prst="moon">
            <a:avLst>
              <a:gd name="adj" fmla="val 13508"/>
            </a:avLst>
          </a:prstGeom>
          <a:solidFill>
            <a:schemeClr val="accent6">
              <a:lumMod val="60000"/>
              <a:lumOff val="4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Luna"/>
          <p:cNvSpPr/>
          <p:nvPr/>
        </p:nvSpPr>
        <p:spPr>
          <a:xfrm rot="10800000">
            <a:off x="642938" y="1071563"/>
            <a:ext cx="2500312" cy="3810000"/>
          </a:xfrm>
          <a:prstGeom prst="moon">
            <a:avLst>
              <a:gd name="adj" fmla="val 15353"/>
            </a:avLst>
          </a:prstGeom>
          <a:solidFill>
            <a:schemeClr val="accent6">
              <a:lumMod val="60000"/>
              <a:lumOff val="4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Luna"/>
          <p:cNvSpPr/>
          <p:nvPr/>
        </p:nvSpPr>
        <p:spPr>
          <a:xfrm>
            <a:off x="6072188" y="1012825"/>
            <a:ext cx="2500312" cy="3810000"/>
          </a:xfrm>
          <a:prstGeom prst="moon">
            <a:avLst>
              <a:gd name="adj" fmla="val 15353"/>
            </a:avLst>
          </a:prstGeom>
          <a:solidFill>
            <a:schemeClr val="accent6">
              <a:lumMod val="60000"/>
              <a:lumOff val="4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Luna"/>
          <p:cNvSpPr/>
          <p:nvPr/>
        </p:nvSpPr>
        <p:spPr>
          <a:xfrm rot="10800000">
            <a:off x="1285875" y="1071563"/>
            <a:ext cx="2500313" cy="3810000"/>
          </a:xfrm>
          <a:prstGeom prst="moon">
            <a:avLst>
              <a:gd name="adj" fmla="val 15353"/>
            </a:avLst>
          </a:prstGeom>
          <a:solidFill>
            <a:schemeClr val="accent6">
              <a:lumMod val="60000"/>
              <a:lumOff val="4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Luna"/>
          <p:cNvSpPr/>
          <p:nvPr/>
        </p:nvSpPr>
        <p:spPr>
          <a:xfrm>
            <a:off x="5429250" y="1012825"/>
            <a:ext cx="2500313" cy="3810000"/>
          </a:xfrm>
          <a:prstGeom prst="moon">
            <a:avLst>
              <a:gd name="adj" fmla="val 15353"/>
            </a:avLst>
          </a:prstGeom>
          <a:solidFill>
            <a:schemeClr val="accent6">
              <a:lumMod val="60000"/>
              <a:lumOff val="4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Luna"/>
          <p:cNvSpPr/>
          <p:nvPr/>
        </p:nvSpPr>
        <p:spPr>
          <a:xfrm rot="10800000">
            <a:off x="1928813" y="1071563"/>
            <a:ext cx="2500312" cy="3810000"/>
          </a:xfrm>
          <a:prstGeom prst="moon">
            <a:avLst>
              <a:gd name="adj" fmla="val 15353"/>
            </a:avLst>
          </a:prstGeom>
          <a:solidFill>
            <a:schemeClr val="accent6">
              <a:lumMod val="60000"/>
              <a:lumOff val="4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Luna"/>
          <p:cNvSpPr/>
          <p:nvPr/>
        </p:nvSpPr>
        <p:spPr>
          <a:xfrm>
            <a:off x="4857750" y="1012825"/>
            <a:ext cx="2500313" cy="3810000"/>
          </a:xfrm>
          <a:prstGeom prst="moon">
            <a:avLst>
              <a:gd name="adj" fmla="val 15353"/>
            </a:avLst>
          </a:prstGeom>
          <a:solidFill>
            <a:schemeClr val="accent6">
              <a:lumMod val="60000"/>
              <a:lumOff val="4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323528"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trata de un entorno rico en piedras sedimentarias y calizas cuya antigüedad alcanza los 2.000 millones de años. Sus alturas son algo muy característico en su orografía porque son absolutamente impresionantes.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14:flythrough/>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3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3000"/>
                                        <p:tgtEl>
                                          <p:spTgt spid="7"/>
                                        </p:tgtEl>
                                      </p:cBhvr>
                                    </p:animEffect>
                                  </p:childTnLst>
                                </p:cTn>
                              </p:par>
                              <p:par>
                                <p:cTn id="11" presetID="3" presetClass="entr" presetSubtype="1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horizontal)">
                                      <p:cBhvr>
                                        <p:cTn id="13" dur="3000"/>
                                        <p:tgtEl>
                                          <p:spTgt spid="9"/>
                                        </p:tgtEl>
                                      </p:cBhvr>
                                    </p:animEffect>
                                  </p:childTnLst>
                                </p:cTn>
                              </p:par>
                              <p:par>
                                <p:cTn id="14" presetID="3" presetClass="entr" presetSubtype="1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horizontal)">
                                      <p:cBhvr>
                                        <p:cTn id="16" dur="3000"/>
                                        <p:tgtEl>
                                          <p:spTgt spid="11"/>
                                        </p:tgtEl>
                                      </p:cBhvr>
                                    </p:animEffect>
                                  </p:childTnLst>
                                </p:cTn>
                              </p:par>
                              <p:par>
                                <p:cTn id="17" presetID="3" presetClass="entr" presetSubtype="10"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linds(horizontal)">
                                      <p:cBhvr>
                                        <p:cTn id="19" dur="3000"/>
                                        <p:tgtEl>
                                          <p:spTgt spid="13"/>
                                        </p:tgtEl>
                                      </p:cBhvr>
                                    </p:animEffect>
                                  </p:childTnLst>
                                </p:cTn>
                              </p:par>
                              <p:par>
                                <p:cTn id="20" presetID="3" presetClass="entr" presetSubtype="1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3000"/>
                                        <p:tgtEl>
                                          <p:spTgt spid="15"/>
                                        </p:tgtEl>
                                      </p:cBhvr>
                                    </p:animEffect>
                                  </p:childTnLst>
                                </p:cTn>
                              </p:par>
                              <p:par>
                                <p:cTn id="23" presetID="3" presetClass="entr" presetSubtype="1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linds(horizontal)">
                                      <p:cBhvr>
                                        <p:cTn id="25" dur="3000"/>
                                        <p:tgtEl>
                                          <p:spTgt spid="5"/>
                                        </p:tgtEl>
                                      </p:cBhvr>
                                    </p:animEffect>
                                  </p:childTnLst>
                                </p:cTn>
                              </p:par>
                              <p:par>
                                <p:cTn id="26" presetID="3" presetClass="entr" presetSubtype="10"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blinds(horizontal)">
                                      <p:cBhvr>
                                        <p:cTn id="28" dur="3000"/>
                                        <p:tgtEl>
                                          <p:spTgt spid="8"/>
                                        </p:tgtEl>
                                      </p:cBhvr>
                                    </p:animEffect>
                                  </p:childTnLst>
                                </p:cTn>
                              </p:par>
                              <p:par>
                                <p:cTn id="29" presetID="3" presetClass="entr" presetSubtype="1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3000"/>
                                        <p:tgtEl>
                                          <p:spTgt spid="12"/>
                                        </p:tgtEl>
                                      </p:cBhvr>
                                    </p:animEffect>
                                  </p:childTnLst>
                                </p:cTn>
                              </p:par>
                              <p:par>
                                <p:cTn id="32" presetID="3" presetClass="entr" presetSubtype="10"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linds(horizontal)">
                                      <p:cBhvr>
                                        <p:cTn id="34" dur="3000"/>
                                        <p:tgtEl>
                                          <p:spTgt spid="14"/>
                                        </p:tgtEl>
                                      </p:cBhvr>
                                    </p:animEffect>
                                  </p:childTnLst>
                                </p:cTn>
                              </p:par>
                              <p:par>
                                <p:cTn id="35" presetID="3" presetClass="entr" presetSubtype="10"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linds(horizontal)">
                                      <p:cBhvr>
                                        <p:cTn id="37" dur="3000"/>
                                        <p:tgtEl>
                                          <p:spTgt spid="16"/>
                                        </p:tgtEl>
                                      </p:cBhvr>
                                    </p:animEffect>
                                  </p:childTnLst>
                                </p:cTn>
                              </p:par>
                              <p:par>
                                <p:cTn id="38" presetID="3" presetClass="entr" presetSubtype="10"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blinds(horizontal)">
                                      <p:cBhvr>
                                        <p:cTn id="40" dur="3000"/>
                                        <p:tgtEl>
                                          <p:spTgt spid="10"/>
                                        </p:tgtEl>
                                      </p:cBhvr>
                                    </p:animEffect>
                                  </p:childTnLst>
                                </p:cTn>
                              </p:par>
                              <p:par>
                                <p:cTn id="41" presetID="2" presetClass="entr" presetSubtype="2"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3000" fill="hold"/>
                                        <p:tgtEl>
                                          <p:spTgt spid="6"/>
                                        </p:tgtEl>
                                        <p:attrNameLst>
                                          <p:attrName>ppt_x</p:attrName>
                                        </p:attrNameLst>
                                      </p:cBhvr>
                                      <p:tavLst>
                                        <p:tav tm="0">
                                          <p:val>
                                            <p:strVal val="1+#ppt_w/2"/>
                                          </p:val>
                                        </p:tav>
                                        <p:tav tm="100000">
                                          <p:val>
                                            <p:strVal val="#ppt_x"/>
                                          </p:val>
                                        </p:tav>
                                      </p:tavLst>
                                    </p:anim>
                                    <p:anim calcmode="lin" valueType="num">
                                      <p:cBhvr additive="base">
                                        <p:cTn id="44" dur="3000" fill="hold"/>
                                        <p:tgtEl>
                                          <p:spTgt spid="6"/>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3000" fill="hold"/>
                                        <p:tgtEl>
                                          <p:spTgt spid="7"/>
                                        </p:tgtEl>
                                        <p:attrNameLst>
                                          <p:attrName>ppt_x</p:attrName>
                                        </p:attrNameLst>
                                      </p:cBhvr>
                                      <p:tavLst>
                                        <p:tav tm="0">
                                          <p:val>
                                            <p:strVal val="1+#ppt_w/2"/>
                                          </p:val>
                                        </p:tav>
                                        <p:tav tm="100000">
                                          <p:val>
                                            <p:strVal val="#ppt_x"/>
                                          </p:val>
                                        </p:tav>
                                      </p:tavLst>
                                    </p:anim>
                                    <p:anim calcmode="lin" valueType="num">
                                      <p:cBhvr additive="base">
                                        <p:cTn id="48" dur="3000" fill="hold"/>
                                        <p:tgtEl>
                                          <p:spTgt spid="7"/>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3000" fill="hold"/>
                                        <p:tgtEl>
                                          <p:spTgt spid="9"/>
                                        </p:tgtEl>
                                        <p:attrNameLst>
                                          <p:attrName>ppt_x</p:attrName>
                                        </p:attrNameLst>
                                      </p:cBhvr>
                                      <p:tavLst>
                                        <p:tav tm="0">
                                          <p:val>
                                            <p:strVal val="1+#ppt_w/2"/>
                                          </p:val>
                                        </p:tav>
                                        <p:tav tm="100000">
                                          <p:val>
                                            <p:strVal val="#ppt_x"/>
                                          </p:val>
                                        </p:tav>
                                      </p:tavLst>
                                    </p:anim>
                                    <p:anim calcmode="lin" valueType="num">
                                      <p:cBhvr additive="base">
                                        <p:cTn id="52" dur="3000" fill="hold"/>
                                        <p:tgtEl>
                                          <p:spTgt spid="9"/>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1+#ppt_w/2"/>
                                          </p:val>
                                        </p:tav>
                                        <p:tav tm="100000">
                                          <p:val>
                                            <p:strVal val="#ppt_x"/>
                                          </p:val>
                                        </p:tav>
                                      </p:tavLst>
                                    </p:anim>
                                    <p:anim calcmode="lin" valueType="num">
                                      <p:cBhvr additive="base">
                                        <p:cTn id="56" dur="3000" fill="hold"/>
                                        <p:tgtEl>
                                          <p:spTgt spid="11"/>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3000" fill="hold"/>
                                        <p:tgtEl>
                                          <p:spTgt spid="13"/>
                                        </p:tgtEl>
                                        <p:attrNameLst>
                                          <p:attrName>ppt_x</p:attrName>
                                        </p:attrNameLst>
                                      </p:cBhvr>
                                      <p:tavLst>
                                        <p:tav tm="0">
                                          <p:val>
                                            <p:strVal val="1+#ppt_w/2"/>
                                          </p:val>
                                        </p:tav>
                                        <p:tav tm="100000">
                                          <p:val>
                                            <p:strVal val="#ppt_x"/>
                                          </p:val>
                                        </p:tav>
                                      </p:tavLst>
                                    </p:anim>
                                    <p:anim calcmode="lin" valueType="num">
                                      <p:cBhvr additive="base">
                                        <p:cTn id="60" dur="3000" fill="hold"/>
                                        <p:tgtEl>
                                          <p:spTgt spid="13"/>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3000" fill="hold"/>
                                        <p:tgtEl>
                                          <p:spTgt spid="15"/>
                                        </p:tgtEl>
                                        <p:attrNameLst>
                                          <p:attrName>ppt_x</p:attrName>
                                        </p:attrNameLst>
                                      </p:cBhvr>
                                      <p:tavLst>
                                        <p:tav tm="0">
                                          <p:val>
                                            <p:strVal val="1+#ppt_w/2"/>
                                          </p:val>
                                        </p:tav>
                                        <p:tav tm="100000">
                                          <p:val>
                                            <p:strVal val="#ppt_x"/>
                                          </p:val>
                                        </p:tav>
                                      </p:tavLst>
                                    </p:anim>
                                    <p:anim calcmode="lin" valueType="num">
                                      <p:cBhvr additive="base">
                                        <p:cTn id="64" dur="3000" fill="hold"/>
                                        <p:tgtEl>
                                          <p:spTgt spid="15"/>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 calcmode="lin" valueType="num">
                                      <p:cBhvr additive="base">
                                        <p:cTn id="67" dur="3000" fill="hold"/>
                                        <p:tgtEl>
                                          <p:spTgt spid="5"/>
                                        </p:tgtEl>
                                        <p:attrNameLst>
                                          <p:attrName>ppt_x</p:attrName>
                                        </p:attrNameLst>
                                      </p:cBhvr>
                                      <p:tavLst>
                                        <p:tav tm="0">
                                          <p:val>
                                            <p:strVal val="0-#ppt_w/2"/>
                                          </p:val>
                                        </p:tav>
                                        <p:tav tm="100000">
                                          <p:val>
                                            <p:strVal val="#ppt_x"/>
                                          </p:val>
                                        </p:tav>
                                      </p:tavLst>
                                    </p:anim>
                                    <p:anim calcmode="lin" valueType="num">
                                      <p:cBhvr additive="base">
                                        <p:cTn id="68" dur="3000" fill="hold"/>
                                        <p:tgtEl>
                                          <p:spTgt spid="5"/>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additive="base">
                                        <p:cTn id="71" dur="3000" fill="hold"/>
                                        <p:tgtEl>
                                          <p:spTgt spid="8"/>
                                        </p:tgtEl>
                                        <p:attrNameLst>
                                          <p:attrName>ppt_x</p:attrName>
                                        </p:attrNameLst>
                                      </p:cBhvr>
                                      <p:tavLst>
                                        <p:tav tm="0">
                                          <p:val>
                                            <p:strVal val="0-#ppt_w/2"/>
                                          </p:val>
                                        </p:tav>
                                        <p:tav tm="100000">
                                          <p:val>
                                            <p:strVal val="#ppt_x"/>
                                          </p:val>
                                        </p:tav>
                                      </p:tavLst>
                                    </p:anim>
                                    <p:anim calcmode="lin" valueType="num">
                                      <p:cBhvr additive="base">
                                        <p:cTn id="72" dur="3000" fill="hold"/>
                                        <p:tgtEl>
                                          <p:spTgt spid="8"/>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10"/>
                                        </p:tgtEl>
                                        <p:attrNameLst>
                                          <p:attrName>style.visibility</p:attrName>
                                        </p:attrNameLst>
                                      </p:cBhvr>
                                      <p:to>
                                        <p:strVal val="visible"/>
                                      </p:to>
                                    </p:set>
                                    <p:anim calcmode="lin" valueType="num">
                                      <p:cBhvr additive="base">
                                        <p:cTn id="75" dur="3000" fill="hold"/>
                                        <p:tgtEl>
                                          <p:spTgt spid="10"/>
                                        </p:tgtEl>
                                        <p:attrNameLst>
                                          <p:attrName>ppt_x</p:attrName>
                                        </p:attrNameLst>
                                      </p:cBhvr>
                                      <p:tavLst>
                                        <p:tav tm="0">
                                          <p:val>
                                            <p:strVal val="0-#ppt_w/2"/>
                                          </p:val>
                                        </p:tav>
                                        <p:tav tm="100000">
                                          <p:val>
                                            <p:strVal val="#ppt_x"/>
                                          </p:val>
                                        </p:tav>
                                      </p:tavLst>
                                    </p:anim>
                                    <p:anim calcmode="lin" valueType="num">
                                      <p:cBhvr additive="base">
                                        <p:cTn id="76" dur="3000" fill="hold"/>
                                        <p:tgtEl>
                                          <p:spTgt spid="10"/>
                                        </p:tgtEl>
                                        <p:attrNameLst>
                                          <p:attrName>ppt_y</p:attrName>
                                        </p:attrNameLst>
                                      </p:cBhvr>
                                      <p:tavLst>
                                        <p:tav tm="0">
                                          <p:val>
                                            <p:strVal val="#ppt_y"/>
                                          </p:val>
                                        </p:tav>
                                        <p:tav tm="100000">
                                          <p:val>
                                            <p:strVal val="#ppt_y"/>
                                          </p:val>
                                        </p:tav>
                                      </p:tavLst>
                                    </p:anim>
                                  </p:childTnLst>
                                </p:cTn>
                              </p:par>
                              <p:par>
                                <p:cTn id="77" presetID="2" presetClass="entr" presetSubtype="8"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additive="base">
                                        <p:cTn id="79" dur="3000" fill="hold"/>
                                        <p:tgtEl>
                                          <p:spTgt spid="12"/>
                                        </p:tgtEl>
                                        <p:attrNameLst>
                                          <p:attrName>ppt_x</p:attrName>
                                        </p:attrNameLst>
                                      </p:cBhvr>
                                      <p:tavLst>
                                        <p:tav tm="0">
                                          <p:val>
                                            <p:strVal val="0-#ppt_w/2"/>
                                          </p:val>
                                        </p:tav>
                                        <p:tav tm="100000">
                                          <p:val>
                                            <p:strVal val="#ppt_x"/>
                                          </p:val>
                                        </p:tav>
                                      </p:tavLst>
                                    </p:anim>
                                    <p:anim calcmode="lin" valueType="num">
                                      <p:cBhvr additive="base">
                                        <p:cTn id="80" dur="3000" fill="hold"/>
                                        <p:tgtEl>
                                          <p:spTgt spid="12"/>
                                        </p:tgtEl>
                                        <p:attrNameLst>
                                          <p:attrName>ppt_y</p:attrName>
                                        </p:attrNameLst>
                                      </p:cBhvr>
                                      <p:tavLst>
                                        <p:tav tm="0">
                                          <p:val>
                                            <p:strVal val="#ppt_y"/>
                                          </p:val>
                                        </p:tav>
                                        <p:tav tm="100000">
                                          <p:val>
                                            <p:strVal val="#ppt_y"/>
                                          </p:val>
                                        </p:tav>
                                      </p:tavLst>
                                    </p:anim>
                                  </p:childTnLst>
                                </p:cTn>
                              </p:par>
                              <p:par>
                                <p:cTn id="81" presetID="2" presetClass="entr" presetSubtype="8" fill="hold" nodeType="withEffect">
                                  <p:stCondLst>
                                    <p:cond delay="0"/>
                                  </p:stCondLst>
                                  <p:childTnLst>
                                    <p:set>
                                      <p:cBhvr>
                                        <p:cTn id="82" dur="1" fill="hold">
                                          <p:stCondLst>
                                            <p:cond delay="0"/>
                                          </p:stCondLst>
                                        </p:cTn>
                                        <p:tgtEl>
                                          <p:spTgt spid="14"/>
                                        </p:tgtEl>
                                        <p:attrNameLst>
                                          <p:attrName>style.visibility</p:attrName>
                                        </p:attrNameLst>
                                      </p:cBhvr>
                                      <p:to>
                                        <p:strVal val="visible"/>
                                      </p:to>
                                    </p:set>
                                    <p:anim calcmode="lin" valueType="num">
                                      <p:cBhvr additive="base">
                                        <p:cTn id="83" dur="3000" fill="hold"/>
                                        <p:tgtEl>
                                          <p:spTgt spid="14"/>
                                        </p:tgtEl>
                                        <p:attrNameLst>
                                          <p:attrName>ppt_x</p:attrName>
                                        </p:attrNameLst>
                                      </p:cBhvr>
                                      <p:tavLst>
                                        <p:tav tm="0">
                                          <p:val>
                                            <p:strVal val="0-#ppt_w/2"/>
                                          </p:val>
                                        </p:tav>
                                        <p:tav tm="100000">
                                          <p:val>
                                            <p:strVal val="#ppt_x"/>
                                          </p:val>
                                        </p:tav>
                                      </p:tavLst>
                                    </p:anim>
                                    <p:anim calcmode="lin" valueType="num">
                                      <p:cBhvr additive="base">
                                        <p:cTn id="84" dur="3000" fill="hold"/>
                                        <p:tgtEl>
                                          <p:spTgt spid="14"/>
                                        </p:tgtEl>
                                        <p:attrNameLst>
                                          <p:attrName>ppt_y</p:attrName>
                                        </p:attrNameLst>
                                      </p:cBhvr>
                                      <p:tavLst>
                                        <p:tav tm="0">
                                          <p:val>
                                            <p:strVal val="#ppt_y"/>
                                          </p:val>
                                        </p:tav>
                                        <p:tav tm="100000">
                                          <p:val>
                                            <p:strVal val="#ppt_y"/>
                                          </p:val>
                                        </p:tav>
                                      </p:tavLst>
                                    </p:anim>
                                  </p:childTnLst>
                                </p:cTn>
                              </p:par>
                              <p:par>
                                <p:cTn id="85" presetID="2" presetClass="entr" presetSubtype="8" fill="hold"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additive="base">
                                        <p:cTn id="87" dur="3000" fill="hold"/>
                                        <p:tgtEl>
                                          <p:spTgt spid="16"/>
                                        </p:tgtEl>
                                        <p:attrNameLst>
                                          <p:attrName>ppt_x</p:attrName>
                                        </p:attrNameLst>
                                      </p:cBhvr>
                                      <p:tavLst>
                                        <p:tav tm="0">
                                          <p:val>
                                            <p:strVal val="0-#ppt_w/2"/>
                                          </p:val>
                                        </p:tav>
                                        <p:tav tm="100000">
                                          <p:val>
                                            <p:strVal val="#ppt_x"/>
                                          </p:val>
                                        </p:tav>
                                      </p:tavLst>
                                    </p:anim>
                                    <p:anim calcmode="lin" valueType="num">
                                      <p:cBhvr additive="base">
                                        <p:cTn id="88" dur="3000" fill="hold"/>
                                        <p:tgtEl>
                                          <p:spTgt spid="16"/>
                                        </p:tgtEl>
                                        <p:attrNameLst>
                                          <p:attrName>ppt_y</p:attrName>
                                        </p:attrNameLst>
                                      </p:cBhvr>
                                      <p:tavLst>
                                        <p:tav tm="0">
                                          <p:val>
                                            <p:strVal val="#ppt_y"/>
                                          </p:val>
                                        </p:tav>
                                        <p:tav tm="100000">
                                          <p:val>
                                            <p:strVal val="#ppt_y"/>
                                          </p:val>
                                        </p:tav>
                                      </p:tavLst>
                                    </p:anim>
                                  </p:childTnLst>
                                </p:cTn>
                              </p:par>
                              <p:par>
                                <p:cTn id="89" presetID="8" presetClass="emph" presetSubtype="0" fill="hold" nodeType="withEffect">
                                  <p:stCondLst>
                                    <p:cond delay="0"/>
                                  </p:stCondLst>
                                  <p:childTnLst>
                                    <p:animRot by="21600000">
                                      <p:cBhvr>
                                        <p:cTn id="90" dur="3000" fill="hold"/>
                                        <p:tgtEl>
                                          <p:spTgt spid="6"/>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7"/>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1"/>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3"/>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5"/>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5"/>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8"/>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0"/>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2"/>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4"/>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6"/>
                                        </p:tgtEl>
                                        <p:attrNameLst>
                                          <p:attrName>r</p:attrName>
                                        </p:attrNameLst>
                                      </p:cBhvr>
                                    </p:animRot>
                                  </p:childTnLst>
                                </p:cTn>
                              </p:par>
                            </p:childTnLst>
                          </p:cTn>
                        </p:par>
                        <p:par>
                          <p:cTn id="113" fill="hold">
                            <p:stCondLst>
                              <p:cond delay="3000"/>
                            </p:stCondLst>
                            <p:childTnLst>
                              <p:par>
                                <p:cTn id="114" presetID="2" presetClass="exit" presetSubtype="2" fill="hold" nodeType="afterEffect">
                                  <p:stCondLst>
                                    <p:cond delay="0"/>
                                  </p:stCondLst>
                                  <p:childTnLst>
                                    <p:anim calcmode="lin" valueType="num">
                                      <p:cBhvr additive="base">
                                        <p:cTn id="115" dur="3000"/>
                                        <p:tgtEl>
                                          <p:spTgt spid="6"/>
                                        </p:tgtEl>
                                        <p:attrNameLst>
                                          <p:attrName>ppt_x</p:attrName>
                                        </p:attrNameLst>
                                      </p:cBhvr>
                                      <p:tavLst>
                                        <p:tav tm="0">
                                          <p:val>
                                            <p:strVal val="ppt_x"/>
                                          </p:val>
                                        </p:tav>
                                        <p:tav tm="100000">
                                          <p:val>
                                            <p:strVal val="1+ppt_w/2"/>
                                          </p:val>
                                        </p:tav>
                                      </p:tavLst>
                                    </p:anim>
                                    <p:anim calcmode="lin" valueType="num">
                                      <p:cBhvr additive="base">
                                        <p:cTn id="116" dur="3000"/>
                                        <p:tgtEl>
                                          <p:spTgt spid="6"/>
                                        </p:tgtEl>
                                        <p:attrNameLst>
                                          <p:attrName>ppt_y</p:attrName>
                                        </p:attrNameLst>
                                      </p:cBhvr>
                                      <p:tavLst>
                                        <p:tav tm="0">
                                          <p:val>
                                            <p:strVal val="ppt_y"/>
                                          </p:val>
                                        </p:tav>
                                        <p:tav tm="100000">
                                          <p:val>
                                            <p:strVal val="ppt_y"/>
                                          </p:val>
                                        </p:tav>
                                      </p:tavLst>
                                    </p:anim>
                                    <p:set>
                                      <p:cBhvr>
                                        <p:cTn id="117" dur="1" fill="hold">
                                          <p:stCondLst>
                                            <p:cond delay="2999"/>
                                          </p:stCondLst>
                                        </p:cTn>
                                        <p:tgtEl>
                                          <p:spTgt spid="6"/>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7"/>
                                        </p:tgtEl>
                                        <p:attrNameLst>
                                          <p:attrName>ppt_x</p:attrName>
                                        </p:attrNameLst>
                                      </p:cBhvr>
                                      <p:tavLst>
                                        <p:tav tm="0">
                                          <p:val>
                                            <p:strVal val="ppt_x"/>
                                          </p:val>
                                        </p:tav>
                                        <p:tav tm="100000">
                                          <p:val>
                                            <p:strVal val="1+ppt_w/2"/>
                                          </p:val>
                                        </p:tav>
                                      </p:tavLst>
                                    </p:anim>
                                    <p:anim calcmode="lin" valueType="num">
                                      <p:cBhvr additive="base">
                                        <p:cTn id="120" dur="3000"/>
                                        <p:tgtEl>
                                          <p:spTgt spid="7"/>
                                        </p:tgtEl>
                                        <p:attrNameLst>
                                          <p:attrName>ppt_y</p:attrName>
                                        </p:attrNameLst>
                                      </p:cBhvr>
                                      <p:tavLst>
                                        <p:tav tm="0">
                                          <p:val>
                                            <p:strVal val="ppt_y"/>
                                          </p:val>
                                        </p:tav>
                                        <p:tav tm="100000">
                                          <p:val>
                                            <p:strVal val="ppt_y"/>
                                          </p:val>
                                        </p:tav>
                                      </p:tavLst>
                                    </p:anim>
                                    <p:set>
                                      <p:cBhvr>
                                        <p:cTn id="121" dur="1" fill="hold">
                                          <p:stCondLst>
                                            <p:cond delay="2999"/>
                                          </p:stCondLst>
                                        </p:cTn>
                                        <p:tgtEl>
                                          <p:spTgt spid="7"/>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9"/>
                                        </p:tgtEl>
                                        <p:attrNameLst>
                                          <p:attrName>ppt_x</p:attrName>
                                        </p:attrNameLst>
                                      </p:cBhvr>
                                      <p:tavLst>
                                        <p:tav tm="0">
                                          <p:val>
                                            <p:strVal val="ppt_x"/>
                                          </p:val>
                                        </p:tav>
                                        <p:tav tm="100000">
                                          <p:val>
                                            <p:strVal val="1+ppt_w/2"/>
                                          </p:val>
                                        </p:tav>
                                      </p:tavLst>
                                    </p:anim>
                                    <p:anim calcmode="lin" valueType="num">
                                      <p:cBhvr additive="base">
                                        <p:cTn id="124" dur="3000"/>
                                        <p:tgtEl>
                                          <p:spTgt spid="9"/>
                                        </p:tgtEl>
                                        <p:attrNameLst>
                                          <p:attrName>ppt_y</p:attrName>
                                        </p:attrNameLst>
                                      </p:cBhvr>
                                      <p:tavLst>
                                        <p:tav tm="0">
                                          <p:val>
                                            <p:strVal val="ppt_y"/>
                                          </p:val>
                                        </p:tav>
                                        <p:tav tm="100000">
                                          <p:val>
                                            <p:strVal val="ppt_y"/>
                                          </p:val>
                                        </p:tav>
                                      </p:tavLst>
                                    </p:anim>
                                    <p:set>
                                      <p:cBhvr>
                                        <p:cTn id="125" dur="1" fill="hold">
                                          <p:stCondLst>
                                            <p:cond delay="2999"/>
                                          </p:stCondLst>
                                        </p:cTn>
                                        <p:tgtEl>
                                          <p:spTgt spid="9"/>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1+ppt_w/2"/>
                                          </p:val>
                                        </p:tav>
                                      </p:tavLst>
                                    </p:anim>
                                    <p:anim calcmode="lin" valueType="num">
                                      <p:cBhvr additive="base">
                                        <p:cTn id="128" dur="3000"/>
                                        <p:tgtEl>
                                          <p:spTgt spid="11"/>
                                        </p:tgtEl>
                                        <p:attrNameLst>
                                          <p:attrName>ppt_y</p:attrName>
                                        </p:attrNameLst>
                                      </p:cBhvr>
                                      <p:tavLst>
                                        <p:tav tm="0">
                                          <p:val>
                                            <p:strVal val="ppt_y"/>
                                          </p:val>
                                        </p:tav>
                                        <p:tav tm="100000">
                                          <p:val>
                                            <p:strVal val="ppt_y"/>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1+ppt_w/2"/>
                                          </p:val>
                                        </p:tav>
                                      </p:tavLst>
                                    </p:anim>
                                    <p:anim calcmode="lin" valueType="num">
                                      <p:cBhvr additive="base">
                                        <p:cTn id="132" dur="3000"/>
                                        <p:tgtEl>
                                          <p:spTgt spid="13"/>
                                        </p:tgtEl>
                                        <p:attrNameLst>
                                          <p:attrName>ppt_y</p:attrName>
                                        </p:attrNameLst>
                                      </p:cBhvr>
                                      <p:tavLst>
                                        <p:tav tm="0">
                                          <p:val>
                                            <p:strVal val="ppt_y"/>
                                          </p:val>
                                        </p:tav>
                                        <p:tav tm="100000">
                                          <p:val>
                                            <p:strVal val="ppt_y"/>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2" fill="hold" nodeType="withEffect">
                                  <p:stCondLst>
                                    <p:cond delay="0"/>
                                  </p:stCondLst>
                                  <p:childTnLst>
                                    <p:anim calcmode="lin" valueType="num">
                                      <p:cBhvr additive="base">
                                        <p:cTn id="135" dur="3000"/>
                                        <p:tgtEl>
                                          <p:spTgt spid="15"/>
                                        </p:tgtEl>
                                        <p:attrNameLst>
                                          <p:attrName>ppt_x</p:attrName>
                                        </p:attrNameLst>
                                      </p:cBhvr>
                                      <p:tavLst>
                                        <p:tav tm="0">
                                          <p:val>
                                            <p:strVal val="ppt_x"/>
                                          </p:val>
                                        </p:tav>
                                        <p:tav tm="100000">
                                          <p:val>
                                            <p:strVal val="1+ppt_w/2"/>
                                          </p:val>
                                        </p:tav>
                                      </p:tavLst>
                                    </p:anim>
                                    <p:anim calcmode="lin" valueType="num">
                                      <p:cBhvr additive="base">
                                        <p:cTn id="136" dur="3000"/>
                                        <p:tgtEl>
                                          <p:spTgt spid="15"/>
                                        </p:tgtEl>
                                        <p:attrNameLst>
                                          <p:attrName>ppt_y</p:attrName>
                                        </p:attrNameLst>
                                      </p:cBhvr>
                                      <p:tavLst>
                                        <p:tav tm="0">
                                          <p:val>
                                            <p:strVal val="ppt_y"/>
                                          </p:val>
                                        </p:tav>
                                        <p:tav tm="100000">
                                          <p:val>
                                            <p:strVal val="ppt_y"/>
                                          </p:val>
                                        </p:tav>
                                      </p:tavLst>
                                    </p:anim>
                                    <p:set>
                                      <p:cBhvr>
                                        <p:cTn id="137" dur="1" fill="hold">
                                          <p:stCondLst>
                                            <p:cond delay="2999"/>
                                          </p:stCondLst>
                                        </p:cTn>
                                        <p:tgtEl>
                                          <p:spTgt spid="15"/>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5"/>
                                        </p:tgtEl>
                                        <p:attrNameLst>
                                          <p:attrName>ppt_x</p:attrName>
                                        </p:attrNameLst>
                                      </p:cBhvr>
                                      <p:tavLst>
                                        <p:tav tm="0">
                                          <p:val>
                                            <p:strVal val="ppt_x"/>
                                          </p:val>
                                        </p:tav>
                                        <p:tav tm="100000">
                                          <p:val>
                                            <p:strVal val="0-ppt_w/2"/>
                                          </p:val>
                                        </p:tav>
                                      </p:tavLst>
                                    </p:anim>
                                    <p:anim calcmode="lin" valueType="num">
                                      <p:cBhvr additive="base">
                                        <p:cTn id="140" dur="3000"/>
                                        <p:tgtEl>
                                          <p:spTgt spid="5"/>
                                        </p:tgtEl>
                                        <p:attrNameLst>
                                          <p:attrName>ppt_y</p:attrName>
                                        </p:attrNameLst>
                                      </p:cBhvr>
                                      <p:tavLst>
                                        <p:tav tm="0">
                                          <p:val>
                                            <p:strVal val="ppt_y"/>
                                          </p:val>
                                        </p:tav>
                                        <p:tav tm="100000">
                                          <p:val>
                                            <p:strVal val="ppt_y"/>
                                          </p:val>
                                        </p:tav>
                                      </p:tavLst>
                                    </p:anim>
                                    <p:set>
                                      <p:cBhvr>
                                        <p:cTn id="141" dur="1" fill="hold">
                                          <p:stCondLst>
                                            <p:cond delay="2999"/>
                                          </p:stCondLst>
                                        </p:cTn>
                                        <p:tgtEl>
                                          <p:spTgt spid="5"/>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8"/>
                                        </p:tgtEl>
                                        <p:attrNameLst>
                                          <p:attrName>ppt_x</p:attrName>
                                        </p:attrNameLst>
                                      </p:cBhvr>
                                      <p:tavLst>
                                        <p:tav tm="0">
                                          <p:val>
                                            <p:strVal val="ppt_x"/>
                                          </p:val>
                                        </p:tav>
                                        <p:tav tm="100000">
                                          <p:val>
                                            <p:strVal val="0-ppt_w/2"/>
                                          </p:val>
                                        </p:tav>
                                      </p:tavLst>
                                    </p:anim>
                                    <p:anim calcmode="lin" valueType="num">
                                      <p:cBhvr additive="base">
                                        <p:cTn id="144" dur="3000"/>
                                        <p:tgtEl>
                                          <p:spTgt spid="8"/>
                                        </p:tgtEl>
                                        <p:attrNameLst>
                                          <p:attrName>ppt_y</p:attrName>
                                        </p:attrNameLst>
                                      </p:cBhvr>
                                      <p:tavLst>
                                        <p:tav tm="0">
                                          <p:val>
                                            <p:strVal val="ppt_y"/>
                                          </p:val>
                                        </p:tav>
                                        <p:tav tm="100000">
                                          <p:val>
                                            <p:strVal val="ppt_y"/>
                                          </p:val>
                                        </p:tav>
                                      </p:tavLst>
                                    </p:anim>
                                    <p:set>
                                      <p:cBhvr>
                                        <p:cTn id="145" dur="1" fill="hold">
                                          <p:stCondLst>
                                            <p:cond delay="2999"/>
                                          </p:stCondLst>
                                        </p:cTn>
                                        <p:tgtEl>
                                          <p:spTgt spid="8"/>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0"/>
                                        </p:tgtEl>
                                        <p:attrNameLst>
                                          <p:attrName>ppt_x</p:attrName>
                                        </p:attrNameLst>
                                      </p:cBhvr>
                                      <p:tavLst>
                                        <p:tav tm="0">
                                          <p:val>
                                            <p:strVal val="ppt_x"/>
                                          </p:val>
                                        </p:tav>
                                        <p:tav tm="100000">
                                          <p:val>
                                            <p:strVal val="0-ppt_w/2"/>
                                          </p:val>
                                        </p:tav>
                                      </p:tavLst>
                                    </p:anim>
                                    <p:anim calcmode="lin" valueType="num">
                                      <p:cBhvr additive="base">
                                        <p:cTn id="148" dur="3000"/>
                                        <p:tgtEl>
                                          <p:spTgt spid="10"/>
                                        </p:tgtEl>
                                        <p:attrNameLst>
                                          <p:attrName>ppt_y</p:attrName>
                                        </p:attrNameLst>
                                      </p:cBhvr>
                                      <p:tavLst>
                                        <p:tav tm="0">
                                          <p:val>
                                            <p:strVal val="ppt_y"/>
                                          </p:val>
                                        </p:tav>
                                        <p:tav tm="100000">
                                          <p:val>
                                            <p:strVal val="ppt_y"/>
                                          </p:val>
                                        </p:tav>
                                      </p:tavLst>
                                    </p:anim>
                                    <p:set>
                                      <p:cBhvr>
                                        <p:cTn id="149" dur="1" fill="hold">
                                          <p:stCondLst>
                                            <p:cond delay="2999"/>
                                          </p:stCondLst>
                                        </p:cTn>
                                        <p:tgtEl>
                                          <p:spTgt spid="10"/>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3000"/>
                                        <p:tgtEl>
                                          <p:spTgt spid="12"/>
                                        </p:tgtEl>
                                        <p:attrNameLst>
                                          <p:attrName>ppt_x</p:attrName>
                                        </p:attrNameLst>
                                      </p:cBhvr>
                                      <p:tavLst>
                                        <p:tav tm="0">
                                          <p:val>
                                            <p:strVal val="ppt_x"/>
                                          </p:val>
                                        </p:tav>
                                        <p:tav tm="100000">
                                          <p:val>
                                            <p:strVal val="0-ppt_w/2"/>
                                          </p:val>
                                        </p:tav>
                                      </p:tavLst>
                                    </p:anim>
                                    <p:anim calcmode="lin" valueType="num">
                                      <p:cBhvr additive="base">
                                        <p:cTn id="152" dur="3000"/>
                                        <p:tgtEl>
                                          <p:spTgt spid="12"/>
                                        </p:tgtEl>
                                        <p:attrNameLst>
                                          <p:attrName>ppt_y</p:attrName>
                                        </p:attrNameLst>
                                      </p:cBhvr>
                                      <p:tavLst>
                                        <p:tav tm="0">
                                          <p:val>
                                            <p:strVal val="ppt_y"/>
                                          </p:val>
                                        </p:tav>
                                        <p:tav tm="100000">
                                          <p:val>
                                            <p:strVal val="ppt_y"/>
                                          </p:val>
                                        </p:tav>
                                      </p:tavLst>
                                    </p:anim>
                                    <p:set>
                                      <p:cBhvr>
                                        <p:cTn id="153" dur="1" fill="hold">
                                          <p:stCondLst>
                                            <p:cond delay="2999"/>
                                          </p:stCondLst>
                                        </p:cTn>
                                        <p:tgtEl>
                                          <p:spTgt spid="12"/>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3000"/>
                                        <p:tgtEl>
                                          <p:spTgt spid="14"/>
                                        </p:tgtEl>
                                        <p:attrNameLst>
                                          <p:attrName>ppt_x</p:attrName>
                                        </p:attrNameLst>
                                      </p:cBhvr>
                                      <p:tavLst>
                                        <p:tav tm="0">
                                          <p:val>
                                            <p:strVal val="ppt_x"/>
                                          </p:val>
                                        </p:tav>
                                        <p:tav tm="100000">
                                          <p:val>
                                            <p:strVal val="0-ppt_w/2"/>
                                          </p:val>
                                        </p:tav>
                                      </p:tavLst>
                                    </p:anim>
                                    <p:anim calcmode="lin" valueType="num">
                                      <p:cBhvr additive="base">
                                        <p:cTn id="156" dur="3000"/>
                                        <p:tgtEl>
                                          <p:spTgt spid="14"/>
                                        </p:tgtEl>
                                        <p:attrNameLst>
                                          <p:attrName>ppt_y</p:attrName>
                                        </p:attrNameLst>
                                      </p:cBhvr>
                                      <p:tavLst>
                                        <p:tav tm="0">
                                          <p:val>
                                            <p:strVal val="ppt_y"/>
                                          </p:val>
                                        </p:tav>
                                        <p:tav tm="100000">
                                          <p:val>
                                            <p:strVal val="ppt_y"/>
                                          </p:val>
                                        </p:tav>
                                      </p:tavLst>
                                    </p:anim>
                                    <p:set>
                                      <p:cBhvr>
                                        <p:cTn id="157" dur="1" fill="hold">
                                          <p:stCondLst>
                                            <p:cond delay="2999"/>
                                          </p:stCondLst>
                                        </p:cTn>
                                        <p:tgtEl>
                                          <p:spTgt spid="14"/>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3000"/>
                                        <p:tgtEl>
                                          <p:spTgt spid="16"/>
                                        </p:tgtEl>
                                        <p:attrNameLst>
                                          <p:attrName>ppt_x</p:attrName>
                                        </p:attrNameLst>
                                      </p:cBhvr>
                                      <p:tavLst>
                                        <p:tav tm="0">
                                          <p:val>
                                            <p:strVal val="ppt_x"/>
                                          </p:val>
                                        </p:tav>
                                        <p:tav tm="100000">
                                          <p:val>
                                            <p:strVal val="0-ppt_w/2"/>
                                          </p:val>
                                        </p:tav>
                                      </p:tavLst>
                                    </p:anim>
                                    <p:anim calcmode="lin" valueType="num">
                                      <p:cBhvr additive="base">
                                        <p:cTn id="160" dur="3000"/>
                                        <p:tgtEl>
                                          <p:spTgt spid="16"/>
                                        </p:tgtEl>
                                        <p:attrNameLst>
                                          <p:attrName>ppt_y</p:attrName>
                                        </p:attrNameLst>
                                      </p:cBhvr>
                                      <p:tavLst>
                                        <p:tav tm="0">
                                          <p:val>
                                            <p:strVal val="ppt_y"/>
                                          </p:val>
                                        </p:tav>
                                        <p:tav tm="100000">
                                          <p:val>
                                            <p:strVal val="ppt_y"/>
                                          </p:val>
                                        </p:tav>
                                      </p:tavLst>
                                    </p:anim>
                                    <p:set>
                                      <p:cBhvr>
                                        <p:cTn id="161" dur="1" fill="hold">
                                          <p:stCondLst>
                                            <p:cond delay="2999"/>
                                          </p:stCondLst>
                                        </p:cTn>
                                        <p:tgtEl>
                                          <p:spTgt spid="16"/>
                                        </p:tgtEl>
                                        <p:attrNameLst>
                                          <p:attrName>style.visibility</p:attrName>
                                        </p:attrNameLst>
                                      </p:cBhvr>
                                      <p:to>
                                        <p:strVal val="hidden"/>
                                      </p:to>
                                    </p:set>
                                  </p:childTnLst>
                                </p:cTn>
                              </p:par>
                              <p:par>
                                <p:cTn id="162" presetID="13" presetClass="exit" presetSubtype="16" fill="hold" nodeType="withEffect">
                                  <p:stCondLst>
                                    <p:cond delay="0"/>
                                  </p:stCondLst>
                                  <p:childTnLst>
                                    <p:animEffect transition="out" filter="plus(in)">
                                      <p:cBhvr>
                                        <p:cTn id="163" dur="3000"/>
                                        <p:tgtEl>
                                          <p:spTgt spid="6"/>
                                        </p:tgtEl>
                                      </p:cBhvr>
                                    </p:animEffect>
                                    <p:set>
                                      <p:cBhvr>
                                        <p:cTn id="164" dur="1" fill="hold">
                                          <p:stCondLst>
                                            <p:cond delay="2999"/>
                                          </p:stCondLst>
                                        </p:cTn>
                                        <p:tgtEl>
                                          <p:spTgt spid="6"/>
                                        </p:tgtEl>
                                        <p:attrNameLst>
                                          <p:attrName>style.visibility</p:attrName>
                                        </p:attrNameLst>
                                      </p:cBhvr>
                                      <p:to>
                                        <p:strVal val="hidden"/>
                                      </p:to>
                                    </p:set>
                                  </p:childTnLst>
                                </p:cTn>
                              </p:par>
                              <p:par>
                                <p:cTn id="165" presetID="13" presetClass="exit" presetSubtype="16" fill="hold" nodeType="withEffect">
                                  <p:stCondLst>
                                    <p:cond delay="0"/>
                                  </p:stCondLst>
                                  <p:childTnLst>
                                    <p:animEffect transition="out" filter="plus(in)">
                                      <p:cBhvr>
                                        <p:cTn id="166" dur="3000"/>
                                        <p:tgtEl>
                                          <p:spTgt spid="7"/>
                                        </p:tgtEl>
                                      </p:cBhvr>
                                    </p:animEffect>
                                    <p:set>
                                      <p:cBhvr>
                                        <p:cTn id="167" dur="1" fill="hold">
                                          <p:stCondLst>
                                            <p:cond delay="2999"/>
                                          </p:stCondLst>
                                        </p:cTn>
                                        <p:tgtEl>
                                          <p:spTgt spid="7"/>
                                        </p:tgtEl>
                                        <p:attrNameLst>
                                          <p:attrName>style.visibility</p:attrName>
                                        </p:attrNameLst>
                                      </p:cBhvr>
                                      <p:to>
                                        <p:strVal val="hidden"/>
                                      </p:to>
                                    </p:set>
                                  </p:childTnLst>
                                </p:cTn>
                              </p:par>
                              <p:par>
                                <p:cTn id="168" presetID="13" presetClass="exit" presetSubtype="16" fill="hold" nodeType="withEffect">
                                  <p:stCondLst>
                                    <p:cond delay="0"/>
                                  </p:stCondLst>
                                  <p:childTnLst>
                                    <p:animEffect transition="out" filter="plus(in)">
                                      <p:cBhvr>
                                        <p:cTn id="169" dur="3000"/>
                                        <p:tgtEl>
                                          <p:spTgt spid="9"/>
                                        </p:tgtEl>
                                      </p:cBhvr>
                                    </p:animEffect>
                                    <p:set>
                                      <p:cBhvr>
                                        <p:cTn id="170" dur="1" fill="hold">
                                          <p:stCondLst>
                                            <p:cond delay="2999"/>
                                          </p:stCondLst>
                                        </p:cTn>
                                        <p:tgtEl>
                                          <p:spTgt spid="9"/>
                                        </p:tgtEl>
                                        <p:attrNameLst>
                                          <p:attrName>style.visibility</p:attrName>
                                        </p:attrNameLst>
                                      </p:cBhvr>
                                      <p:to>
                                        <p:strVal val="hidden"/>
                                      </p:to>
                                    </p:set>
                                  </p:childTnLst>
                                </p:cTn>
                              </p:par>
                              <p:par>
                                <p:cTn id="171" presetID="13" presetClass="exit" presetSubtype="16" fill="hold" nodeType="withEffect">
                                  <p:stCondLst>
                                    <p:cond delay="0"/>
                                  </p:stCondLst>
                                  <p:childTnLst>
                                    <p:animEffect transition="out" filter="plus(in)">
                                      <p:cBhvr>
                                        <p:cTn id="172" dur="3000"/>
                                        <p:tgtEl>
                                          <p:spTgt spid="11"/>
                                        </p:tgtEl>
                                      </p:cBhvr>
                                    </p:animEffect>
                                    <p:set>
                                      <p:cBhvr>
                                        <p:cTn id="173" dur="1" fill="hold">
                                          <p:stCondLst>
                                            <p:cond delay="2999"/>
                                          </p:stCondLst>
                                        </p:cTn>
                                        <p:tgtEl>
                                          <p:spTgt spid="11"/>
                                        </p:tgtEl>
                                        <p:attrNameLst>
                                          <p:attrName>style.visibility</p:attrName>
                                        </p:attrNameLst>
                                      </p:cBhvr>
                                      <p:to>
                                        <p:strVal val="hidden"/>
                                      </p:to>
                                    </p:set>
                                  </p:childTnLst>
                                </p:cTn>
                              </p:par>
                              <p:par>
                                <p:cTn id="174" presetID="13" presetClass="exit" presetSubtype="16" fill="hold" nodeType="withEffect">
                                  <p:stCondLst>
                                    <p:cond delay="0"/>
                                  </p:stCondLst>
                                  <p:childTnLst>
                                    <p:animEffect transition="out" filter="plus(in)">
                                      <p:cBhvr>
                                        <p:cTn id="175" dur="3000"/>
                                        <p:tgtEl>
                                          <p:spTgt spid="13"/>
                                        </p:tgtEl>
                                      </p:cBhvr>
                                    </p:animEffect>
                                    <p:set>
                                      <p:cBhvr>
                                        <p:cTn id="176" dur="1" fill="hold">
                                          <p:stCondLst>
                                            <p:cond delay="2999"/>
                                          </p:stCondLst>
                                        </p:cTn>
                                        <p:tgtEl>
                                          <p:spTgt spid="13"/>
                                        </p:tgtEl>
                                        <p:attrNameLst>
                                          <p:attrName>style.visibility</p:attrName>
                                        </p:attrNameLst>
                                      </p:cBhvr>
                                      <p:to>
                                        <p:strVal val="hidden"/>
                                      </p:to>
                                    </p:set>
                                  </p:childTnLst>
                                </p:cTn>
                              </p:par>
                              <p:par>
                                <p:cTn id="177" presetID="13" presetClass="exit" presetSubtype="16" fill="hold" nodeType="withEffect">
                                  <p:stCondLst>
                                    <p:cond delay="0"/>
                                  </p:stCondLst>
                                  <p:childTnLst>
                                    <p:animEffect transition="out" filter="plus(in)">
                                      <p:cBhvr>
                                        <p:cTn id="178" dur="3000"/>
                                        <p:tgtEl>
                                          <p:spTgt spid="15"/>
                                        </p:tgtEl>
                                      </p:cBhvr>
                                    </p:animEffect>
                                    <p:set>
                                      <p:cBhvr>
                                        <p:cTn id="179" dur="1" fill="hold">
                                          <p:stCondLst>
                                            <p:cond delay="2999"/>
                                          </p:stCondLst>
                                        </p:cTn>
                                        <p:tgtEl>
                                          <p:spTgt spid="15"/>
                                        </p:tgtEl>
                                        <p:attrNameLst>
                                          <p:attrName>style.visibility</p:attrName>
                                        </p:attrNameLst>
                                      </p:cBhvr>
                                      <p:to>
                                        <p:strVal val="hidden"/>
                                      </p:to>
                                    </p:set>
                                  </p:childTnLst>
                                </p:cTn>
                              </p:par>
                              <p:par>
                                <p:cTn id="180" presetID="13" presetClass="exit" presetSubtype="16" fill="hold" nodeType="withEffect">
                                  <p:stCondLst>
                                    <p:cond delay="0"/>
                                  </p:stCondLst>
                                  <p:childTnLst>
                                    <p:animEffect transition="out" filter="plus(in)">
                                      <p:cBhvr>
                                        <p:cTn id="181" dur="3000"/>
                                        <p:tgtEl>
                                          <p:spTgt spid="5"/>
                                        </p:tgtEl>
                                      </p:cBhvr>
                                    </p:animEffect>
                                    <p:set>
                                      <p:cBhvr>
                                        <p:cTn id="182" dur="1" fill="hold">
                                          <p:stCondLst>
                                            <p:cond delay="2999"/>
                                          </p:stCondLst>
                                        </p:cTn>
                                        <p:tgtEl>
                                          <p:spTgt spid="5"/>
                                        </p:tgtEl>
                                        <p:attrNameLst>
                                          <p:attrName>style.visibility</p:attrName>
                                        </p:attrNameLst>
                                      </p:cBhvr>
                                      <p:to>
                                        <p:strVal val="hidden"/>
                                      </p:to>
                                    </p:set>
                                  </p:childTnLst>
                                </p:cTn>
                              </p:par>
                              <p:par>
                                <p:cTn id="183" presetID="13" presetClass="exit" presetSubtype="16" fill="hold" nodeType="withEffect">
                                  <p:stCondLst>
                                    <p:cond delay="0"/>
                                  </p:stCondLst>
                                  <p:childTnLst>
                                    <p:animEffect transition="out" filter="plus(in)">
                                      <p:cBhvr>
                                        <p:cTn id="184" dur="3000"/>
                                        <p:tgtEl>
                                          <p:spTgt spid="8"/>
                                        </p:tgtEl>
                                      </p:cBhvr>
                                    </p:animEffect>
                                    <p:set>
                                      <p:cBhvr>
                                        <p:cTn id="185" dur="1" fill="hold">
                                          <p:stCondLst>
                                            <p:cond delay="2999"/>
                                          </p:stCondLst>
                                        </p:cTn>
                                        <p:tgtEl>
                                          <p:spTgt spid="8"/>
                                        </p:tgtEl>
                                        <p:attrNameLst>
                                          <p:attrName>style.visibility</p:attrName>
                                        </p:attrNameLst>
                                      </p:cBhvr>
                                      <p:to>
                                        <p:strVal val="hidden"/>
                                      </p:to>
                                    </p:set>
                                  </p:childTnLst>
                                </p:cTn>
                              </p:par>
                              <p:par>
                                <p:cTn id="186" presetID="13" presetClass="exit" presetSubtype="16" fill="hold" nodeType="withEffect">
                                  <p:stCondLst>
                                    <p:cond delay="0"/>
                                  </p:stCondLst>
                                  <p:childTnLst>
                                    <p:animEffect transition="out" filter="plus(in)">
                                      <p:cBhvr>
                                        <p:cTn id="187" dur="3000"/>
                                        <p:tgtEl>
                                          <p:spTgt spid="10"/>
                                        </p:tgtEl>
                                      </p:cBhvr>
                                    </p:animEffect>
                                    <p:set>
                                      <p:cBhvr>
                                        <p:cTn id="188" dur="1" fill="hold">
                                          <p:stCondLst>
                                            <p:cond delay="2999"/>
                                          </p:stCondLst>
                                        </p:cTn>
                                        <p:tgtEl>
                                          <p:spTgt spid="10"/>
                                        </p:tgtEl>
                                        <p:attrNameLst>
                                          <p:attrName>style.visibility</p:attrName>
                                        </p:attrNameLst>
                                      </p:cBhvr>
                                      <p:to>
                                        <p:strVal val="hidden"/>
                                      </p:to>
                                    </p:set>
                                  </p:childTnLst>
                                </p:cTn>
                              </p:par>
                              <p:par>
                                <p:cTn id="189" presetID="13" presetClass="exit" presetSubtype="16" fill="hold" nodeType="withEffect">
                                  <p:stCondLst>
                                    <p:cond delay="0"/>
                                  </p:stCondLst>
                                  <p:childTnLst>
                                    <p:animEffect transition="out" filter="plus(in)">
                                      <p:cBhvr>
                                        <p:cTn id="190" dur="3000"/>
                                        <p:tgtEl>
                                          <p:spTgt spid="12"/>
                                        </p:tgtEl>
                                      </p:cBhvr>
                                    </p:animEffect>
                                    <p:set>
                                      <p:cBhvr>
                                        <p:cTn id="191" dur="1" fill="hold">
                                          <p:stCondLst>
                                            <p:cond delay="2999"/>
                                          </p:stCondLst>
                                        </p:cTn>
                                        <p:tgtEl>
                                          <p:spTgt spid="12"/>
                                        </p:tgtEl>
                                        <p:attrNameLst>
                                          <p:attrName>style.visibility</p:attrName>
                                        </p:attrNameLst>
                                      </p:cBhvr>
                                      <p:to>
                                        <p:strVal val="hidden"/>
                                      </p:to>
                                    </p:set>
                                  </p:childTnLst>
                                </p:cTn>
                              </p:par>
                              <p:par>
                                <p:cTn id="192" presetID="13" presetClass="exit" presetSubtype="16" fill="hold" nodeType="withEffect">
                                  <p:stCondLst>
                                    <p:cond delay="0"/>
                                  </p:stCondLst>
                                  <p:childTnLst>
                                    <p:animEffect transition="out" filter="plus(in)">
                                      <p:cBhvr>
                                        <p:cTn id="193" dur="3000"/>
                                        <p:tgtEl>
                                          <p:spTgt spid="14"/>
                                        </p:tgtEl>
                                      </p:cBhvr>
                                    </p:animEffect>
                                    <p:set>
                                      <p:cBhvr>
                                        <p:cTn id="194" dur="1" fill="hold">
                                          <p:stCondLst>
                                            <p:cond delay="2999"/>
                                          </p:stCondLst>
                                        </p:cTn>
                                        <p:tgtEl>
                                          <p:spTgt spid="14"/>
                                        </p:tgtEl>
                                        <p:attrNameLst>
                                          <p:attrName>style.visibility</p:attrName>
                                        </p:attrNameLst>
                                      </p:cBhvr>
                                      <p:to>
                                        <p:strVal val="hidden"/>
                                      </p:to>
                                    </p:set>
                                  </p:childTnLst>
                                </p:cTn>
                              </p:par>
                              <p:par>
                                <p:cTn id="195" presetID="13" presetClass="exit" presetSubtype="16" fill="hold" nodeType="withEffect">
                                  <p:stCondLst>
                                    <p:cond delay="0"/>
                                  </p:stCondLst>
                                  <p:childTnLst>
                                    <p:animEffect transition="out" filter="plus(in)">
                                      <p:cBhvr>
                                        <p:cTn id="196" dur="3000"/>
                                        <p:tgtEl>
                                          <p:spTgt spid="16"/>
                                        </p:tgtEl>
                                      </p:cBhvr>
                                    </p:animEffect>
                                    <p:set>
                                      <p:cBhvr>
                                        <p:cTn id="197" dur="1" fill="hold">
                                          <p:stCondLst>
                                            <p:cond delay="2999"/>
                                          </p:stCondLst>
                                        </p:cTn>
                                        <p:tgtEl>
                                          <p:spTgt spid="16"/>
                                        </p:tgtEl>
                                        <p:attrNameLst>
                                          <p:attrName>style.visibility</p:attrName>
                                        </p:attrNameLst>
                                      </p:cBhvr>
                                      <p:to>
                                        <p:strVal val="hidden"/>
                                      </p:to>
                                    </p:set>
                                  </p:childTnLst>
                                </p:cTn>
                              </p:par>
                              <p:par>
                                <p:cTn id="198" presetID="23" presetClass="entr" presetSubtype="288" fill="hold" nodeType="withEffect">
                                  <p:stCondLst>
                                    <p:cond delay="0"/>
                                  </p:stCondLst>
                                  <p:childTnLst>
                                    <p:set>
                                      <p:cBhvr>
                                        <p:cTn id="199" dur="1" fill="hold">
                                          <p:stCondLst>
                                            <p:cond delay="0"/>
                                          </p:stCondLst>
                                        </p:cTn>
                                        <p:tgtEl>
                                          <p:spTgt spid="4"/>
                                        </p:tgtEl>
                                        <p:attrNameLst>
                                          <p:attrName>style.visibility</p:attrName>
                                        </p:attrNameLst>
                                      </p:cBhvr>
                                      <p:to>
                                        <p:strVal val="visible"/>
                                      </p:to>
                                    </p:set>
                                    <p:anim calcmode="lin" valueType="num">
                                      <p:cBhvr>
                                        <p:cTn id="200" dur="3000" fill="hold"/>
                                        <p:tgtEl>
                                          <p:spTgt spid="4"/>
                                        </p:tgtEl>
                                        <p:attrNameLst>
                                          <p:attrName>ppt_w</p:attrName>
                                        </p:attrNameLst>
                                      </p:cBhvr>
                                      <p:tavLst>
                                        <p:tav tm="0">
                                          <p:val>
                                            <p:strVal val="4/3*#ppt_w"/>
                                          </p:val>
                                        </p:tav>
                                        <p:tav tm="100000">
                                          <p:val>
                                            <p:strVal val="#ppt_w"/>
                                          </p:val>
                                        </p:tav>
                                      </p:tavLst>
                                    </p:anim>
                                    <p:anim calcmode="lin" valueType="num">
                                      <p:cBhvr>
                                        <p:cTn id="201" dur="3000" fill="hold"/>
                                        <p:tgtEl>
                                          <p:spTgt spid="4"/>
                                        </p:tgtEl>
                                        <p:attrNameLst>
                                          <p:attrName>ppt_h</p:attrName>
                                        </p:attrNameLst>
                                      </p:cBhvr>
                                      <p:tavLst>
                                        <p:tav tm="0">
                                          <p:val>
                                            <p:strVal val="4/3*#ppt_h"/>
                                          </p:val>
                                        </p:tav>
                                        <p:tav tm="100000">
                                          <p:val>
                                            <p:strVal val="#ppt_h"/>
                                          </p:val>
                                        </p:tav>
                                      </p:tavLst>
                                    </p:anim>
                                  </p:childTnLst>
                                </p:cTn>
                              </p:par>
                              <p:par>
                                <p:cTn id="202" presetID="16" presetClass="entr" presetSubtype="37" fill="hold" nodeType="withEffect">
                                  <p:stCondLst>
                                    <p:cond delay="0"/>
                                  </p:stCondLst>
                                  <p:childTnLst>
                                    <p:set>
                                      <p:cBhvr>
                                        <p:cTn id="203" dur="1" fill="hold">
                                          <p:stCondLst>
                                            <p:cond delay="0"/>
                                          </p:stCondLst>
                                        </p:cTn>
                                        <p:tgtEl>
                                          <p:spTgt spid="4"/>
                                        </p:tgtEl>
                                        <p:attrNameLst>
                                          <p:attrName>style.visibility</p:attrName>
                                        </p:attrNameLst>
                                      </p:cBhvr>
                                      <p:to>
                                        <p:strVal val="visible"/>
                                      </p:to>
                                    </p:set>
                                    <p:animEffect transition="in" filter="barn(outVertical)">
                                      <p:cBhvr>
                                        <p:cTn id="204" dur="3000"/>
                                        <p:tgtEl>
                                          <p:spTgt spid="4"/>
                                        </p:tgtEl>
                                      </p:cBhvr>
                                    </p:animEffect>
                                  </p:childTnLst>
                                </p:cTn>
                              </p:par>
                            </p:childTnLst>
                          </p:cTn>
                        </p:par>
                        <p:par>
                          <p:cTn id="205" fill="hold">
                            <p:stCondLst>
                              <p:cond delay="6000"/>
                            </p:stCondLst>
                            <p:childTnLst>
                              <p:par>
                                <p:cTn id="206" presetID="40" presetClass="entr" presetSubtype="0" fill="hold" grpId="0" nodeType="afterEffect">
                                  <p:stCondLst>
                                    <p:cond delay="0"/>
                                  </p:stCondLst>
                                  <p:iterate type="lt">
                                    <p:tmPct val="10000"/>
                                  </p:iterate>
                                  <p:childTnLst>
                                    <p:set>
                                      <p:cBhvr>
                                        <p:cTn id="207" dur="1" fill="hold">
                                          <p:stCondLst>
                                            <p:cond delay="0"/>
                                          </p:stCondLst>
                                        </p:cTn>
                                        <p:tgtEl>
                                          <p:spTgt spid="17"/>
                                        </p:tgtEl>
                                        <p:attrNameLst>
                                          <p:attrName>style.visibility</p:attrName>
                                        </p:attrNameLst>
                                      </p:cBhvr>
                                      <p:to>
                                        <p:strVal val="visible"/>
                                      </p:to>
                                    </p:set>
                                    <p:animEffect transition="in" filter="fade">
                                      <p:cBhvr>
                                        <p:cTn id="208" dur="1000"/>
                                        <p:tgtEl>
                                          <p:spTgt spid="17"/>
                                        </p:tgtEl>
                                      </p:cBhvr>
                                    </p:animEffect>
                                    <p:anim calcmode="lin" valueType="num">
                                      <p:cBhvr>
                                        <p:cTn id="209" dur="1000" fill="hold"/>
                                        <p:tgtEl>
                                          <p:spTgt spid="17"/>
                                        </p:tgtEl>
                                        <p:attrNameLst>
                                          <p:attrName>ppt_x</p:attrName>
                                        </p:attrNameLst>
                                      </p:cBhvr>
                                      <p:tavLst>
                                        <p:tav tm="0">
                                          <p:val>
                                            <p:strVal val="#ppt_x-.1"/>
                                          </p:val>
                                        </p:tav>
                                        <p:tav tm="100000">
                                          <p:val>
                                            <p:strVal val="#ppt_x"/>
                                          </p:val>
                                        </p:tav>
                                      </p:tavLst>
                                    </p:anim>
                                    <p:anim calcmode="lin" valueType="num">
                                      <p:cBhvr>
                                        <p:cTn id="21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42869_10151243465549023_1692182972_n.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4071938" y="0"/>
            <a:ext cx="285750" cy="762000"/>
          </a:xfrm>
          <a:prstGeom prst="rect">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714875" y="0"/>
            <a:ext cx="285750" cy="762000"/>
          </a:xfrm>
          <a:prstGeom prst="rect">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3714750" y="536575"/>
            <a:ext cx="285750" cy="762000"/>
          </a:xfrm>
          <a:prstGeom prst="rect">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5072063" y="536575"/>
            <a:ext cx="285750" cy="762000"/>
          </a:xfrm>
          <a:prstGeom prst="rect">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3357563" y="1012825"/>
            <a:ext cx="285750" cy="762000"/>
          </a:xfrm>
          <a:prstGeom prst="rect">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5429250" y="1071563"/>
            <a:ext cx="285750" cy="762000"/>
          </a:xfrm>
          <a:prstGeom prst="rect">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3000375" y="1428750"/>
            <a:ext cx="285750" cy="762000"/>
          </a:xfrm>
          <a:prstGeom prst="rect">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5786438" y="1489075"/>
            <a:ext cx="285750" cy="762000"/>
          </a:xfrm>
          <a:prstGeom prst="rect">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6143625" y="1905000"/>
            <a:ext cx="285750" cy="762000"/>
          </a:xfrm>
          <a:prstGeom prst="rect">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2643188" y="1905000"/>
            <a:ext cx="285750" cy="762000"/>
          </a:xfrm>
          <a:prstGeom prst="rect">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2286000" y="2381250"/>
            <a:ext cx="285750" cy="762000"/>
          </a:xfrm>
          <a:prstGeom prst="rect">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6500813" y="2381250"/>
            <a:ext cx="285750" cy="762000"/>
          </a:xfrm>
          <a:prstGeom prst="rect">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1928813" y="2798763"/>
            <a:ext cx="285750" cy="762000"/>
          </a:xfrm>
          <a:prstGeom prst="rect">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6858000" y="2798763"/>
            <a:ext cx="285750" cy="762000"/>
          </a:xfrm>
          <a:prstGeom prst="rect">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a:off x="1571625" y="3214688"/>
            <a:ext cx="285750" cy="762000"/>
          </a:xfrm>
          <a:prstGeom prst="rect">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a:off x="7215188" y="3214688"/>
            <a:ext cx="285750" cy="762000"/>
          </a:xfrm>
          <a:prstGeom prst="rect">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a:off x="1214438" y="3632200"/>
            <a:ext cx="285750" cy="762000"/>
          </a:xfrm>
          <a:prstGeom prst="rect">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7572375" y="3632200"/>
            <a:ext cx="285750" cy="762000"/>
          </a:xfrm>
          <a:prstGeom prst="rect">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a:off x="827088" y="4117975"/>
            <a:ext cx="285750" cy="762000"/>
          </a:xfrm>
          <a:prstGeom prst="rect">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Rectángulo"/>
          <p:cNvSpPr/>
          <p:nvPr/>
        </p:nvSpPr>
        <p:spPr>
          <a:xfrm>
            <a:off x="7929563" y="4048125"/>
            <a:ext cx="285750" cy="762000"/>
          </a:xfrm>
          <a:prstGeom prst="rect">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Rectángulo"/>
          <p:cNvSpPr/>
          <p:nvPr/>
        </p:nvSpPr>
        <p:spPr>
          <a:xfrm>
            <a:off x="395288" y="4478338"/>
            <a:ext cx="285750" cy="762000"/>
          </a:xfrm>
          <a:prstGeom prst="rect">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Rectángulo"/>
          <p:cNvSpPr/>
          <p:nvPr/>
        </p:nvSpPr>
        <p:spPr>
          <a:xfrm>
            <a:off x="8358188" y="4405313"/>
            <a:ext cx="285750" cy="762000"/>
          </a:xfrm>
          <a:prstGeom prst="rect">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Rectángulo"/>
          <p:cNvSpPr/>
          <p:nvPr/>
        </p:nvSpPr>
        <p:spPr>
          <a:xfrm>
            <a:off x="0" y="4953000"/>
            <a:ext cx="285750" cy="762000"/>
          </a:xfrm>
          <a:prstGeom prst="rect">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Rectángulo"/>
          <p:cNvSpPr/>
          <p:nvPr/>
        </p:nvSpPr>
        <p:spPr>
          <a:xfrm>
            <a:off x="8858250" y="4953000"/>
            <a:ext cx="285750" cy="762000"/>
          </a:xfrm>
          <a:prstGeom prst="rect">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9" name="28 CuadroTexto"/>
          <p:cNvSpPr txBox="1"/>
          <p:nvPr/>
        </p:nvSpPr>
        <p:spPr>
          <a:xfrm>
            <a:off x="539552" y="4873724"/>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Esto se debe a que este cañón se encuentra bajo la meseta del río Colorado, la cual tiene altitudes que van, desde los 1.500 hasta los 3.000 metros.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prism isContent="1" isInverted="1"/>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plus(in)">
                                      <p:cBhvr>
                                        <p:cTn id="10" dur="3000"/>
                                        <p:tgtEl>
                                          <p:spTgt spid="7"/>
                                        </p:tgtEl>
                                      </p:cBhvr>
                                    </p:animEffect>
                                  </p:childTnLst>
                                </p:cTn>
                              </p:par>
                              <p:par>
                                <p:cTn id="11" presetID="13" presetClass="entr" presetSubtype="1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plus(in)">
                                      <p:cBhvr>
                                        <p:cTn id="13" dur="3000"/>
                                        <p:tgtEl>
                                          <p:spTgt spid="9"/>
                                        </p:tgtEl>
                                      </p:cBhvr>
                                    </p:animEffect>
                                  </p:childTnLst>
                                </p:cTn>
                              </p:par>
                              <p:par>
                                <p:cTn id="14" presetID="13" presetClass="entr" presetSubtype="16"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plus(in)">
                                      <p:cBhvr>
                                        <p:cTn id="16" dur="3000"/>
                                        <p:tgtEl>
                                          <p:spTgt spid="11"/>
                                        </p:tgtEl>
                                      </p:cBhvr>
                                    </p:animEffect>
                                  </p:childTnLst>
                                </p:cTn>
                              </p:par>
                              <p:par>
                                <p:cTn id="17" presetID="13" presetClass="entr" presetSubtype="16"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plus(in)">
                                      <p:cBhvr>
                                        <p:cTn id="19" dur="3000"/>
                                        <p:tgtEl>
                                          <p:spTgt spid="14"/>
                                        </p:tgtEl>
                                      </p:cBhvr>
                                    </p:animEffect>
                                  </p:childTnLst>
                                </p:cTn>
                              </p:par>
                              <p:par>
                                <p:cTn id="20" presetID="13" presetClass="entr" presetSubtype="16"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plus(in)">
                                      <p:cBhvr>
                                        <p:cTn id="22" dur="3000"/>
                                        <p:tgtEl>
                                          <p:spTgt spid="15"/>
                                        </p:tgtEl>
                                      </p:cBhvr>
                                    </p:animEffect>
                                  </p:childTnLst>
                                </p:cTn>
                              </p:par>
                              <p:par>
                                <p:cTn id="23" presetID="13" presetClass="entr" presetSubtype="16"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plus(in)">
                                      <p:cBhvr>
                                        <p:cTn id="25" dur="3000"/>
                                        <p:tgtEl>
                                          <p:spTgt spid="17"/>
                                        </p:tgtEl>
                                      </p:cBhvr>
                                    </p:animEffect>
                                  </p:childTnLst>
                                </p:cTn>
                              </p:par>
                              <p:par>
                                <p:cTn id="26" presetID="13" presetClass="entr" presetSubtype="16"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plus(in)">
                                      <p:cBhvr>
                                        <p:cTn id="28" dur="3000"/>
                                        <p:tgtEl>
                                          <p:spTgt spid="19"/>
                                        </p:tgtEl>
                                      </p:cBhvr>
                                    </p:animEffect>
                                  </p:childTnLst>
                                </p:cTn>
                              </p:par>
                              <p:par>
                                <p:cTn id="29" presetID="13" presetClass="entr" presetSubtype="16"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plus(in)">
                                      <p:cBhvr>
                                        <p:cTn id="31" dur="3000"/>
                                        <p:tgtEl>
                                          <p:spTgt spid="21"/>
                                        </p:tgtEl>
                                      </p:cBhvr>
                                    </p:animEffect>
                                  </p:childTnLst>
                                </p:cTn>
                              </p:par>
                              <p:par>
                                <p:cTn id="32" presetID="13" presetClass="entr" presetSubtype="16" fill="hold"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plus(in)">
                                      <p:cBhvr>
                                        <p:cTn id="34" dur="3000"/>
                                        <p:tgtEl>
                                          <p:spTgt spid="23"/>
                                        </p:tgtEl>
                                      </p:cBhvr>
                                    </p:animEffect>
                                  </p:childTnLst>
                                </p:cTn>
                              </p:par>
                              <p:par>
                                <p:cTn id="35" presetID="13" presetClass="entr" presetSubtype="16"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plus(in)">
                                      <p:cBhvr>
                                        <p:cTn id="37" dur="3000"/>
                                        <p:tgtEl>
                                          <p:spTgt spid="25"/>
                                        </p:tgtEl>
                                      </p:cBhvr>
                                    </p:animEffect>
                                  </p:childTnLst>
                                </p:cTn>
                              </p:par>
                              <p:par>
                                <p:cTn id="38" presetID="13" presetClass="entr" presetSubtype="16" fill="hold" nodeType="with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plus(in)">
                                      <p:cBhvr>
                                        <p:cTn id="40" dur="3000"/>
                                        <p:tgtEl>
                                          <p:spTgt spid="27"/>
                                        </p:tgtEl>
                                      </p:cBhvr>
                                    </p:animEffect>
                                  </p:childTnLst>
                                </p:cTn>
                              </p:par>
                              <p:par>
                                <p:cTn id="41" presetID="13" presetClass="entr" presetSubtype="16"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plus(in)">
                                      <p:cBhvr>
                                        <p:cTn id="43" dur="3000"/>
                                        <p:tgtEl>
                                          <p:spTgt spid="6"/>
                                        </p:tgtEl>
                                      </p:cBhvr>
                                    </p:animEffect>
                                  </p:childTnLst>
                                </p:cTn>
                              </p:par>
                              <p:par>
                                <p:cTn id="44" presetID="13" presetClass="entr" presetSubtype="16"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plus(in)">
                                      <p:cBhvr>
                                        <p:cTn id="46" dur="3000"/>
                                        <p:tgtEl>
                                          <p:spTgt spid="8"/>
                                        </p:tgtEl>
                                      </p:cBhvr>
                                    </p:animEffect>
                                  </p:childTnLst>
                                </p:cTn>
                              </p:par>
                              <p:par>
                                <p:cTn id="47" presetID="13" presetClass="entr" presetSubtype="16"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plus(in)">
                                      <p:cBhvr>
                                        <p:cTn id="49" dur="3000"/>
                                        <p:tgtEl>
                                          <p:spTgt spid="10"/>
                                        </p:tgtEl>
                                      </p:cBhvr>
                                    </p:animEffect>
                                  </p:childTnLst>
                                </p:cTn>
                              </p:par>
                              <p:par>
                                <p:cTn id="50" presetID="13" presetClass="entr" presetSubtype="16"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plus(in)">
                                      <p:cBhvr>
                                        <p:cTn id="52" dur="3000"/>
                                        <p:tgtEl>
                                          <p:spTgt spid="12"/>
                                        </p:tgtEl>
                                      </p:cBhvr>
                                    </p:animEffect>
                                  </p:childTnLst>
                                </p:cTn>
                              </p:par>
                              <p:par>
                                <p:cTn id="53" presetID="13" presetClass="entr" presetSubtype="16" fill="hold" nodeType="with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plus(in)">
                                      <p:cBhvr>
                                        <p:cTn id="55" dur="3000"/>
                                        <p:tgtEl>
                                          <p:spTgt spid="13"/>
                                        </p:tgtEl>
                                      </p:cBhvr>
                                    </p:animEffect>
                                  </p:childTnLst>
                                </p:cTn>
                              </p:par>
                              <p:par>
                                <p:cTn id="56" presetID="13" presetClass="entr" presetSubtype="16" fill="hold" nodeType="with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plus(in)">
                                      <p:cBhvr>
                                        <p:cTn id="58" dur="3000"/>
                                        <p:tgtEl>
                                          <p:spTgt spid="16"/>
                                        </p:tgtEl>
                                      </p:cBhvr>
                                    </p:animEffect>
                                  </p:childTnLst>
                                </p:cTn>
                              </p:par>
                              <p:par>
                                <p:cTn id="59" presetID="13" presetClass="entr" presetSubtype="16"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plus(in)">
                                      <p:cBhvr>
                                        <p:cTn id="61" dur="3000"/>
                                        <p:tgtEl>
                                          <p:spTgt spid="18"/>
                                        </p:tgtEl>
                                      </p:cBhvr>
                                    </p:animEffect>
                                  </p:childTnLst>
                                </p:cTn>
                              </p:par>
                              <p:par>
                                <p:cTn id="62" presetID="13" presetClass="entr" presetSubtype="16" fill="hold" nodeType="with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plus(in)">
                                      <p:cBhvr>
                                        <p:cTn id="64" dur="3000"/>
                                        <p:tgtEl>
                                          <p:spTgt spid="20"/>
                                        </p:tgtEl>
                                      </p:cBhvr>
                                    </p:animEffect>
                                  </p:childTnLst>
                                </p:cTn>
                              </p:par>
                              <p:par>
                                <p:cTn id="65" presetID="13" presetClass="entr" presetSubtype="16" fill="hold" nodeType="with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plus(in)">
                                      <p:cBhvr>
                                        <p:cTn id="67" dur="3000"/>
                                        <p:tgtEl>
                                          <p:spTgt spid="22"/>
                                        </p:tgtEl>
                                      </p:cBhvr>
                                    </p:animEffect>
                                  </p:childTnLst>
                                </p:cTn>
                              </p:par>
                              <p:par>
                                <p:cTn id="68" presetID="13" presetClass="entr" presetSubtype="16" fill="hold" nodeType="withEffect">
                                  <p:stCondLst>
                                    <p:cond delay="0"/>
                                  </p:stCondLst>
                                  <p:childTnLst>
                                    <p:set>
                                      <p:cBhvr>
                                        <p:cTn id="69" dur="1" fill="hold">
                                          <p:stCondLst>
                                            <p:cond delay="0"/>
                                          </p:stCondLst>
                                        </p:cTn>
                                        <p:tgtEl>
                                          <p:spTgt spid="24"/>
                                        </p:tgtEl>
                                        <p:attrNameLst>
                                          <p:attrName>style.visibility</p:attrName>
                                        </p:attrNameLst>
                                      </p:cBhvr>
                                      <p:to>
                                        <p:strVal val="visible"/>
                                      </p:to>
                                    </p:set>
                                    <p:animEffect transition="in" filter="plus(in)">
                                      <p:cBhvr>
                                        <p:cTn id="70" dur="3000"/>
                                        <p:tgtEl>
                                          <p:spTgt spid="24"/>
                                        </p:tgtEl>
                                      </p:cBhvr>
                                    </p:animEffect>
                                  </p:childTnLst>
                                </p:cTn>
                              </p:par>
                              <p:par>
                                <p:cTn id="71" presetID="13" presetClass="entr" presetSubtype="16" fill="hold"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nodeType="withEffect">
                                  <p:stCondLst>
                                    <p:cond delay="0"/>
                                  </p:stCondLst>
                                  <p:childTnLst>
                                    <p:set>
                                      <p:cBhvr>
                                        <p:cTn id="75" dur="1" fill="hold">
                                          <p:stCondLst>
                                            <p:cond delay="0"/>
                                          </p:stCondLst>
                                        </p:cTn>
                                        <p:tgtEl>
                                          <p:spTgt spid="28"/>
                                        </p:tgtEl>
                                        <p:attrNameLst>
                                          <p:attrName>style.visibility</p:attrName>
                                        </p:attrNameLst>
                                      </p:cBhvr>
                                      <p:to>
                                        <p:strVal val="visible"/>
                                      </p:to>
                                    </p:set>
                                    <p:animEffect transition="in" filter="plus(in)">
                                      <p:cBhvr>
                                        <p:cTn id="76" dur="3000"/>
                                        <p:tgtEl>
                                          <p:spTgt spid="28"/>
                                        </p:tgtEl>
                                      </p:cBhvr>
                                    </p:animEffect>
                                  </p:childTnLst>
                                </p:cTn>
                              </p:par>
                              <p:par>
                                <p:cTn id="77" presetID="8" presetClass="emph" presetSubtype="0" fill="hold" nodeType="withEffect">
                                  <p:stCondLst>
                                    <p:cond delay="0"/>
                                  </p:stCondLst>
                                  <p:childTnLst>
                                    <p:animRot by="21600000">
                                      <p:cBhvr>
                                        <p:cTn id="78" dur="3000" fill="hold"/>
                                        <p:tgtEl>
                                          <p:spTgt spid="5"/>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7"/>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9"/>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11"/>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14"/>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15"/>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17"/>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9"/>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21"/>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23"/>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25"/>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27"/>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6"/>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8"/>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0"/>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2"/>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3"/>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6"/>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18"/>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20"/>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22"/>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24"/>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26"/>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28"/>
                                        </p:tgtEl>
                                        <p:attrNameLst>
                                          <p:attrName>r</p:attrName>
                                        </p:attrNameLst>
                                      </p:cBhvr>
                                    </p:animRot>
                                  </p:childTnLst>
                                </p:cTn>
                              </p:par>
                              <p:par>
                                <p:cTn id="125" presetID="2" presetClass="entr" presetSubtype="12" fill="hold" nodeType="withEffect">
                                  <p:stCondLst>
                                    <p:cond delay="0"/>
                                  </p:stCondLst>
                                  <p:childTnLst>
                                    <p:set>
                                      <p:cBhvr>
                                        <p:cTn id="126" dur="1" fill="hold">
                                          <p:stCondLst>
                                            <p:cond delay="0"/>
                                          </p:stCondLst>
                                        </p:cTn>
                                        <p:tgtEl>
                                          <p:spTgt spid="5"/>
                                        </p:tgtEl>
                                        <p:attrNameLst>
                                          <p:attrName>style.visibility</p:attrName>
                                        </p:attrNameLst>
                                      </p:cBhvr>
                                      <p:to>
                                        <p:strVal val="visible"/>
                                      </p:to>
                                    </p:set>
                                    <p:anim calcmode="lin" valueType="num">
                                      <p:cBhvr additive="base">
                                        <p:cTn id="127" dur="3000" fill="hold"/>
                                        <p:tgtEl>
                                          <p:spTgt spid="5"/>
                                        </p:tgtEl>
                                        <p:attrNameLst>
                                          <p:attrName>ppt_x</p:attrName>
                                        </p:attrNameLst>
                                      </p:cBhvr>
                                      <p:tavLst>
                                        <p:tav tm="0">
                                          <p:val>
                                            <p:strVal val="0-#ppt_w/2"/>
                                          </p:val>
                                        </p:tav>
                                        <p:tav tm="100000">
                                          <p:val>
                                            <p:strVal val="#ppt_x"/>
                                          </p:val>
                                        </p:tav>
                                      </p:tavLst>
                                    </p:anim>
                                    <p:anim calcmode="lin" valueType="num">
                                      <p:cBhvr additive="base">
                                        <p:cTn id="128" dur="3000" fill="hold"/>
                                        <p:tgtEl>
                                          <p:spTgt spid="5"/>
                                        </p:tgtEl>
                                        <p:attrNameLst>
                                          <p:attrName>ppt_y</p:attrName>
                                        </p:attrNameLst>
                                      </p:cBhvr>
                                      <p:tavLst>
                                        <p:tav tm="0">
                                          <p:val>
                                            <p:strVal val="1+#ppt_h/2"/>
                                          </p:val>
                                        </p:tav>
                                        <p:tav tm="100000">
                                          <p:val>
                                            <p:strVal val="#ppt_y"/>
                                          </p:val>
                                        </p:tav>
                                      </p:tavLst>
                                    </p:anim>
                                  </p:childTnLst>
                                </p:cTn>
                              </p:par>
                              <p:par>
                                <p:cTn id="129" presetID="2" presetClass="entr" presetSubtype="12" fill="hold" nodeType="withEffect">
                                  <p:stCondLst>
                                    <p:cond delay="0"/>
                                  </p:stCondLst>
                                  <p:childTnLst>
                                    <p:set>
                                      <p:cBhvr>
                                        <p:cTn id="130" dur="1" fill="hold">
                                          <p:stCondLst>
                                            <p:cond delay="0"/>
                                          </p:stCondLst>
                                        </p:cTn>
                                        <p:tgtEl>
                                          <p:spTgt spid="7"/>
                                        </p:tgtEl>
                                        <p:attrNameLst>
                                          <p:attrName>style.visibility</p:attrName>
                                        </p:attrNameLst>
                                      </p:cBhvr>
                                      <p:to>
                                        <p:strVal val="visible"/>
                                      </p:to>
                                    </p:set>
                                    <p:anim calcmode="lin" valueType="num">
                                      <p:cBhvr additive="base">
                                        <p:cTn id="131" dur="3000" fill="hold"/>
                                        <p:tgtEl>
                                          <p:spTgt spid="7"/>
                                        </p:tgtEl>
                                        <p:attrNameLst>
                                          <p:attrName>ppt_x</p:attrName>
                                        </p:attrNameLst>
                                      </p:cBhvr>
                                      <p:tavLst>
                                        <p:tav tm="0">
                                          <p:val>
                                            <p:strVal val="0-#ppt_w/2"/>
                                          </p:val>
                                        </p:tav>
                                        <p:tav tm="100000">
                                          <p:val>
                                            <p:strVal val="#ppt_x"/>
                                          </p:val>
                                        </p:tav>
                                      </p:tavLst>
                                    </p:anim>
                                    <p:anim calcmode="lin" valueType="num">
                                      <p:cBhvr additive="base">
                                        <p:cTn id="132" dur="3000" fill="hold"/>
                                        <p:tgtEl>
                                          <p:spTgt spid="7"/>
                                        </p:tgtEl>
                                        <p:attrNameLst>
                                          <p:attrName>ppt_y</p:attrName>
                                        </p:attrNameLst>
                                      </p:cBhvr>
                                      <p:tavLst>
                                        <p:tav tm="0">
                                          <p:val>
                                            <p:strVal val="1+#ppt_h/2"/>
                                          </p:val>
                                        </p:tav>
                                        <p:tav tm="100000">
                                          <p:val>
                                            <p:strVal val="#ppt_y"/>
                                          </p:val>
                                        </p:tav>
                                      </p:tavLst>
                                    </p:anim>
                                  </p:childTnLst>
                                </p:cTn>
                              </p:par>
                              <p:par>
                                <p:cTn id="133" presetID="2" presetClass="entr" presetSubtype="12" fill="hold" nodeType="withEffect">
                                  <p:stCondLst>
                                    <p:cond delay="0"/>
                                  </p:stCondLst>
                                  <p:childTnLst>
                                    <p:set>
                                      <p:cBhvr>
                                        <p:cTn id="134" dur="1" fill="hold">
                                          <p:stCondLst>
                                            <p:cond delay="0"/>
                                          </p:stCondLst>
                                        </p:cTn>
                                        <p:tgtEl>
                                          <p:spTgt spid="9"/>
                                        </p:tgtEl>
                                        <p:attrNameLst>
                                          <p:attrName>style.visibility</p:attrName>
                                        </p:attrNameLst>
                                      </p:cBhvr>
                                      <p:to>
                                        <p:strVal val="visible"/>
                                      </p:to>
                                    </p:set>
                                    <p:anim calcmode="lin" valueType="num">
                                      <p:cBhvr additive="base">
                                        <p:cTn id="135" dur="3000" fill="hold"/>
                                        <p:tgtEl>
                                          <p:spTgt spid="9"/>
                                        </p:tgtEl>
                                        <p:attrNameLst>
                                          <p:attrName>ppt_x</p:attrName>
                                        </p:attrNameLst>
                                      </p:cBhvr>
                                      <p:tavLst>
                                        <p:tav tm="0">
                                          <p:val>
                                            <p:strVal val="0-#ppt_w/2"/>
                                          </p:val>
                                        </p:tav>
                                        <p:tav tm="100000">
                                          <p:val>
                                            <p:strVal val="#ppt_x"/>
                                          </p:val>
                                        </p:tav>
                                      </p:tavLst>
                                    </p:anim>
                                    <p:anim calcmode="lin" valueType="num">
                                      <p:cBhvr additive="base">
                                        <p:cTn id="136" dur="3000" fill="hold"/>
                                        <p:tgtEl>
                                          <p:spTgt spid="9"/>
                                        </p:tgtEl>
                                        <p:attrNameLst>
                                          <p:attrName>ppt_y</p:attrName>
                                        </p:attrNameLst>
                                      </p:cBhvr>
                                      <p:tavLst>
                                        <p:tav tm="0">
                                          <p:val>
                                            <p:strVal val="1+#ppt_h/2"/>
                                          </p:val>
                                        </p:tav>
                                        <p:tav tm="100000">
                                          <p:val>
                                            <p:strVal val="#ppt_y"/>
                                          </p:val>
                                        </p:tav>
                                      </p:tavLst>
                                    </p:anim>
                                  </p:childTnLst>
                                </p:cTn>
                              </p:par>
                              <p:par>
                                <p:cTn id="137" presetID="2" presetClass="entr" presetSubtype="12" fill="hold" nodeType="withEffect">
                                  <p:stCondLst>
                                    <p:cond delay="0"/>
                                  </p:stCondLst>
                                  <p:childTnLst>
                                    <p:set>
                                      <p:cBhvr>
                                        <p:cTn id="138" dur="1" fill="hold">
                                          <p:stCondLst>
                                            <p:cond delay="0"/>
                                          </p:stCondLst>
                                        </p:cTn>
                                        <p:tgtEl>
                                          <p:spTgt spid="11"/>
                                        </p:tgtEl>
                                        <p:attrNameLst>
                                          <p:attrName>style.visibility</p:attrName>
                                        </p:attrNameLst>
                                      </p:cBhvr>
                                      <p:to>
                                        <p:strVal val="visible"/>
                                      </p:to>
                                    </p:set>
                                    <p:anim calcmode="lin" valueType="num">
                                      <p:cBhvr additive="base">
                                        <p:cTn id="139" dur="3000" fill="hold"/>
                                        <p:tgtEl>
                                          <p:spTgt spid="11"/>
                                        </p:tgtEl>
                                        <p:attrNameLst>
                                          <p:attrName>ppt_x</p:attrName>
                                        </p:attrNameLst>
                                      </p:cBhvr>
                                      <p:tavLst>
                                        <p:tav tm="0">
                                          <p:val>
                                            <p:strVal val="0-#ppt_w/2"/>
                                          </p:val>
                                        </p:tav>
                                        <p:tav tm="100000">
                                          <p:val>
                                            <p:strVal val="#ppt_x"/>
                                          </p:val>
                                        </p:tav>
                                      </p:tavLst>
                                    </p:anim>
                                    <p:anim calcmode="lin" valueType="num">
                                      <p:cBhvr additive="base">
                                        <p:cTn id="140" dur="3000" fill="hold"/>
                                        <p:tgtEl>
                                          <p:spTgt spid="11"/>
                                        </p:tgtEl>
                                        <p:attrNameLst>
                                          <p:attrName>ppt_y</p:attrName>
                                        </p:attrNameLst>
                                      </p:cBhvr>
                                      <p:tavLst>
                                        <p:tav tm="0">
                                          <p:val>
                                            <p:strVal val="1+#ppt_h/2"/>
                                          </p:val>
                                        </p:tav>
                                        <p:tav tm="100000">
                                          <p:val>
                                            <p:strVal val="#ppt_y"/>
                                          </p:val>
                                        </p:tav>
                                      </p:tavLst>
                                    </p:anim>
                                  </p:childTnLst>
                                </p:cTn>
                              </p:par>
                              <p:par>
                                <p:cTn id="141" presetID="2" presetClass="entr" presetSubtype="12" fill="hold" nodeType="withEffect">
                                  <p:stCondLst>
                                    <p:cond delay="0"/>
                                  </p:stCondLst>
                                  <p:childTnLst>
                                    <p:set>
                                      <p:cBhvr>
                                        <p:cTn id="142" dur="1" fill="hold">
                                          <p:stCondLst>
                                            <p:cond delay="0"/>
                                          </p:stCondLst>
                                        </p:cTn>
                                        <p:tgtEl>
                                          <p:spTgt spid="14"/>
                                        </p:tgtEl>
                                        <p:attrNameLst>
                                          <p:attrName>style.visibility</p:attrName>
                                        </p:attrNameLst>
                                      </p:cBhvr>
                                      <p:to>
                                        <p:strVal val="visible"/>
                                      </p:to>
                                    </p:set>
                                    <p:anim calcmode="lin" valueType="num">
                                      <p:cBhvr additive="base">
                                        <p:cTn id="143" dur="3000" fill="hold"/>
                                        <p:tgtEl>
                                          <p:spTgt spid="14"/>
                                        </p:tgtEl>
                                        <p:attrNameLst>
                                          <p:attrName>ppt_x</p:attrName>
                                        </p:attrNameLst>
                                      </p:cBhvr>
                                      <p:tavLst>
                                        <p:tav tm="0">
                                          <p:val>
                                            <p:strVal val="0-#ppt_w/2"/>
                                          </p:val>
                                        </p:tav>
                                        <p:tav tm="100000">
                                          <p:val>
                                            <p:strVal val="#ppt_x"/>
                                          </p:val>
                                        </p:tav>
                                      </p:tavLst>
                                    </p:anim>
                                    <p:anim calcmode="lin" valueType="num">
                                      <p:cBhvr additive="base">
                                        <p:cTn id="144" dur="3000" fill="hold"/>
                                        <p:tgtEl>
                                          <p:spTgt spid="14"/>
                                        </p:tgtEl>
                                        <p:attrNameLst>
                                          <p:attrName>ppt_y</p:attrName>
                                        </p:attrNameLst>
                                      </p:cBhvr>
                                      <p:tavLst>
                                        <p:tav tm="0">
                                          <p:val>
                                            <p:strVal val="1+#ppt_h/2"/>
                                          </p:val>
                                        </p:tav>
                                        <p:tav tm="100000">
                                          <p:val>
                                            <p:strVal val="#ppt_y"/>
                                          </p:val>
                                        </p:tav>
                                      </p:tavLst>
                                    </p:anim>
                                  </p:childTnLst>
                                </p:cTn>
                              </p:par>
                              <p:par>
                                <p:cTn id="145" presetID="2" presetClass="entr" presetSubtype="12" fill="hold" nodeType="withEffect">
                                  <p:stCondLst>
                                    <p:cond delay="0"/>
                                  </p:stCondLst>
                                  <p:childTnLst>
                                    <p:set>
                                      <p:cBhvr>
                                        <p:cTn id="146" dur="1" fill="hold">
                                          <p:stCondLst>
                                            <p:cond delay="0"/>
                                          </p:stCondLst>
                                        </p:cTn>
                                        <p:tgtEl>
                                          <p:spTgt spid="15"/>
                                        </p:tgtEl>
                                        <p:attrNameLst>
                                          <p:attrName>style.visibility</p:attrName>
                                        </p:attrNameLst>
                                      </p:cBhvr>
                                      <p:to>
                                        <p:strVal val="visible"/>
                                      </p:to>
                                    </p:set>
                                    <p:anim calcmode="lin" valueType="num">
                                      <p:cBhvr additive="base">
                                        <p:cTn id="147" dur="3000" fill="hold"/>
                                        <p:tgtEl>
                                          <p:spTgt spid="15"/>
                                        </p:tgtEl>
                                        <p:attrNameLst>
                                          <p:attrName>ppt_x</p:attrName>
                                        </p:attrNameLst>
                                      </p:cBhvr>
                                      <p:tavLst>
                                        <p:tav tm="0">
                                          <p:val>
                                            <p:strVal val="0-#ppt_w/2"/>
                                          </p:val>
                                        </p:tav>
                                        <p:tav tm="100000">
                                          <p:val>
                                            <p:strVal val="#ppt_x"/>
                                          </p:val>
                                        </p:tav>
                                      </p:tavLst>
                                    </p:anim>
                                    <p:anim calcmode="lin" valueType="num">
                                      <p:cBhvr additive="base">
                                        <p:cTn id="148" dur="3000" fill="hold"/>
                                        <p:tgtEl>
                                          <p:spTgt spid="15"/>
                                        </p:tgtEl>
                                        <p:attrNameLst>
                                          <p:attrName>ppt_y</p:attrName>
                                        </p:attrNameLst>
                                      </p:cBhvr>
                                      <p:tavLst>
                                        <p:tav tm="0">
                                          <p:val>
                                            <p:strVal val="1+#ppt_h/2"/>
                                          </p:val>
                                        </p:tav>
                                        <p:tav tm="100000">
                                          <p:val>
                                            <p:strVal val="#ppt_y"/>
                                          </p:val>
                                        </p:tav>
                                      </p:tavLst>
                                    </p:anim>
                                  </p:childTnLst>
                                </p:cTn>
                              </p:par>
                              <p:par>
                                <p:cTn id="149" presetID="2" presetClass="entr" presetSubtype="12" fill="hold" nodeType="withEffect">
                                  <p:stCondLst>
                                    <p:cond delay="0"/>
                                  </p:stCondLst>
                                  <p:childTnLst>
                                    <p:set>
                                      <p:cBhvr>
                                        <p:cTn id="150" dur="1" fill="hold">
                                          <p:stCondLst>
                                            <p:cond delay="0"/>
                                          </p:stCondLst>
                                        </p:cTn>
                                        <p:tgtEl>
                                          <p:spTgt spid="17"/>
                                        </p:tgtEl>
                                        <p:attrNameLst>
                                          <p:attrName>style.visibility</p:attrName>
                                        </p:attrNameLst>
                                      </p:cBhvr>
                                      <p:to>
                                        <p:strVal val="visible"/>
                                      </p:to>
                                    </p:set>
                                    <p:anim calcmode="lin" valueType="num">
                                      <p:cBhvr additive="base">
                                        <p:cTn id="151" dur="3000" fill="hold"/>
                                        <p:tgtEl>
                                          <p:spTgt spid="17"/>
                                        </p:tgtEl>
                                        <p:attrNameLst>
                                          <p:attrName>ppt_x</p:attrName>
                                        </p:attrNameLst>
                                      </p:cBhvr>
                                      <p:tavLst>
                                        <p:tav tm="0">
                                          <p:val>
                                            <p:strVal val="0-#ppt_w/2"/>
                                          </p:val>
                                        </p:tav>
                                        <p:tav tm="100000">
                                          <p:val>
                                            <p:strVal val="#ppt_x"/>
                                          </p:val>
                                        </p:tav>
                                      </p:tavLst>
                                    </p:anim>
                                    <p:anim calcmode="lin" valueType="num">
                                      <p:cBhvr additive="base">
                                        <p:cTn id="152" dur="3000" fill="hold"/>
                                        <p:tgtEl>
                                          <p:spTgt spid="17"/>
                                        </p:tgtEl>
                                        <p:attrNameLst>
                                          <p:attrName>ppt_y</p:attrName>
                                        </p:attrNameLst>
                                      </p:cBhvr>
                                      <p:tavLst>
                                        <p:tav tm="0">
                                          <p:val>
                                            <p:strVal val="1+#ppt_h/2"/>
                                          </p:val>
                                        </p:tav>
                                        <p:tav tm="100000">
                                          <p:val>
                                            <p:strVal val="#ppt_y"/>
                                          </p:val>
                                        </p:tav>
                                      </p:tavLst>
                                    </p:anim>
                                  </p:childTnLst>
                                </p:cTn>
                              </p:par>
                              <p:par>
                                <p:cTn id="153" presetID="2" presetClass="entr" presetSubtype="12" fill="hold" nodeType="withEffect">
                                  <p:stCondLst>
                                    <p:cond delay="0"/>
                                  </p:stCondLst>
                                  <p:childTnLst>
                                    <p:set>
                                      <p:cBhvr>
                                        <p:cTn id="154" dur="1" fill="hold">
                                          <p:stCondLst>
                                            <p:cond delay="0"/>
                                          </p:stCondLst>
                                        </p:cTn>
                                        <p:tgtEl>
                                          <p:spTgt spid="19"/>
                                        </p:tgtEl>
                                        <p:attrNameLst>
                                          <p:attrName>style.visibility</p:attrName>
                                        </p:attrNameLst>
                                      </p:cBhvr>
                                      <p:to>
                                        <p:strVal val="visible"/>
                                      </p:to>
                                    </p:set>
                                    <p:anim calcmode="lin" valueType="num">
                                      <p:cBhvr additive="base">
                                        <p:cTn id="155" dur="3000" fill="hold"/>
                                        <p:tgtEl>
                                          <p:spTgt spid="19"/>
                                        </p:tgtEl>
                                        <p:attrNameLst>
                                          <p:attrName>ppt_x</p:attrName>
                                        </p:attrNameLst>
                                      </p:cBhvr>
                                      <p:tavLst>
                                        <p:tav tm="0">
                                          <p:val>
                                            <p:strVal val="0-#ppt_w/2"/>
                                          </p:val>
                                        </p:tav>
                                        <p:tav tm="100000">
                                          <p:val>
                                            <p:strVal val="#ppt_x"/>
                                          </p:val>
                                        </p:tav>
                                      </p:tavLst>
                                    </p:anim>
                                    <p:anim calcmode="lin" valueType="num">
                                      <p:cBhvr additive="base">
                                        <p:cTn id="156" dur="3000" fill="hold"/>
                                        <p:tgtEl>
                                          <p:spTgt spid="19"/>
                                        </p:tgtEl>
                                        <p:attrNameLst>
                                          <p:attrName>ppt_y</p:attrName>
                                        </p:attrNameLst>
                                      </p:cBhvr>
                                      <p:tavLst>
                                        <p:tav tm="0">
                                          <p:val>
                                            <p:strVal val="1+#ppt_h/2"/>
                                          </p:val>
                                        </p:tav>
                                        <p:tav tm="100000">
                                          <p:val>
                                            <p:strVal val="#ppt_y"/>
                                          </p:val>
                                        </p:tav>
                                      </p:tavLst>
                                    </p:anim>
                                  </p:childTnLst>
                                </p:cTn>
                              </p:par>
                              <p:par>
                                <p:cTn id="157" presetID="2" presetClass="entr" presetSubtype="12" fill="hold" nodeType="withEffect">
                                  <p:stCondLst>
                                    <p:cond delay="0"/>
                                  </p:stCondLst>
                                  <p:childTnLst>
                                    <p:set>
                                      <p:cBhvr>
                                        <p:cTn id="158" dur="1" fill="hold">
                                          <p:stCondLst>
                                            <p:cond delay="0"/>
                                          </p:stCondLst>
                                        </p:cTn>
                                        <p:tgtEl>
                                          <p:spTgt spid="21"/>
                                        </p:tgtEl>
                                        <p:attrNameLst>
                                          <p:attrName>style.visibility</p:attrName>
                                        </p:attrNameLst>
                                      </p:cBhvr>
                                      <p:to>
                                        <p:strVal val="visible"/>
                                      </p:to>
                                    </p:set>
                                    <p:anim calcmode="lin" valueType="num">
                                      <p:cBhvr additive="base">
                                        <p:cTn id="159" dur="3000" fill="hold"/>
                                        <p:tgtEl>
                                          <p:spTgt spid="21"/>
                                        </p:tgtEl>
                                        <p:attrNameLst>
                                          <p:attrName>ppt_x</p:attrName>
                                        </p:attrNameLst>
                                      </p:cBhvr>
                                      <p:tavLst>
                                        <p:tav tm="0">
                                          <p:val>
                                            <p:strVal val="0-#ppt_w/2"/>
                                          </p:val>
                                        </p:tav>
                                        <p:tav tm="100000">
                                          <p:val>
                                            <p:strVal val="#ppt_x"/>
                                          </p:val>
                                        </p:tav>
                                      </p:tavLst>
                                    </p:anim>
                                    <p:anim calcmode="lin" valueType="num">
                                      <p:cBhvr additive="base">
                                        <p:cTn id="160" dur="3000" fill="hold"/>
                                        <p:tgtEl>
                                          <p:spTgt spid="21"/>
                                        </p:tgtEl>
                                        <p:attrNameLst>
                                          <p:attrName>ppt_y</p:attrName>
                                        </p:attrNameLst>
                                      </p:cBhvr>
                                      <p:tavLst>
                                        <p:tav tm="0">
                                          <p:val>
                                            <p:strVal val="1+#ppt_h/2"/>
                                          </p:val>
                                        </p:tav>
                                        <p:tav tm="100000">
                                          <p:val>
                                            <p:strVal val="#ppt_y"/>
                                          </p:val>
                                        </p:tav>
                                      </p:tavLst>
                                    </p:anim>
                                  </p:childTnLst>
                                </p:cTn>
                              </p:par>
                              <p:par>
                                <p:cTn id="161" presetID="2" presetClass="entr" presetSubtype="12" fill="hold" nodeType="withEffect">
                                  <p:stCondLst>
                                    <p:cond delay="0"/>
                                  </p:stCondLst>
                                  <p:childTnLst>
                                    <p:set>
                                      <p:cBhvr>
                                        <p:cTn id="162" dur="1" fill="hold">
                                          <p:stCondLst>
                                            <p:cond delay="0"/>
                                          </p:stCondLst>
                                        </p:cTn>
                                        <p:tgtEl>
                                          <p:spTgt spid="23"/>
                                        </p:tgtEl>
                                        <p:attrNameLst>
                                          <p:attrName>style.visibility</p:attrName>
                                        </p:attrNameLst>
                                      </p:cBhvr>
                                      <p:to>
                                        <p:strVal val="visible"/>
                                      </p:to>
                                    </p:set>
                                    <p:anim calcmode="lin" valueType="num">
                                      <p:cBhvr additive="base">
                                        <p:cTn id="163" dur="3000" fill="hold"/>
                                        <p:tgtEl>
                                          <p:spTgt spid="23"/>
                                        </p:tgtEl>
                                        <p:attrNameLst>
                                          <p:attrName>ppt_x</p:attrName>
                                        </p:attrNameLst>
                                      </p:cBhvr>
                                      <p:tavLst>
                                        <p:tav tm="0">
                                          <p:val>
                                            <p:strVal val="0-#ppt_w/2"/>
                                          </p:val>
                                        </p:tav>
                                        <p:tav tm="100000">
                                          <p:val>
                                            <p:strVal val="#ppt_x"/>
                                          </p:val>
                                        </p:tav>
                                      </p:tavLst>
                                    </p:anim>
                                    <p:anim calcmode="lin" valueType="num">
                                      <p:cBhvr additive="base">
                                        <p:cTn id="164" dur="3000" fill="hold"/>
                                        <p:tgtEl>
                                          <p:spTgt spid="23"/>
                                        </p:tgtEl>
                                        <p:attrNameLst>
                                          <p:attrName>ppt_y</p:attrName>
                                        </p:attrNameLst>
                                      </p:cBhvr>
                                      <p:tavLst>
                                        <p:tav tm="0">
                                          <p:val>
                                            <p:strVal val="1+#ppt_h/2"/>
                                          </p:val>
                                        </p:tav>
                                        <p:tav tm="100000">
                                          <p:val>
                                            <p:strVal val="#ppt_y"/>
                                          </p:val>
                                        </p:tav>
                                      </p:tavLst>
                                    </p:anim>
                                  </p:childTnLst>
                                </p:cTn>
                              </p:par>
                              <p:par>
                                <p:cTn id="165" presetID="2" presetClass="entr" presetSubtype="12" fill="hold" nodeType="withEffect">
                                  <p:stCondLst>
                                    <p:cond delay="0"/>
                                  </p:stCondLst>
                                  <p:childTnLst>
                                    <p:set>
                                      <p:cBhvr>
                                        <p:cTn id="166" dur="1" fill="hold">
                                          <p:stCondLst>
                                            <p:cond delay="0"/>
                                          </p:stCondLst>
                                        </p:cTn>
                                        <p:tgtEl>
                                          <p:spTgt spid="25"/>
                                        </p:tgtEl>
                                        <p:attrNameLst>
                                          <p:attrName>style.visibility</p:attrName>
                                        </p:attrNameLst>
                                      </p:cBhvr>
                                      <p:to>
                                        <p:strVal val="visible"/>
                                      </p:to>
                                    </p:set>
                                    <p:anim calcmode="lin" valueType="num">
                                      <p:cBhvr additive="base">
                                        <p:cTn id="167" dur="3000" fill="hold"/>
                                        <p:tgtEl>
                                          <p:spTgt spid="25"/>
                                        </p:tgtEl>
                                        <p:attrNameLst>
                                          <p:attrName>ppt_x</p:attrName>
                                        </p:attrNameLst>
                                      </p:cBhvr>
                                      <p:tavLst>
                                        <p:tav tm="0">
                                          <p:val>
                                            <p:strVal val="0-#ppt_w/2"/>
                                          </p:val>
                                        </p:tav>
                                        <p:tav tm="100000">
                                          <p:val>
                                            <p:strVal val="#ppt_x"/>
                                          </p:val>
                                        </p:tav>
                                      </p:tavLst>
                                    </p:anim>
                                    <p:anim calcmode="lin" valueType="num">
                                      <p:cBhvr additive="base">
                                        <p:cTn id="168" dur="3000" fill="hold"/>
                                        <p:tgtEl>
                                          <p:spTgt spid="25"/>
                                        </p:tgtEl>
                                        <p:attrNameLst>
                                          <p:attrName>ppt_y</p:attrName>
                                        </p:attrNameLst>
                                      </p:cBhvr>
                                      <p:tavLst>
                                        <p:tav tm="0">
                                          <p:val>
                                            <p:strVal val="1+#ppt_h/2"/>
                                          </p:val>
                                        </p:tav>
                                        <p:tav tm="100000">
                                          <p:val>
                                            <p:strVal val="#ppt_y"/>
                                          </p:val>
                                        </p:tav>
                                      </p:tavLst>
                                    </p:anim>
                                  </p:childTnLst>
                                </p:cTn>
                              </p:par>
                              <p:par>
                                <p:cTn id="169" presetID="2" presetClass="entr" presetSubtype="12" fill="hold" nodeType="withEffect">
                                  <p:stCondLst>
                                    <p:cond delay="0"/>
                                  </p:stCondLst>
                                  <p:childTnLst>
                                    <p:set>
                                      <p:cBhvr>
                                        <p:cTn id="170" dur="1" fill="hold">
                                          <p:stCondLst>
                                            <p:cond delay="0"/>
                                          </p:stCondLst>
                                        </p:cTn>
                                        <p:tgtEl>
                                          <p:spTgt spid="27"/>
                                        </p:tgtEl>
                                        <p:attrNameLst>
                                          <p:attrName>style.visibility</p:attrName>
                                        </p:attrNameLst>
                                      </p:cBhvr>
                                      <p:to>
                                        <p:strVal val="visible"/>
                                      </p:to>
                                    </p:set>
                                    <p:anim calcmode="lin" valueType="num">
                                      <p:cBhvr additive="base">
                                        <p:cTn id="171" dur="3000" fill="hold"/>
                                        <p:tgtEl>
                                          <p:spTgt spid="27"/>
                                        </p:tgtEl>
                                        <p:attrNameLst>
                                          <p:attrName>ppt_x</p:attrName>
                                        </p:attrNameLst>
                                      </p:cBhvr>
                                      <p:tavLst>
                                        <p:tav tm="0">
                                          <p:val>
                                            <p:strVal val="0-#ppt_w/2"/>
                                          </p:val>
                                        </p:tav>
                                        <p:tav tm="100000">
                                          <p:val>
                                            <p:strVal val="#ppt_x"/>
                                          </p:val>
                                        </p:tav>
                                      </p:tavLst>
                                    </p:anim>
                                    <p:anim calcmode="lin" valueType="num">
                                      <p:cBhvr additive="base">
                                        <p:cTn id="172" dur="3000" fill="hold"/>
                                        <p:tgtEl>
                                          <p:spTgt spid="27"/>
                                        </p:tgtEl>
                                        <p:attrNameLst>
                                          <p:attrName>ppt_y</p:attrName>
                                        </p:attrNameLst>
                                      </p:cBhvr>
                                      <p:tavLst>
                                        <p:tav tm="0">
                                          <p:val>
                                            <p:strVal val="1+#ppt_h/2"/>
                                          </p:val>
                                        </p:tav>
                                        <p:tav tm="100000">
                                          <p:val>
                                            <p:strVal val="#ppt_y"/>
                                          </p:val>
                                        </p:tav>
                                      </p:tavLst>
                                    </p:anim>
                                  </p:childTnLst>
                                </p:cTn>
                              </p:par>
                              <p:par>
                                <p:cTn id="173" presetID="2" presetClass="entr" presetSubtype="6" fill="hold" nodeType="withEffect">
                                  <p:stCondLst>
                                    <p:cond delay="0"/>
                                  </p:stCondLst>
                                  <p:childTnLst>
                                    <p:set>
                                      <p:cBhvr>
                                        <p:cTn id="174" dur="1" fill="hold">
                                          <p:stCondLst>
                                            <p:cond delay="0"/>
                                          </p:stCondLst>
                                        </p:cTn>
                                        <p:tgtEl>
                                          <p:spTgt spid="6"/>
                                        </p:tgtEl>
                                        <p:attrNameLst>
                                          <p:attrName>style.visibility</p:attrName>
                                        </p:attrNameLst>
                                      </p:cBhvr>
                                      <p:to>
                                        <p:strVal val="visible"/>
                                      </p:to>
                                    </p:set>
                                    <p:anim calcmode="lin" valueType="num">
                                      <p:cBhvr additive="base">
                                        <p:cTn id="175" dur="3000" fill="hold"/>
                                        <p:tgtEl>
                                          <p:spTgt spid="6"/>
                                        </p:tgtEl>
                                        <p:attrNameLst>
                                          <p:attrName>ppt_x</p:attrName>
                                        </p:attrNameLst>
                                      </p:cBhvr>
                                      <p:tavLst>
                                        <p:tav tm="0">
                                          <p:val>
                                            <p:strVal val="1+#ppt_w/2"/>
                                          </p:val>
                                        </p:tav>
                                        <p:tav tm="100000">
                                          <p:val>
                                            <p:strVal val="#ppt_x"/>
                                          </p:val>
                                        </p:tav>
                                      </p:tavLst>
                                    </p:anim>
                                    <p:anim calcmode="lin" valueType="num">
                                      <p:cBhvr additive="base">
                                        <p:cTn id="176" dur="3000" fill="hold"/>
                                        <p:tgtEl>
                                          <p:spTgt spid="6"/>
                                        </p:tgtEl>
                                        <p:attrNameLst>
                                          <p:attrName>ppt_y</p:attrName>
                                        </p:attrNameLst>
                                      </p:cBhvr>
                                      <p:tavLst>
                                        <p:tav tm="0">
                                          <p:val>
                                            <p:strVal val="1+#ppt_h/2"/>
                                          </p:val>
                                        </p:tav>
                                        <p:tav tm="100000">
                                          <p:val>
                                            <p:strVal val="#ppt_y"/>
                                          </p:val>
                                        </p:tav>
                                      </p:tavLst>
                                    </p:anim>
                                  </p:childTnLst>
                                </p:cTn>
                              </p:par>
                              <p:par>
                                <p:cTn id="177" presetID="2" presetClass="entr" presetSubtype="6" fill="hold" nodeType="withEffect">
                                  <p:stCondLst>
                                    <p:cond delay="0"/>
                                  </p:stCondLst>
                                  <p:childTnLst>
                                    <p:set>
                                      <p:cBhvr>
                                        <p:cTn id="178" dur="1" fill="hold">
                                          <p:stCondLst>
                                            <p:cond delay="0"/>
                                          </p:stCondLst>
                                        </p:cTn>
                                        <p:tgtEl>
                                          <p:spTgt spid="8"/>
                                        </p:tgtEl>
                                        <p:attrNameLst>
                                          <p:attrName>style.visibility</p:attrName>
                                        </p:attrNameLst>
                                      </p:cBhvr>
                                      <p:to>
                                        <p:strVal val="visible"/>
                                      </p:to>
                                    </p:set>
                                    <p:anim calcmode="lin" valueType="num">
                                      <p:cBhvr additive="base">
                                        <p:cTn id="179" dur="3000" fill="hold"/>
                                        <p:tgtEl>
                                          <p:spTgt spid="8"/>
                                        </p:tgtEl>
                                        <p:attrNameLst>
                                          <p:attrName>ppt_x</p:attrName>
                                        </p:attrNameLst>
                                      </p:cBhvr>
                                      <p:tavLst>
                                        <p:tav tm="0">
                                          <p:val>
                                            <p:strVal val="1+#ppt_w/2"/>
                                          </p:val>
                                        </p:tav>
                                        <p:tav tm="100000">
                                          <p:val>
                                            <p:strVal val="#ppt_x"/>
                                          </p:val>
                                        </p:tav>
                                      </p:tavLst>
                                    </p:anim>
                                    <p:anim calcmode="lin" valueType="num">
                                      <p:cBhvr additive="base">
                                        <p:cTn id="180" dur="3000" fill="hold"/>
                                        <p:tgtEl>
                                          <p:spTgt spid="8"/>
                                        </p:tgtEl>
                                        <p:attrNameLst>
                                          <p:attrName>ppt_y</p:attrName>
                                        </p:attrNameLst>
                                      </p:cBhvr>
                                      <p:tavLst>
                                        <p:tav tm="0">
                                          <p:val>
                                            <p:strVal val="1+#ppt_h/2"/>
                                          </p:val>
                                        </p:tav>
                                        <p:tav tm="100000">
                                          <p:val>
                                            <p:strVal val="#ppt_y"/>
                                          </p:val>
                                        </p:tav>
                                      </p:tavLst>
                                    </p:anim>
                                  </p:childTnLst>
                                </p:cTn>
                              </p:par>
                              <p:par>
                                <p:cTn id="181" presetID="2" presetClass="entr" presetSubtype="6" fill="hold" nodeType="withEffect">
                                  <p:stCondLst>
                                    <p:cond delay="0"/>
                                  </p:stCondLst>
                                  <p:childTnLst>
                                    <p:set>
                                      <p:cBhvr>
                                        <p:cTn id="182" dur="1" fill="hold">
                                          <p:stCondLst>
                                            <p:cond delay="0"/>
                                          </p:stCondLst>
                                        </p:cTn>
                                        <p:tgtEl>
                                          <p:spTgt spid="10"/>
                                        </p:tgtEl>
                                        <p:attrNameLst>
                                          <p:attrName>style.visibility</p:attrName>
                                        </p:attrNameLst>
                                      </p:cBhvr>
                                      <p:to>
                                        <p:strVal val="visible"/>
                                      </p:to>
                                    </p:set>
                                    <p:anim calcmode="lin" valueType="num">
                                      <p:cBhvr additive="base">
                                        <p:cTn id="183" dur="3000" fill="hold"/>
                                        <p:tgtEl>
                                          <p:spTgt spid="10"/>
                                        </p:tgtEl>
                                        <p:attrNameLst>
                                          <p:attrName>ppt_x</p:attrName>
                                        </p:attrNameLst>
                                      </p:cBhvr>
                                      <p:tavLst>
                                        <p:tav tm="0">
                                          <p:val>
                                            <p:strVal val="1+#ppt_w/2"/>
                                          </p:val>
                                        </p:tav>
                                        <p:tav tm="100000">
                                          <p:val>
                                            <p:strVal val="#ppt_x"/>
                                          </p:val>
                                        </p:tav>
                                      </p:tavLst>
                                    </p:anim>
                                    <p:anim calcmode="lin" valueType="num">
                                      <p:cBhvr additive="base">
                                        <p:cTn id="184" dur="3000" fill="hold"/>
                                        <p:tgtEl>
                                          <p:spTgt spid="10"/>
                                        </p:tgtEl>
                                        <p:attrNameLst>
                                          <p:attrName>ppt_y</p:attrName>
                                        </p:attrNameLst>
                                      </p:cBhvr>
                                      <p:tavLst>
                                        <p:tav tm="0">
                                          <p:val>
                                            <p:strVal val="1+#ppt_h/2"/>
                                          </p:val>
                                        </p:tav>
                                        <p:tav tm="100000">
                                          <p:val>
                                            <p:strVal val="#ppt_y"/>
                                          </p:val>
                                        </p:tav>
                                      </p:tavLst>
                                    </p:anim>
                                  </p:childTnLst>
                                </p:cTn>
                              </p:par>
                              <p:par>
                                <p:cTn id="185" presetID="2" presetClass="entr" presetSubtype="6" fill="hold" nodeType="withEffect">
                                  <p:stCondLst>
                                    <p:cond delay="0"/>
                                  </p:stCondLst>
                                  <p:childTnLst>
                                    <p:set>
                                      <p:cBhvr>
                                        <p:cTn id="186" dur="1" fill="hold">
                                          <p:stCondLst>
                                            <p:cond delay="0"/>
                                          </p:stCondLst>
                                        </p:cTn>
                                        <p:tgtEl>
                                          <p:spTgt spid="12"/>
                                        </p:tgtEl>
                                        <p:attrNameLst>
                                          <p:attrName>style.visibility</p:attrName>
                                        </p:attrNameLst>
                                      </p:cBhvr>
                                      <p:to>
                                        <p:strVal val="visible"/>
                                      </p:to>
                                    </p:set>
                                    <p:anim calcmode="lin" valueType="num">
                                      <p:cBhvr additive="base">
                                        <p:cTn id="187" dur="3000" fill="hold"/>
                                        <p:tgtEl>
                                          <p:spTgt spid="12"/>
                                        </p:tgtEl>
                                        <p:attrNameLst>
                                          <p:attrName>ppt_x</p:attrName>
                                        </p:attrNameLst>
                                      </p:cBhvr>
                                      <p:tavLst>
                                        <p:tav tm="0">
                                          <p:val>
                                            <p:strVal val="1+#ppt_w/2"/>
                                          </p:val>
                                        </p:tav>
                                        <p:tav tm="100000">
                                          <p:val>
                                            <p:strVal val="#ppt_x"/>
                                          </p:val>
                                        </p:tav>
                                      </p:tavLst>
                                    </p:anim>
                                    <p:anim calcmode="lin" valueType="num">
                                      <p:cBhvr additive="base">
                                        <p:cTn id="188" dur="3000" fill="hold"/>
                                        <p:tgtEl>
                                          <p:spTgt spid="12"/>
                                        </p:tgtEl>
                                        <p:attrNameLst>
                                          <p:attrName>ppt_y</p:attrName>
                                        </p:attrNameLst>
                                      </p:cBhvr>
                                      <p:tavLst>
                                        <p:tav tm="0">
                                          <p:val>
                                            <p:strVal val="1+#ppt_h/2"/>
                                          </p:val>
                                        </p:tav>
                                        <p:tav tm="100000">
                                          <p:val>
                                            <p:strVal val="#ppt_y"/>
                                          </p:val>
                                        </p:tav>
                                      </p:tavLst>
                                    </p:anim>
                                  </p:childTnLst>
                                </p:cTn>
                              </p:par>
                              <p:par>
                                <p:cTn id="189" presetID="2" presetClass="entr" presetSubtype="6" fill="hold" nodeType="withEffect">
                                  <p:stCondLst>
                                    <p:cond delay="0"/>
                                  </p:stCondLst>
                                  <p:childTnLst>
                                    <p:set>
                                      <p:cBhvr>
                                        <p:cTn id="190" dur="1" fill="hold">
                                          <p:stCondLst>
                                            <p:cond delay="0"/>
                                          </p:stCondLst>
                                        </p:cTn>
                                        <p:tgtEl>
                                          <p:spTgt spid="13"/>
                                        </p:tgtEl>
                                        <p:attrNameLst>
                                          <p:attrName>style.visibility</p:attrName>
                                        </p:attrNameLst>
                                      </p:cBhvr>
                                      <p:to>
                                        <p:strVal val="visible"/>
                                      </p:to>
                                    </p:set>
                                    <p:anim calcmode="lin" valueType="num">
                                      <p:cBhvr additive="base">
                                        <p:cTn id="191" dur="3000" fill="hold"/>
                                        <p:tgtEl>
                                          <p:spTgt spid="13"/>
                                        </p:tgtEl>
                                        <p:attrNameLst>
                                          <p:attrName>ppt_x</p:attrName>
                                        </p:attrNameLst>
                                      </p:cBhvr>
                                      <p:tavLst>
                                        <p:tav tm="0">
                                          <p:val>
                                            <p:strVal val="1+#ppt_w/2"/>
                                          </p:val>
                                        </p:tav>
                                        <p:tav tm="100000">
                                          <p:val>
                                            <p:strVal val="#ppt_x"/>
                                          </p:val>
                                        </p:tav>
                                      </p:tavLst>
                                    </p:anim>
                                    <p:anim calcmode="lin" valueType="num">
                                      <p:cBhvr additive="base">
                                        <p:cTn id="192" dur="3000" fill="hold"/>
                                        <p:tgtEl>
                                          <p:spTgt spid="13"/>
                                        </p:tgtEl>
                                        <p:attrNameLst>
                                          <p:attrName>ppt_y</p:attrName>
                                        </p:attrNameLst>
                                      </p:cBhvr>
                                      <p:tavLst>
                                        <p:tav tm="0">
                                          <p:val>
                                            <p:strVal val="1+#ppt_h/2"/>
                                          </p:val>
                                        </p:tav>
                                        <p:tav tm="100000">
                                          <p:val>
                                            <p:strVal val="#ppt_y"/>
                                          </p:val>
                                        </p:tav>
                                      </p:tavLst>
                                    </p:anim>
                                  </p:childTnLst>
                                </p:cTn>
                              </p:par>
                              <p:par>
                                <p:cTn id="193" presetID="2" presetClass="entr" presetSubtype="6" fill="hold" nodeType="withEffect">
                                  <p:stCondLst>
                                    <p:cond delay="0"/>
                                  </p:stCondLst>
                                  <p:childTnLst>
                                    <p:set>
                                      <p:cBhvr>
                                        <p:cTn id="194" dur="1" fill="hold">
                                          <p:stCondLst>
                                            <p:cond delay="0"/>
                                          </p:stCondLst>
                                        </p:cTn>
                                        <p:tgtEl>
                                          <p:spTgt spid="16"/>
                                        </p:tgtEl>
                                        <p:attrNameLst>
                                          <p:attrName>style.visibility</p:attrName>
                                        </p:attrNameLst>
                                      </p:cBhvr>
                                      <p:to>
                                        <p:strVal val="visible"/>
                                      </p:to>
                                    </p:set>
                                    <p:anim calcmode="lin" valueType="num">
                                      <p:cBhvr additive="base">
                                        <p:cTn id="195" dur="3000" fill="hold"/>
                                        <p:tgtEl>
                                          <p:spTgt spid="16"/>
                                        </p:tgtEl>
                                        <p:attrNameLst>
                                          <p:attrName>ppt_x</p:attrName>
                                        </p:attrNameLst>
                                      </p:cBhvr>
                                      <p:tavLst>
                                        <p:tav tm="0">
                                          <p:val>
                                            <p:strVal val="1+#ppt_w/2"/>
                                          </p:val>
                                        </p:tav>
                                        <p:tav tm="100000">
                                          <p:val>
                                            <p:strVal val="#ppt_x"/>
                                          </p:val>
                                        </p:tav>
                                      </p:tavLst>
                                    </p:anim>
                                    <p:anim calcmode="lin" valueType="num">
                                      <p:cBhvr additive="base">
                                        <p:cTn id="196" dur="3000" fill="hold"/>
                                        <p:tgtEl>
                                          <p:spTgt spid="16"/>
                                        </p:tgtEl>
                                        <p:attrNameLst>
                                          <p:attrName>ppt_y</p:attrName>
                                        </p:attrNameLst>
                                      </p:cBhvr>
                                      <p:tavLst>
                                        <p:tav tm="0">
                                          <p:val>
                                            <p:strVal val="1+#ppt_h/2"/>
                                          </p:val>
                                        </p:tav>
                                        <p:tav tm="100000">
                                          <p:val>
                                            <p:strVal val="#ppt_y"/>
                                          </p:val>
                                        </p:tav>
                                      </p:tavLst>
                                    </p:anim>
                                  </p:childTnLst>
                                </p:cTn>
                              </p:par>
                              <p:par>
                                <p:cTn id="197" presetID="2" presetClass="entr" presetSubtype="6" fill="hold" nodeType="withEffect">
                                  <p:stCondLst>
                                    <p:cond delay="0"/>
                                  </p:stCondLst>
                                  <p:childTnLst>
                                    <p:set>
                                      <p:cBhvr>
                                        <p:cTn id="198" dur="1" fill="hold">
                                          <p:stCondLst>
                                            <p:cond delay="0"/>
                                          </p:stCondLst>
                                        </p:cTn>
                                        <p:tgtEl>
                                          <p:spTgt spid="18"/>
                                        </p:tgtEl>
                                        <p:attrNameLst>
                                          <p:attrName>style.visibility</p:attrName>
                                        </p:attrNameLst>
                                      </p:cBhvr>
                                      <p:to>
                                        <p:strVal val="visible"/>
                                      </p:to>
                                    </p:set>
                                    <p:anim calcmode="lin" valueType="num">
                                      <p:cBhvr additive="base">
                                        <p:cTn id="199" dur="3000" fill="hold"/>
                                        <p:tgtEl>
                                          <p:spTgt spid="18"/>
                                        </p:tgtEl>
                                        <p:attrNameLst>
                                          <p:attrName>ppt_x</p:attrName>
                                        </p:attrNameLst>
                                      </p:cBhvr>
                                      <p:tavLst>
                                        <p:tav tm="0">
                                          <p:val>
                                            <p:strVal val="1+#ppt_w/2"/>
                                          </p:val>
                                        </p:tav>
                                        <p:tav tm="100000">
                                          <p:val>
                                            <p:strVal val="#ppt_x"/>
                                          </p:val>
                                        </p:tav>
                                      </p:tavLst>
                                    </p:anim>
                                    <p:anim calcmode="lin" valueType="num">
                                      <p:cBhvr additive="base">
                                        <p:cTn id="200" dur="3000" fill="hold"/>
                                        <p:tgtEl>
                                          <p:spTgt spid="18"/>
                                        </p:tgtEl>
                                        <p:attrNameLst>
                                          <p:attrName>ppt_y</p:attrName>
                                        </p:attrNameLst>
                                      </p:cBhvr>
                                      <p:tavLst>
                                        <p:tav tm="0">
                                          <p:val>
                                            <p:strVal val="1+#ppt_h/2"/>
                                          </p:val>
                                        </p:tav>
                                        <p:tav tm="100000">
                                          <p:val>
                                            <p:strVal val="#ppt_y"/>
                                          </p:val>
                                        </p:tav>
                                      </p:tavLst>
                                    </p:anim>
                                  </p:childTnLst>
                                </p:cTn>
                              </p:par>
                              <p:par>
                                <p:cTn id="201" presetID="2" presetClass="entr" presetSubtype="6" fill="hold" nodeType="withEffect">
                                  <p:stCondLst>
                                    <p:cond delay="0"/>
                                  </p:stCondLst>
                                  <p:childTnLst>
                                    <p:set>
                                      <p:cBhvr>
                                        <p:cTn id="202" dur="1" fill="hold">
                                          <p:stCondLst>
                                            <p:cond delay="0"/>
                                          </p:stCondLst>
                                        </p:cTn>
                                        <p:tgtEl>
                                          <p:spTgt spid="20"/>
                                        </p:tgtEl>
                                        <p:attrNameLst>
                                          <p:attrName>style.visibility</p:attrName>
                                        </p:attrNameLst>
                                      </p:cBhvr>
                                      <p:to>
                                        <p:strVal val="visible"/>
                                      </p:to>
                                    </p:set>
                                    <p:anim calcmode="lin" valueType="num">
                                      <p:cBhvr additive="base">
                                        <p:cTn id="203" dur="3000" fill="hold"/>
                                        <p:tgtEl>
                                          <p:spTgt spid="20"/>
                                        </p:tgtEl>
                                        <p:attrNameLst>
                                          <p:attrName>ppt_x</p:attrName>
                                        </p:attrNameLst>
                                      </p:cBhvr>
                                      <p:tavLst>
                                        <p:tav tm="0">
                                          <p:val>
                                            <p:strVal val="1+#ppt_w/2"/>
                                          </p:val>
                                        </p:tav>
                                        <p:tav tm="100000">
                                          <p:val>
                                            <p:strVal val="#ppt_x"/>
                                          </p:val>
                                        </p:tav>
                                      </p:tavLst>
                                    </p:anim>
                                    <p:anim calcmode="lin" valueType="num">
                                      <p:cBhvr additive="base">
                                        <p:cTn id="204" dur="3000" fill="hold"/>
                                        <p:tgtEl>
                                          <p:spTgt spid="20"/>
                                        </p:tgtEl>
                                        <p:attrNameLst>
                                          <p:attrName>ppt_y</p:attrName>
                                        </p:attrNameLst>
                                      </p:cBhvr>
                                      <p:tavLst>
                                        <p:tav tm="0">
                                          <p:val>
                                            <p:strVal val="1+#ppt_h/2"/>
                                          </p:val>
                                        </p:tav>
                                        <p:tav tm="100000">
                                          <p:val>
                                            <p:strVal val="#ppt_y"/>
                                          </p:val>
                                        </p:tav>
                                      </p:tavLst>
                                    </p:anim>
                                  </p:childTnLst>
                                </p:cTn>
                              </p:par>
                              <p:par>
                                <p:cTn id="205" presetID="2" presetClass="entr" presetSubtype="6" fill="hold" nodeType="withEffect">
                                  <p:stCondLst>
                                    <p:cond delay="0"/>
                                  </p:stCondLst>
                                  <p:childTnLst>
                                    <p:set>
                                      <p:cBhvr>
                                        <p:cTn id="206" dur="1" fill="hold">
                                          <p:stCondLst>
                                            <p:cond delay="0"/>
                                          </p:stCondLst>
                                        </p:cTn>
                                        <p:tgtEl>
                                          <p:spTgt spid="22"/>
                                        </p:tgtEl>
                                        <p:attrNameLst>
                                          <p:attrName>style.visibility</p:attrName>
                                        </p:attrNameLst>
                                      </p:cBhvr>
                                      <p:to>
                                        <p:strVal val="visible"/>
                                      </p:to>
                                    </p:set>
                                    <p:anim calcmode="lin" valueType="num">
                                      <p:cBhvr additive="base">
                                        <p:cTn id="207" dur="3000" fill="hold"/>
                                        <p:tgtEl>
                                          <p:spTgt spid="22"/>
                                        </p:tgtEl>
                                        <p:attrNameLst>
                                          <p:attrName>ppt_x</p:attrName>
                                        </p:attrNameLst>
                                      </p:cBhvr>
                                      <p:tavLst>
                                        <p:tav tm="0">
                                          <p:val>
                                            <p:strVal val="1+#ppt_w/2"/>
                                          </p:val>
                                        </p:tav>
                                        <p:tav tm="100000">
                                          <p:val>
                                            <p:strVal val="#ppt_x"/>
                                          </p:val>
                                        </p:tav>
                                      </p:tavLst>
                                    </p:anim>
                                    <p:anim calcmode="lin" valueType="num">
                                      <p:cBhvr additive="base">
                                        <p:cTn id="208" dur="3000" fill="hold"/>
                                        <p:tgtEl>
                                          <p:spTgt spid="22"/>
                                        </p:tgtEl>
                                        <p:attrNameLst>
                                          <p:attrName>ppt_y</p:attrName>
                                        </p:attrNameLst>
                                      </p:cBhvr>
                                      <p:tavLst>
                                        <p:tav tm="0">
                                          <p:val>
                                            <p:strVal val="1+#ppt_h/2"/>
                                          </p:val>
                                        </p:tav>
                                        <p:tav tm="100000">
                                          <p:val>
                                            <p:strVal val="#ppt_y"/>
                                          </p:val>
                                        </p:tav>
                                      </p:tavLst>
                                    </p:anim>
                                  </p:childTnLst>
                                </p:cTn>
                              </p:par>
                              <p:par>
                                <p:cTn id="209" presetID="2" presetClass="entr" presetSubtype="6" fill="hold" nodeType="withEffect">
                                  <p:stCondLst>
                                    <p:cond delay="0"/>
                                  </p:stCondLst>
                                  <p:childTnLst>
                                    <p:set>
                                      <p:cBhvr>
                                        <p:cTn id="210" dur="1" fill="hold">
                                          <p:stCondLst>
                                            <p:cond delay="0"/>
                                          </p:stCondLst>
                                        </p:cTn>
                                        <p:tgtEl>
                                          <p:spTgt spid="24"/>
                                        </p:tgtEl>
                                        <p:attrNameLst>
                                          <p:attrName>style.visibility</p:attrName>
                                        </p:attrNameLst>
                                      </p:cBhvr>
                                      <p:to>
                                        <p:strVal val="visible"/>
                                      </p:to>
                                    </p:set>
                                    <p:anim calcmode="lin" valueType="num">
                                      <p:cBhvr additive="base">
                                        <p:cTn id="211" dur="3000" fill="hold"/>
                                        <p:tgtEl>
                                          <p:spTgt spid="24"/>
                                        </p:tgtEl>
                                        <p:attrNameLst>
                                          <p:attrName>ppt_x</p:attrName>
                                        </p:attrNameLst>
                                      </p:cBhvr>
                                      <p:tavLst>
                                        <p:tav tm="0">
                                          <p:val>
                                            <p:strVal val="1+#ppt_w/2"/>
                                          </p:val>
                                        </p:tav>
                                        <p:tav tm="100000">
                                          <p:val>
                                            <p:strVal val="#ppt_x"/>
                                          </p:val>
                                        </p:tav>
                                      </p:tavLst>
                                    </p:anim>
                                    <p:anim calcmode="lin" valueType="num">
                                      <p:cBhvr additive="base">
                                        <p:cTn id="212" dur="3000" fill="hold"/>
                                        <p:tgtEl>
                                          <p:spTgt spid="24"/>
                                        </p:tgtEl>
                                        <p:attrNameLst>
                                          <p:attrName>ppt_y</p:attrName>
                                        </p:attrNameLst>
                                      </p:cBhvr>
                                      <p:tavLst>
                                        <p:tav tm="0">
                                          <p:val>
                                            <p:strVal val="1+#ppt_h/2"/>
                                          </p:val>
                                        </p:tav>
                                        <p:tav tm="100000">
                                          <p:val>
                                            <p:strVal val="#ppt_y"/>
                                          </p:val>
                                        </p:tav>
                                      </p:tavLst>
                                    </p:anim>
                                  </p:childTnLst>
                                </p:cTn>
                              </p:par>
                              <p:par>
                                <p:cTn id="213" presetID="2" presetClass="entr" presetSubtype="6" fill="hold" nodeType="withEffect">
                                  <p:stCondLst>
                                    <p:cond delay="0"/>
                                  </p:stCondLst>
                                  <p:childTnLst>
                                    <p:set>
                                      <p:cBhvr>
                                        <p:cTn id="214" dur="1" fill="hold">
                                          <p:stCondLst>
                                            <p:cond delay="0"/>
                                          </p:stCondLst>
                                        </p:cTn>
                                        <p:tgtEl>
                                          <p:spTgt spid="26"/>
                                        </p:tgtEl>
                                        <p:attrNameLst>
                                          <p:attrName>style.visibility</p:attrName>
                                        </p:attrNameLst>
                                      </p:cBhvr>
                                      <p:to>
                                        <p:strVal val="visible"/>
                                      </p:to>
                                    </p:set>
                                    <p:anim calcmode="lin" valueType="num">
                                      <p:cBhvr additive="base">
                                        <p:cTn id="215" dur="3000" fill="hold"/>
                                        <p:tgtEl>
                                          <p:spTgt spid="26"/>
                                        </p:tgtEl>
                                        <p:attrNameLst>
                                          <p:attrName>ppt_x</p:attrName>
                                        </p:attrNameLst>
                                      </p:cBhvr>
                                      <p:tavLst>
                                        <p:tav tm="0">
                                          <p:val>
                                            <p:strVal val="1+#ppt_w/2"/>
                                          </p:val>
                                        </p:tav>
                                        <p:tav tm="100000">
                                          <p:val>
                                            <p:strVal val="#ppt_x"/>
                                          </p:val>
                                        </p:tav>
                                      </p:tavLst>
                                    </p:anim>
                                    <p:anim calcmode="lin" valueType="num">
                                      <p:cBhvr additive="base">
                                        <p:cTn id="216" dur="3000" fill="hold"/>
                                        <p:tgtEl>
                                          <p:spTgt spid="26"/>
                                        </p:tgtEl>
                                        <p:attrNameLst>
                                          <p:attrName>ppt_y</p:attrName>
                                        </p:attrNameLst>
                                      </p:cBhvr>
                                      <p:tavLst>
                                        <p:tav tm="0">
                                          <p:val>
                                            <p:strVal val="1+#ppt_h/2"/>
                                          </p:val>
                                        </p:tav>
                                        <p:tav tm="100000">
                                          <p:val>
                                            <p:strVal val="#ppt_y"/>
                                          </p:val>
                                        </p:tav>
                                      </p:tavLst>
                                    </p:anim>
                                  </p:childTnLst>
                                </p:cTn>
                              </p:par>
                              <p:par>
                                <p:cTn id="217" presetID="2" presetClass="entr" presetSubtype="6" fill="hold" nodeType="withEffect">
                                  <p:stCondLst>
                                    <p:cond delay="0"/>
                                  </p:stCondLst>
                                  <p:childTnLst>
                                    <p:set>
                                      <p:cBhvr>
                                        <p:cTn id="218" dur="1" fill="hold">
                                          <p:stCondLst>
                                            <p:cond delay="0"/>
                                          </p:stCondLst>
                                        </p:cTn>
                                        <p:tgtEl>
                                          <p:spTgt spid="28"/>
                                        </p:tgtEl>
                                        <p:attrNameLst>
                                          <p:attrName>style.visibility</p:attrName>
                                        </p:attrNameLst>
                                      </p:cBhvr>
                                      <p:to>
                                        <p:strVal val="visible"/>
                                      </p:to>
                                    </p:set>
                                    <p:anim calcmode="lin" valueType="num">
                                      <p:cBhvr additive="base">
                                        <p:cTn id="219" dur="3000" fill="hold"/>
                                        <p:tgtEl>
                                          <p:spTgt spid="28"/>
                                        </p:tgtEl>
                                        <p:attrNameLst>
                                          <p:attrName>ppt_x</p:attrName>
                                        </p:attrNameLst>
                                      </p:cBhvr>
                                      <p:tavLst>
                                        <p:tav tm="0">
                                          <p:val>
                                            <p:strVal val="1+#ppt_w/2"/>
                                          </p:val>
                                        </p:tav>
                                        <p:tav tm="100000">
                                          <p:val>
                                            <p:strVal val="#ppt_x"/>
                                          </p:val>
                                        </p:tav>
                                      </p:tavLst>
                                    </p:anim>
                                    <p:anim calcmode="lin" valueType="num">
                                      <p:cBhvr additive="base">
                                        <p:cTn id="220" dur="3000" fill="hold"/>
                                        <p:tgtEl>
                                          <p:spTgt spid="28"/>
                                        </p:tgtEl>
                                        <p:attrNameLst>
                                          <p:attrName>ppt_y</p:attrName>
                                        </p:attrNameLst>
                                      </p:cBhvr>
                                      <p:tavLst>
                                        <p:tav tm="0">
                                          <p:val>
                                            <p:strVal val="1+#ppt_h/2"/>
                                          </p:val>
                                        </p:tav>
                                        <p:tav tm="100000">
                                          <p:val>
                                            <p:strVal val="#ppt_y"/>
                                          </p:val>
                                        </p:tav>
                                      </p:tavLst>
                                    </p:anim>
                                  </p:childTnLst>
                                </p:cTn>
                              </p:par>
                            </p:childTnLst>
                          </p:cTn>
                        </p:par>
                        <p:par>
                          <p:cTn id="221" fill="hold">
                            <p:stCondLst>
                              <p:cond delay="3000"/>
                            </p:stCondLst>
                            <p:childTnLst>
                              <p:par>
                                <p:cTn id="222" presetID="2" presetClass="exit" presetSubtype="2" fill="hold" nodeType="afterEffect">
                                  <p:stCondLst>
                                    <p:cond delay="0"/>
                                  </p:stCondLst>
                                  <p:childTnLst>
                                    <p:anim calcmode="lin" valueType="num">
                                      <p:cBhvr additive="base">
                                        <p:cTn id="223" dur="3000"/>
                                        <p:tgtEl>
                                          <p:spTgt spid="5"/>
                                        </p:tgtEl>
                                        <p:attrNameLst>
                                          <p:attrName>ppt_x</p:attrName>
                                        </p:attrNameLst>
                                      </p:cBhvr>
                                      <p:tavLst>
                                        <p:tav tm="0">
                                          <p:val>
                                            <p:strVal val="ppt_x"/>
                                          </p:val>
                                        </p:tav>
                                        <p:tav tm="100000">
                                          <p:val>
                                            <p:strVal val="1+ppt_w/2"/>
                                          </p:val>
                                        </p:tav>
                                      </p:tavLst>
                                    </p:anim>
                                    <p:anim calcmode="lin" valueType="num">
                                      <p:cBhvr additive="base">
                                        <p:cTn id="224" dur="3000"/>
                                        <p:tgtEl>
                                          <p:spTgt spid="5"/>
                                        </p:tgtEl>
                                        <p:attrNameLst>
                                          <p:attrName>ppt_y</p:attrName>
                                        </p:attrNameLst>
                                      </p:cBhvr>
                                      <p:tavLst>
                                        <p:tav tm="0">
                                          <p:val>
                                            <p:strVal val="ppt_y"/>
                                          </p:val>
                                        </p:tav>
                                        <p:tav tm="100000">
                                          <p:val>
                                            <p:strVal val="ppt_y"/>
                                          </p:val>
                                        </p:tav>
                                      </p:tavLst>
                                    </p:anim>
                                    <p:set>
                                      <p:cBhvr>
                                        <p:cTn id="225" dur="1" fill="hold">
                                          <p:stCondLst>
                                            <p:cond delay="2999"/>
                                          </p:stCondLst>
                                        </p:cTn>
                                        <p:tgtEl>
                                          <p:spTgt spid="5"/>
                                        </p:tgtEl>
                                        <p:attrNameLst>
                                          <p:attrName>style.visibility</p:attrName>
                                        </p:attrNameLst>
                                      </p:cBhvr>
                                      <p:to>
                                        <p:strVal val="hidden"/>
                                      </p:to>
                                    </p:set>
                                  </p:childTnLst>
                                </p:cTn>
                              </p:par>
                              <p:par>
                                <p:cTn id="226" presetID="2" presetClass="exit" presetSubtype="2" fill="hold" nodeType="withEffect">
                                  <p:stCondLst>
                                    <p:cond delay="0"/>
                                  </p:stCondLst>
                                  <p:childTnLst>
                                    <p:anim calcmode="lin" valueType="num">
                                      <p:cBhvr additive="base">
                                        <p:cTn id="227" dur="3000"/>
                                        <p:tgtEl>
                                          <p:spTgt spid="7"/>
                                        </p:tgtEl>
                                        <p:attrNameLst>
                                          <p:attrName>ppt_x</p:attrName>
                                        </p:attrNameLst>
                                      </p:cBhvr>
                                      <p:tavLst>
                                        <p:tav tm="0">
                                          <p:val>
                                            <p:strVal val="ppt_x"/>
                                          </p:val>
                                        </p:tav>
                                        <p:tav tm="100000">
                                          <p:val>
                                            <p:strVal val="1+ppt_w/2"/>
                                          </p:val>
                                        </p:tav>
                                      </p:tavLst>
                                    </p:anim>
                                    <p:anim calcmode="lin" valueType="num">
                                      <p:cBhvr additive="base">
                                        <p:cTn id="228" dur="3000"/>
                                        <p:tgtEl>
                                          <p:spTgt spid="7"/>
                                        </p:tgtEl>
                                        <p:attrNameLst>
                                          <p:attrName>ppt_y</p:attrName>
                                        </p:attrNameLst>
                                      </p:cBhvr>
                                      <p:tavLst>
                                        <p:tav tm="0">
                                          <p:val>
                                            <p:strVal val="ppt_y"/>
                                          </p:val>
                                        </p:tav>
                                        <p:tav tm="100000">
                                          <p:val>
                                            <p:strVal val="ppt_y"/>
                                          </p:val>
                                        </p:tav>
                                      </p:tavLst>
                                    </p:anim>
                                    <p:set>
                                      <p:cBhvr>
                                        <p:cTn id="229" dur="1" fill="hold">
                                          <p:stCondLst>
                                            <p:cond delay="2999"/>
                                          </p:stCondLst>
                                        </p:cTn>
                                        <p:tgtEl>
                                          <p:spTgt spid="7"/>
                                        </p:tgtEl>
                                        <p:attrNameLst>
                                          <p:attrName>style.visibility</p:attrName>
                                        </p:attrNameLst>
                                      </p:cBhvr>
                                      <p:to>
                                        <p:strVal val="hidden"/>
                                      </p:to>
                                    </p:set>
                                  </p:childTnLst>
                                </p:cTn>
                              </p:par>
                              <p:par>
                                <p:cTn id="230" presetID="2" presetClass="exit" presetSubtype="2" fill="hold" nodeType="withEffect">
                                  <p:stCondLst>
                                    <p:cond delay="0"/>
                                  </p:stCondLst>
                                  <p:childTnLst>
                                    <p:anim calcmode="lin" valueType="num">
                                      <p:cBhvr additive="base">
                                        <p:cTn id="231" dur="3000"/>
                                        <p:tgtEl>
                                          <p:spTgt spid="9"/>
                                        </p:tgtEl>
                                        <p:attrNameLst>
                                          <p:attrName>ppt_x</p:attrName>
                                        </p:attrNameLst>
                                      </p:cBhvr>
                                      <p:tavLst>
                                        <p:tav tm="0">
                                          <p:val>
                                            <p:strVal val="ppt_x"/>
                                          </p:val>
                                        </p:tav>
                                        <p:tav tm="100000">
                                          <p:val>
                                            <p:strVal val="1+ppt_w/2"/>
                                          </p:val>
                                        </p:tav>
                                      </p:tavLst>
                                    </p:anim>
                                    <p:anim calcmode="lin" valueType="num">
                                      <p:cBhvr additive="base">
                                        <p:cTn id="232" dur="3000"/>
                                        <p:tgtEl>
                                          <p:spTgt spid="9"/>
                                        </p:tgtEl>
                                        <p:attrNameLst>
                                          <p:attrName>ppt_y</p:attrName>
                                        </p:attrNameLst>
                                      </p:cBhvr>
                                      <p:tavLst>
                                        <p:tav tm="0">
                                          <p:val>
                                            <p:strVal val="ppt_y"/>
                                          </p:val>
                                        </p:tav>
                                        <p:tav tm="100000">
                                          <p:val>
                                            <p:strVal val="ppt_y"/>
                                          </p:val>
                                        </p:tav>
                                      </p:tavLst>
                                    </p:anim>
                                    <p:set>
                                      <p:cBhvr>
                                        <p:cTn id="233" dur="1" fill="hold">
                                          <p:stCondLst>
                                            <p:cond delay="2999"/>
                                          </p:stCondLst>
                                        </p:cTn>
                                        <p:tgtEl>
                                          <p:spTgt spid="9"/>
                                        </p:tgtEl>
                                        <p:attrNameLst>
                                          <p:attrName>style.visibility</p:attrName>
                                        </p:attrNameLst>
                                      </p:cBhvr>
                                      <p:to>
                                        <p:strVal val="hidden"/>
                                      </p:to>
                                    </p:set>
                                  </p:childTnLst>
                                </p:cTn>
                              </p:par>
                              <p:par>
                                <p:cTn id="234" presetID="2" presetClass="exit" presetSubtype="2" fill="hold" nodeType="withEffect">
                                  <p:stCondLst>
                                    <p:cond delay="0"/>
                                  </p:stCondLst>
                                  <p:childTnLst>
                                    <p:anim calcmode="lin" valueType="num">
                                      <p:cBhvr additive="base">
                                        <p:cTn id="235" dur="3000"/>
                                        <p:tgtEl>
                                          <p:spTgt spid="11"/>
                                        </p:tgtEl>
                                        <p:attrNameLst>
                                          <p:attrName>ppt_x</p:attrName>
                                        </p:attrNameLst>
                                      </p:cBhvr>
                                      <p:tavLst>
                                        <p:tav tm="0">
                                          <p:val>
                                            <p:strVal val="ppt_x"/>
                                          </p:val>
                                        </p:tav>
                                        <p:tav tm="100000">
                                          <p:val>
                                            <p:strVal val="1+ppt_w/2"/>
                                          </p:val>
                                        </p:tav>
                                      </p:tavLst>
                                    </p:anim>
                                    <p:anim calcmode="lin" valueType="num">
                                      <p:cBhvr additive="base">
                                        <p:cTn id="236" dur="3000"/>
                                        <p:tgtEl>
                                          <p:spTgt spid="11"/>
                                        </p:tgtEl>
                                        <p:attrNameLst>
                                          <p:attrName>ppt_y</p:attrName>
                                        </p:attrNameLst>
                                      </p:cBhvr>
                                      <p:tavLst>
                                        <p:tav tm="0">
                                          <p:val>
                                            <p:strVal val="ppt_y"/>
                                          </p:val>
                                        </p:tav>
                                        <p:tav tm="100000">
                                          <p:val>
                                            <p:strVal val="ppt_y"/>
                                          </p:val>
                                        </p:tav>
                                      </p:tavLst>
                                    </p:anim>
                                    <p:set>
                                      <p:cBhvr>
                                        <p:cTn id="237" dur="1" fill="hold">
                                          <p:stCondLst>
                                            <p:cond delay="2999"/>
                                          </p:stCondLst>
                                        </p:cTn>
                                        <p:tgtEl>
                                          <p:spTgt spid="11"/>
                                        </p:tgtEl>
                                        <p:attrNameLst>
                                          <p:attrName>style.visibility</p:attrName>
                                        </p:attrNameLst>
                                      </p:cBhvr>
                                      <p:to>
                                        <p:strVal val="hidden"/>
                                      </p:to>
                                    </p:set>
                                  </p:childTnLst>
                                </p:cTn>
                              </p:par>
                              <p:par>
                                <p:cTn id="238" presetID="2" presetClass="exit" presetSubtype="2" fill="hold" nodeType="withEffect">
                                  <p:stCondLst>
                                    <p:cond delay="0"/>
                                  </p:stCondLst>
                                  <p:childTnLst>
                                    <p:anim calcmode="lin" valueType="num">
                                      <p:cBhvr additive="base">
                                        <p:cTn id="239" dur="3000"/>
                                        <p:tgtEl>
                                          <p:spTgt spid="14"/>
                                        </p:tgtEl>
                                        <p:attrNameLst>
                                          <p:attrName>ppt_x</p:attrName>
                                        </p:attrNameLst>
                                      </p:cBhvr>
                                      <p:tavLst>
                                        <p:tav tm="0">
                                          <p:val>
                                            <p:strVal val="ppt_x"/>
                                          </p:val>
                                        </p:tav>
                                        <p:tav tm="100000">
                                          <p:val>
                                            <p:strVal val="1+ppt_w/2"/>
                                          </p:val>
                                        </p:tav>
                                      </p:tavLst>
                                    </p:anim>
                                    <p:anim calcmode="lin" valueType="num">
                                      <p:cBhvr additive="base">
                                        <p:cTn id="240" dur="3000"/>
                                        <p:tgtEl>
                                          <p:spTgt spid="14"/>
                                        </p:tgtEl>
                                        <p:attrNameLst>
                                          <p:attrName>ppt_y</p:attrName>
                                        </p:attrNameLst>
                                      </p:cBhvr>
                                      <p:tavLst>
                                        <p:tav tm="0">
                                          <p:val>
                                            <p:strVal val="ppt_y"/>
                                          </p:val>
                                        </p:tav>
                                        <p:tav tm="100000">
                                          <p:val>
                                            <p:strVal val="ppt_y"/>
                                          </p:val>
                                        </p:tav>
                                      </p:tavLst>
                                    </p:anim>
                                    <p:set>
                                      <p:cBhvr>
                                        <p:cTn id="241" dur="1" fill="hold">
                                          <p:stCondLst>
                                            <p:cond delay="2999"/>
                                          </p:stCondLst>
                                        </p:cTn>
                                        <p:tgtEl>
                                          <p:spTgt spid="14"/>
                                        </p:tgtEl>
                                        <p:attrNameLst>
                                          <p:attrName>style.visibility</p:attrName>
                                        </p:attrNameLst>
                                      </p:cBhvr>
                                      <p:to>
                                        <p:strVal val="hidden"/>
                                      </p:to>
                                    </p:set>
                                  </p:childTnLst>
                                </p:cTn>
                              </p:par>
                              <p:par>
                                <p:cTn id="242" presetID="2" presetClass="exit" presetSubtype="2" fill="hold" nodeType="withEffect">
                                  <p:stCondLst>
                                    <p:cond delay="0"/>
                                  </p:stCondLst>
                                  <p:childTnLst>
                                    <p:anim calcmode="lin" valueType="num">
                                      <p:cBhvr additive="base">
                                        <p:cTn id="243" dur="3000"/>
                                        <p:tgtEl>
                                          <p:spTgt spid="15"/>
                                        </p:tgtEl>
                                        <p:attrNameLst>
                                          <p:attrName>ppt_x</p:attrName>
                                        </p:attrNameLst>
                                      </p:cBhvr>
                                      <p:tavLst>
                                        <p:tav tm="0">
                                          <p:val>
                                            <p:strVal val="ppt_x"/>
                                          </p:val>
                                        </p:tav>
                                        <p:tav tm="100000">
                                          <p:val>
                                            <p:strVal val="1+ppt_w/2"/>
                                          </p:val>
                                        </p:tav>
                                      </p:tavLst>
                                    </p:anim>
                                    <p:anim calcmode="lin" valueType="num">
                                      <p:cBhvr additive="base">
                                        <p:cTn id="244" dur="3000"/>
                                        <p:tgtEl>
                                          <p:spTgt spid="15"/>
                                        </p:tgtEl>
                                        <p:attrNameLst>
                                          <p:attrName>ppt_y</p:attrName>
                                        </p:attrNameLst>
                                      </p:cBhvr>
                                      <p:tavLst>
                                        <p:tav tm="0">
                                          <p:val>
                                            <p:strVal val="ppt_y"/>
                                          </p:val>
                                        </p:tav>
                                        <p:tav tm="100000">
                                          <p:val>
                                            <p:strVal val="ppt_y"/>
                                          </p:val>
                                        </p:tav>
                                      </p:tavLst>
                                    </p:anim>
                                    <p:set>
                                      <p:cBhvr>
                                        <p:cTn id="245" dur="1" fill="hold">
                                          <p:stCondLst>
                                            <p:cond delay="2999"/>
                                          </p:stCondLst>
                                        </p:cTn>
                                        <p:tgtEl>
                                          <p:spTgt spid="15"/>
                                        </p:tgtEl>
                                        <p:attrNameLst>
                                          <p:attrName>style.visibility</p:attrName>
                                        </p:attrNameLst>
                                      </p:cBhvr>
                                      <p:to>
                                        <p:strVal val="hidden"/>
                                      </p:to>
                                    </p:set>
                                  </p:childTnLst>
                                </p:cTn>
                              </p:par>
                              <p:par>
                                <p:cTn id="246" presetID="2" presetClass="exit" presetSubtype="2" fill="hold" nodeType="withEffect">
                                  <p:stCondLst>
                                    <p:cond delay="0"/>
                                  </p:stCondLst>
                                  <p:childTnLst>
                                    <p:anim calcmode="lin" valueType="num">
                                      <p:cBhvr additive="base">
                                        <p:cTn id="247" dur="3000"/>
                                        <p:tgtEl>
                                          <p:spTgt spid="17"/>
                                        </p:tgtEl>
                                        <p:attrNameLst>
                                          <p:attrName>ppt_x</p:attrName>
                                        </p:attrNameLst>
                                      </p:cBhvr>
                                      <p:tavLst>
                                        <p:tav tm="0">
                                          <p:val>
                                            <p:strVal val="ppt_x"/>
                                          </p:val>
                                        </p:tav>
                                        <p:tav tm="100000">
                                          <p:val>
                                            <p:strVal val="1+ppt_w/2"/>
                                          </p:val>
                                        </p:tav>
                                      </p:tavLst>
                                    </p:anim>
                                    <p:anim calcmode="lin" valueType="num">
                                      <p:cBhvr additive="base">
                                        <p:cTn id="248" dur="3000"/>
                                        <p:tgtEl>
                                          <p:spTgt spid="17"/>
                                        </p:tgtEl>
                                        <p:attrNameLst>
                                          <p:attrName>ppt_y</p:attrName>
                                        </p:attrNameLst>
                                      </p:cBhvr>
                                      <p:tavLst>
                                        <p:tav tm="0">
                                          <p:val>
                                            <p:strVal val="ppt_y"/>
                                          </p:val>
                                        </p:tav>
                                        <p:tav tm="100000">
                                          <p:val>
                                            <p:strVal val="ppt_y"/>
                                          </p:val>
                                        </p:tav>
                                      </p:tavLst>
                                    </p:anim>
                                    <p:set>
                                      <p:cBhvr>
                                        <p:cTn id="249" dur="1" fill="hold">
                                          <p:stCondLst>
                                            <p:cond delay="2999"/>
                                          </p:stCondLst>
                                        </p:cTn>
                                        <p:tgtEl>
                                          <p:spTgt spid="17"/>
                                        </p:tgtEl>
                                        <p:attrNameLst>
                                          <p:attrName>style.visibility</p:attrName>
                                        </p:attrNameLst>
                                      </p:cBhvr>
                                      <p:to>
                                        <p:strVal val="hidden"/>
                                      </p:to>
                                    </p:set>
                                  </p:childTnLst>
                                </p:cTn>
                              </p:par>
                              <p:par>
                                <p:cTn id="250" presetID="2" presetClass="exit" presetSubtype="2" fill="hold" nodeType="withEffect">
                                  <p:stCondLst>
                                    <p:cond delay="0"/>
                                  </p:stCondLst>
                                  <p:childTnLst>
                                    <p:anim calcmode="lin" valueType="num">
                                      <p:cBhvr additive="base">
                                        <p:cTn id="251" dur="3000"/>
                                        <p:tgtEl>
                                          <p:spTgt spid="19"/>
                                        </p:tgtEl>
                                        <p:attrNameLst>
                                          <p:attrName>ppt_x</p:attrName>
                                        </p:attrNameLst>
                                      </p:cBhvr>
                                      <p:tavLst>
                                        <p:tav tm="0">
                                          <p:val>
                                            <p:strVal val="ppt_x"/>
                                          </p:val>
                                        </p:tav>
                                        <p:tav tm="100000">
                                          <p:val>
                                            <p:strVal val="1+ppt_w/2"/>
                                          </p:val>
                                        </p:tav>
                                      </p:tavLst>
                                    </p:anim>
                                    <p:anim calcmode="lin" valueType="num">
                                      <p:cBhvr additive="base">
                                        <p:cTn id="252" dur="3000"/>
                                        <p:tgtEl>
                                          <p:spTgt spid="19"/>
                                        </p:tgtEl>
                                        <p:attrNameLst>
                                          <p:attrName>ppt_y</p:attrName>
                                        </p:attrNameLst>
                                      </p:cBhvr>
                                      <p:tavLst>
                                        <p:tav tm="0">
                                          <p:val>
                                            <p:strVal val="ppt_y"/>
                                          </p:val>
                                        </p:tav>
                                        <p:tav tm="100000">
                                          <p:val>
                                            <p:strVal val="ppt_y"/>
                                          </p:val>
                                        </p:tav>
                                      </p:tavLst>
                                    </p:anim>
                                    <p:set>
                                      <p:cBhvr>
                                        <p:cTn id="253" dur="1" fill="hold">
                                          <p:stCondLst>
                                            <p:cond delay="2999"/>
                                          </p:stCondLst>
                                        </p:cTn>
                                        <p:tgtEl>
                                          <p:spTgt spid="19"/>
                                        </p:tgtEl>
                                        <p:attrNameLst>
                                          <p:attrName>style.visibility</p:attrName>
                                        </p:attrNameLst>
                                      </p:cBhvr>
                                      <p:to>
                                        <p:strVal val="hidden"/>
                                      </p:to>
                                    </p:set>
                                  </p:childTnLst>
                                </p:cTn>
                              </p:par>
                              <p:par>
                                <p:cTn id="254" presetID="2" presetClass="exit" presetSubtype="2" fill="hold" nodeType="withEffect">
                                  <p:stCondLst>
                                    <p:cond delay="0"/>
                                  </p:stCondLst>
                                  <p:childTnLst>
                                    <p:anim calcmode="lin" valueType="num">
                                      <p:cBhvr additive="base">
                                        <p:cTn id="255" dur="3000"/>
                                        <p:tgtEl>
                                          <p:spTgt spid="21"/>
                                        </p:tgtEl>
                                        <p:attrNameLst>
                                          <p:attrName>ppt_x</p:attrName>
                                        </p:attrNameLst>
                                      </p:cBhvr>
                                      <p:tavLst>
                                        <p:tav tm="0">
                                          <p:val>
                                            <p:strVal val="ppt_x"/>
                                          </p:val>
                                        </p:tav>
                                        <p:tav tm="100000">
                                          <p:val>
                                            <p:strVal val="1+ppt_w/2"/>
                                          </p:val>
                                        </p:tav>
                                      </p:tavLst>
                                    </p:anim>
                                    <p:anim calcmode="lin" valueType="num">
                                      <p:cBhvr additive="base">
                                        <p:cTn id="256" dur="3000"/>
                                        <p:tgtEl>
                                          <p:spTgt spid="21"/>
                                        </p:tgtEl>
                                        <p:attrNameLst>
                                          <p:attrName>ppt_y</p:attrName>
                                        </p:attrNameLst>
                                      </p:cBhvr>
                                      <p:tavLst>
                                        <p:tav tm="0">
                                          <p:val>
                                            <p:strVal val="ppt_y"/>
                                          </p:val>
                                        </p:tav>
                                        <p:tav tm="100000">
                                          <p:val>
                                            <p:strVal val="ppt_y"/>
                                          </p:val>
                                        </p:tav>
                                      </p:tavLst>
                                    </p:anim>
                                    <p:set>
                                      <p:cBhvr>
                                        <p:cTn id="257" dur="1" fill="hold">
                                          <p:stCondLst>
                                            <p:cond delay="2999"/>
                                          </p:stCondLst>
                                        </p:cTn>
                                        <p:tgtEl>
                                          <p:spTgt spid="21"/>
                                        </p:tgtEl>
                                        <p:attrNameLst>
                                          <p:attrName>style.visibility</p:attrName>
                                        </p:attrNameLst>
                                      </p:cBhvr>
                                      <p:to>
                                        <p:strVal val="hidden"/>
                                      </p:to>
                                    </p:set>
                                  </p:childTnLst>
                                </p:cTn>
                              </p:par>
                              <p:par>
                                <p:cTn id="258" presetID="2" presetClass="exit" presetSubtype="2" fill="hold" nodeType="withEffect">
                                  <p:stCondLst>
                                    <p:cond delay="0"/>
                                  </p:stCondLst>
                                  <p:childTnLst>
                                    <p:anim calcmode="lin" valueType="num">
                                      <p:cBhvr additive="base">
                                        <p:cTn id="259" dur="3000"/>
                                        <p:tgtEl>
                                          <p:spTgt spid="23"/>
                                        </p:tgtEl>
                                        <p:attrNameLst>
                                          <p:attrName>ppt_x</p:attrName>
                                        </p:attrNameLst>
                                      </p:cBhvr>
                                      <p:tavLst>
                                        <p:tav tm="0">
                                          <p:val>
                                            <p:strVal val="ppt_x"/>
                                          </p:val>
                                        </p:tav>
                                        <p:tav tm="100000">
                                          <p:val>
                                            <p:strVal val="1+ppt_w/2"/>
                                          </p:val>
                                        </p:tav>
                                      </p:tavLst>
                                    </p:anim>
                                    <p:anim calcmode="lin" valueType="num">
                                      <p:cBhvr additive="base">
                                        <p:cTn id="260" dur="3000"/>
                                        <p:tgtEl>
                                          <p:spTgt spid="23"/>
                                        </p:tgtEl>
                                        <p:attrNameLst>
                                          <p:attrName>ppt_y</p:attrName>
                                        </p:attrNameLst>
                                      </p:cBhvr>
                                      <p:tavLst>
                                        <p:tav tm="0">
                                          <p:val>
                                            <p:strVal val="ppt_y"/>
                                          </p:val>
                                        </p:tav>
                                        <p:tav tm="100000">
                                          <p:val>
                                            <p:strVal val="ppt_y"/>
                                          </p:val>
                                        </p:tav>
                                      </p:tavLst>
                                    </p:anim>
                                    <p:set>
                                      <p:cBhvr>
                                        <p:cTn id="261" dur="1" fill="hold">
                                          <p:stCondLst>
                                            <p:cond delay="2999"/>
                                          </p:stCondLst>
                                        </p:cTn>
                                        <p:tgtEl>
                                          <p:spTgt spid="23"/>
                                        </p:tgtEl>
                                        <p:attrNameLst>
                                          <p:attrName>style.visibility</p:attrName>
                                        </p:attrNameLst>
                                      </p:cBhvr>
                                      <p:to>
                                        <p:strVal val="hidden"/>
                                      </p:to>
                                    </p:set>
                                  </p:childTnLst>
                                </p:cTn>
                              </p:par>
                              <p:par>
                                <p:cTn id="262" presetID="2" presetClass="exit" presetSubtype="2" fill="hold" nodeType="withEffect">
                                  <p:stCondLst>
                                    <p:cond delay="0"/>
                                  </p:stCondLst>
                                  <p:childTnLst>
                                    <p:anim calcmode="lin" valueType="num">
                                      <p:cBhvr additive="base">
                                        <p:cTn id="263" dur="3000"/>
                                        <p:tgtEl>
                                          <p:spTgt spid="25"/>
                                        </p:tgtEl>
                                        <p:attrNameLst>
                                          <p:attrName>ppt_x</p:attrName>
                                        </p:attrNameLst>
                                      </p:cBhvr>
                                      <p:tavLst>
                                        <p:tav tm="0">
                                          <p:val>
                                            <p:strVal val="ppt_x"/>
                                          </p:val>
                                        </p:tav>
                                        <p:tav tm="100000">
                                          <p:val>
                                            <p:strVal val="1+ppt_w/2"/>
                                          </p:val>
                                        </p:tav>
                                      </p:tavLst>
                                    </p:anim>
                                    <p:anim calcmode="lin" valueType="num">
                                      <p:cBhvr additive="base">
                                        <p:cTn id="264" dur="3000"/>
                                        <p:tgtEl>
                                          <p:spTgt spid="25"/>
                                        </p:tgtEl>
                                        <p:attrNameLst>
                                          <p:attrName>ppt_y</p:attrName>
                                        </p:attrNameLst>
                                      </p:cBhvr>
                                      <p:tavLst>
                                        <p:tav tm="0">
                                          <p:val>
                                            <p:strVal val="ppt_y"/>
                                          </p:val>
                                        </p:tav>
                                        <p:tav tm="100000">
                                          <p:val>
                                            <p:strVal val="ppt_y"/>
                                          </p:val>
                                        </p:tav>
                                      </p:tavLst>
                                    </p:anim>
                                    <p:set>
                                      <p:cBhvr>
                                        <p:cTn id="265" dur="1" fill="hold">
                                          <p:stCondLst>
                                            <p:cond delay="2999"/>
                                          </p:stCondLst>
                                        </p:cTn>
                                        <p:tgtEl>
                                          <p:spTgt spid="25"/>
                                        </p:tgtEl>
                                        <p:attrNameLst>
                                          <p:attrName>style.visibility</p:attrName>
                                        </p:attrNameLst>
                                      </p:cBhvr>
                                      <p:to>
                                        <p:strVal val="hidden"/>
                                      </p:to>
                                    </p:set>
                                  </p:childTnLst>
                                </p:cTn>
                              </p:par>
                              <p:par>
                                <p:cTn id="266" presetID="2" presetClass="exit" presetSubtype="2" fill="hold" nodeType="withEffect">
                                  <p:stCondLst>
                                    <p:cond delay="0"/>
                                  </p:stCondLst>
                                  <p:childTnLst>
                                    <p:anim calcmode="lin" valueType="num">
                                      <p:cBhvr additive="base">
                                        <p:cTn id="267" dur="3000"/>
                                        <p:tgtEl>
                                          <p:spTgt spid="27"/>
                                        </p:tgtEl>
                                        <p:attrNameLst>
                                          <p:attrName>ppt_x</p:attrName>
                                        </p:attrNameLst>
                                      </p:cBhvr>
                                      <p:tavLst>
                                        <p:tav tm="0">
                                          <p:val>
                                            <p:strVal val="ppt_x"/>
                                          </p:val>
                                        </p:tav>
                                        <p:tav tm="100000">
                                          <p:val>
                                            <p:strVal val="1+ppt_w/2"/>
                                          </p:val>
                                        </p:tav>
                                      </p:tavLst>
                                    </p:anim>
                                    <p:anim calcmode="lin" valueType="num">
                                      <p:cBhvr additive="base">
                                        <p:cTn id="268" dur="3000"/>
                                        <p:tgtEl>
                                          <p:spTgt spid="27"/>
                                        </p:tgtEl>
                                        <p:attrNameLst>
                                          <p:attrName>ppt_y</p:attrName>
                                        </p:attrNameLst>
                                      </p:cBhvr>
                                      <p:tavLst>
                                        <p:tav tm="0">
                                          <p:val>
                                            <p:strVal val="ppt_y"/>
                                          </p:val>
                                        </p:tav>
                                        <p:tav tm="100000">
                                          <p:val>
                                            <p:strVal val="ppt_y"/>
                                          </p:val>
                                        </p:tav>
                                      </p:tavLst>
                                    </p:anim>
                                    <p:set>
                                      <p:cBhvr>
                                        <p:cTn id="269" dur="1" fill="hold">
                                          <p:stCondLst>
                                            <p:cond delay="2999"/>
                                          </p:stCondLst>
                                        </p:cTn>
                                        <p:tgtEl>
                                          <p:spTgt spid="27"/>
                                        </p:tgtEl>
                                        <p:attrNameLst>
                                          <p:attrName>style.visibility</p:attrName>
                                        </p:attrNameLst>
                                      </p:cBhvr>
                                      <p:to>
                                        <p:strVal val="hidden"/>
                                      </p:to>
                                    </p:set>
                                  </p:childTnLst>
                                </p:cTn>
                              </p:par>
                              <p:par>
                                <p:cTn id="270" presetID="2" presetClass="exit" presetSubtype="8" fill="hold" nodeType="withEffect">
                                  <p:stCondLst>
                                    <p:cond delay="0"/>
                                  </p:stCondLst>
                                  <p:childTnLst>
                                    <p:anim calcmode="lin" valueType="num">
                                      <p:cBhvr additive="base">
                                        <p:cTn id="271" dur="3000"/>
                                        <p:tgtEl>
                                          <p:spTgt spid="6"/>
                                        </p:tgtEl>
                                        <p:attrNameLst>
                                          <p:attrName>ppt_x</p:attrName>
                                        </p:attrNameLst>
                                      </p:cBhvr>
                                      <p:tavLst>
                                        <p:tav tm="0">
                                          <p:val>
                                            <p:strVal val="ppt_x"/>
                                          </p:val>
                                        </p:tav>
                                        <p:tav tm="100000">
                                          <p:val>
                                            <p:strVal val="0-ppt_w/2"/>
                                          </p:val>
                                        </p:tav>
                                      </p:tavLst>
                                    </p:anim>
                                    <p:anim calcmode="lin" valueType="num">
                                      <p:cBhvr additive="base">
                                        <p:cTn id="272" dur="3000"/>
                                        <p:tgtEl>
                                          <p:spTgt spid="6"/>
                                        </p:tgtEl>
                                        <p:attrNameLst>
                                          <p:attrName>ppt_y</p:attrName>
                                        </p:attrNameLst>
                                      </p:cBhvr>
                                      <p:tavLst>
                                        <p:tav tm="0">
                                          <p:val>
                                            <p:strVal val="ppt_y"/>
                                          </p:val>
                                        </p:tav>
                                        <p:tav tm="100000">
                                          <p:val>
                                            <p:strVal val="ppt_y"/>
                                          </p:val>
                                        </p:tav>
                                      </p:tavLst>
                                    </p:anim>
                                    <p:set>
                                      <p:cBhvr>
                                        <p:cTn id="273" dur="1" fill="hold">
                                          <p:stCondLst>
                                            <p:cond delay="2999"/>
                                          </p:stCondLst>
                                        </p:cTn>
                                        <p:tgtEl>
                                          <p:spTgt spid="6"/>
                                        </p:tgtEl>
                                        <p:attrNameLst>
                                          <p:attrName>style.visibility</p:attrName>
                                        </p:attrNameLst>
                                      </p:cBhvr>
                                      <p:to>
                                        <p:strVal val="hidden"/>
                                      </p:to>
                                    </p:set>
                                  </p:childTnLst>
                                </p:cTn>
                              </p:par>
                              <p:par>
                                <p:cTn id="274" presetID="2" presetClass="exit" presetSubtype="8" fill="hold" nodeType="withEffect">
                                  <p:stCondLst>
                                    <p:cond delay="0"/>
                                  </p:stCondLst>
                                  <p:childTnLst>
                                    <p:anim calcmode="lin" valueType="num">
                                      <p:cBhvr additive="base">
                                        <p:cTn id="275" dur="3000"/>
                                        <p:tgtEl>
                                          <p:spTgt spid="8"/>
                                        </p:tgtEl>
                                        <p:attrNameLst>
                                          <p:attrName>ppt_x</p:attrName>
                                        </p:attrNameLst>
                                      </p:cBhvr>
                                      <p:tavLst>
                                        <p:tav tm="0">
                                          <p:val>
                                            <p:strVal val="ppt_x"/>
                                          </p:val>
                                        </p:tav>
                                        <p:tav tm="100000">
                                          <p:val>
                                            <p:strVal val="0-ppt_w/2"/>
                                          </p:val>
                                        </p:tav>
                                      </p:tavLst>
                                    </p:anim>
                                    <p:anim calcmode="lin" valueType="num">
                                      <p:cBhvr additive="base">
                                        <p:cTn id="276" dur="3000"/>
                                        <p:tgtEl>
                                          <p:spTgt spid="8"/>
                                        </p:tgtEl>
                                        <p:attrNameLst>
                                          <p:attrName>ppt_y</p:attrName>
                                        </p:attrNameLst>
                                      </p:cBhvr>
                                      <p:tavLst>
                                        <p:tav tm="0">
                                          <p:val>
                                            <p:strVal val="ppt_y"/>
                                          </p:val>
                                        </p:tav>
                                        <p:tav tm="100000">
                                          <p:val>
                                            <p:strVal val="ppt_y"/>
                                          </p:val>
                                        </p:tav>
                                      </p:tavLst>
                                    </p:anim>
                                    <p:set>
                                      <p:cBhvr>
                                        <p:cTn id="277" dur="1" fill="hold">
                                          <p:stCondLst>
                                            <p:cond delay="2999"/>
                                          </p:stCondLst>
                                        </p:cTn>
                                        <p:tgtEl>
                                          <p:spTgt spid="8"/>
                                        </p:tgtEl>
                                        <p:attrNameLst>
                                          <p:attrName>style.visibility</p:attrName>
                                        </p:attrNameLst>
                                      </p:cBhvr>
                                      <p:to>
                                        <p:strVal val="hidden"/>
                                      </p:to>
                                    </p:set>
                                  </p:childTnLst>
                                </p:cTn>
                              </p:par>
                              <p:par>
                                <p:cTn id="278" presetID="2" presetClass="exit" presetSubtype="8" fill="hold" nodeType="withEffect">
                                  <p:stCondLst>
                                    <p:cond delay="0"/>
                                  </p:stCondLst>
                                  <p:childTnLst>
                                    <p:anim calcmode="lin" valueType="num">
                                      <p:cBhvr additive="base">
                                        <p:cTn id="279" dur="3000"/>
                                        <p:tgtEl>
                                          <p:spTgt spid="10"/>
                                        </p:tgtEl>
                                        <p:attrNameLst>
                                          <p:attrName>ppt_x</p:attrName>
                                        </p:attrNameLst>
                                      </p:cBhvr>
                                      <p:tavLst>
                                        <p:tav tm="0">
                                          <p:val>
                                            <p:strVal val="ppt_x"/>
                                          </p:val>
                                        </p:tav>
                                        <p:tav tm="100000">
                                          <p:val>
                                            <p:strVal val="0-ppt_w/2"/>
                                          </p:val>
                                        </p:tav>
                                      </p:tavLst>
                                    </p:anim>
                                    <p:anim calcmode="lin" valueType="num">
                                      <p:cBhvr additive="base">
                                        <p:cTn id="280" dur="3000"/>
                                        <p:tgtEl>
                                          <p:spTgt spid="10"/>
                                        </p:tgtEl>
                                        <p:attrNameLst>
                                          <p:attrName>ppt_y</p:attrName>
                                        </p:attrNameLst>
                                      </p:cBhvr>
                                      <p:tavLst>
                                        <p:tav tm="0">
                                          <p:val>
                                            <p:strVal val="ppt_y"/>
                                          </p:val>
                                        </p:tav>
                                        <p:tav tm="100000">
                                          <p:val>
                                            <p:strVal val="ppt_y"/>
                                          </p:val>
                                        </p:tav>
                                      </p:tavLst>
                                    </p:anim>
                                    <p:set>
                                      <p:cBhvr>
                                        <p:cTn id="281" dur="1" fill="hold">
                                          <p:stCondLst>
                                            <p:cond delay="2999"/>
                                          </p:stCondLst>
                                        </p:cTn>
                                        <p:tgtEl>
                                          <p:spTgt spid="10"/>
                                        </p:tgtEl>
                                        <p:attrNameLst>
                                          <p:attrName>style.visibility</p:attrName>
                                        </p:attrNameLst>
                                      </p:cBhvr>
                                      <p:to>
                                        <p:strVal val="hidden"/>
                                      </p:to>
                                    </p:set>
                                  </p:childTnLst>
                                </p:cTn>
                              </p:par>
                              <p:par>
                                <p:cTn id="282" presetID="2" presetClass="exit" presetSubtype="8" fill="hold" nodeType="withEffect">
                                  <p:stCondLst>
                                    <p:cond delay="0"/>
                                  </p:stCondLst>
                                  <p:childTnLst>
                                    <p:anim calcmode="lin" valueType="num">
                                      <p:cBhvr additive="base">
                                        <p:cTn id="283" dur="3000"/>
                                        <p:tgtEl>
                                          <p:spTgt spid="12"/>
                                        </p:tgtEl>
                                        <p:attrNameLst>
                                          <p:attrName>ppt_x</p:attrName>
                                        </p:attrNameLst>
                                      </p:cBhvr>
                                      <p:tavLst>
                                        <p:tav tm="0">
                                          <p:val>
                                            <p:strVal val="ppt_x"/>
                                          </p:val>
                                        </p:tav>
                                        <p:tav tm="100000">
                                          <p:val>
                                            <p:strVal val="0-ppt_w/2"/>
                                          </p:val>
                                        </p:tav>
                                      </p:tavLst>
                                    </p:anim>
                                    <p:anim calcmode="lin" valueType="num">
                                      <p:cBhvr additive="base">
                                        <p:cTn id="284" dur="3000"/>
                                        <p:tgtEl>
                                          <p:spTgt spid="12"/>
                                        </p:tgtEl>
                                        <p:attrNameLst>
                                          <p:attrName>ppt_y</p:attrName>
                                        </p:attrNameLst>
                                      </p:cBhvr>
                                      <p:tavLst>
                                        <p:tav tm="0">
                                          <p:val>
                                            <p:strVal val="ppt_y"/>
                                          </p:val>
                                        </p:tav>
                                        <p:tav tm="100000">
                                          <p:val>
                                            <p:strVal val="ppt_y"/>
                                          </p:val>
                                        </p:tav>
                                      </p:tavLst>
                                    </p:anim>
                                    <p:set>
                                      <p:cBhvr>
                                        <p:cTn id="285" dur="1" fill="hold">
                                          <p:stCondLst>
                                            <p:cond delay="2999"/>
                                          </p:stCondLst>
                                        </p:cTn>
                                        <p:tgtEl>
                                          <p:spTgt spid="12"/>
                                        </p:tgtEl>
                                        <p:attrNameLst>
                                          <p:attrName>style.visibility</p:attrName>
                                        </p:attrNameLst>
                                      </p:cBhvr>
                                      <p:to>
                                        <p:strVal val="hidden"/>
                                      </p:to>
                                    </p:set>
                                  </p:childTnLst>
                                </p:cTn>
                              </p:par>
                              <p:par>
                                <p:cTn id="286" presetID="2" presetClass="exit" presetSubtype="8" fill="hold" nodeType="withEffect">
                                  <p:stCondLst>
                                    <p:cond delay="0"/>
                                  </p:stCondLst>
                                  <p:childTnLst>
                                    <p:anim calcmode="lin" valueType="num">
                                      <p:cBhvr additive="base">
                                        <p:cTn id="287" dur="3000"/>
                                        <p:tgtEl>
                                          <p:spTgt spid="13"/>
                                        </p:tgtEl>
                                        <p:attrNameLst>
                                          <p:attrName>ppt_x</p:attrName>
                                        </p:attrNameLst>
                                      </p:cBhvr>
                                      <p:tavLst>
                                        <p:tav tm="0">
                                          <p:val>
                                            <p:strVal val="ppt_x"/>
                                          </p:val>
                                        </p:tav>
                                        <p:tav tm="100000">
                                          <p:val>
                                            <p:strVal val="0-ppt_w/2"/>
                                          </p:val>
                                        </p:tav>
                                      </p:tavLst>
                                    </p:anim>
                                    <p:anim calcmode="lin" valueType="num">
                                      <p:cBhvr additive="base">
                                        <p:cTn id="288" dur="3000"/>
                                        <p:tgtEl>
                                          <p:spTgt spid="13"/>
                                        </p:tgtEl>
                                        <p:attrNameLst>
                                          <p:attrName>ppt_y</p:attrName>
                                        </p:attrNameLst>
                                      </p:cBhvr>
                                      <p:tavLst>
                                        <p:tav tm="0">
                                          <p:val>
                                            <p:strVal val="ppt_y"/>
                                          </p:val>
                                        </p:tav>
                                        <p:tav tm="100000">
                                          <p:val>
                                            <p:strVal val="ppt_y"/>
                                          </p:val>
                                        </p:tav>
                                      </p:tavLst>
                                    </p:anim>
                                    <p:set>
                                      <p:cBhvr>
                                        <p:cTn id="289" dur="1" fill="hold">
                                          <p:stCondLst>
                                            <p:cond delay="2999"/>
                                          </p:stCondLst>
                                        </p:cTn>
                                        <p:tgtEl>
                                          <p:spTgt spid="13"/>
                                        </p:tgtEl>
                                        <p:attrNameLst>
                                          <p:attrName>style.visibility</p:attrName>
                                        </p:attrNameLst>
                                      </p:cBhvr>
                                      <p:to>
                                        <p:strVal val="hidden"/>
                                      </p:to>
                                    </p:set>
                                  </p:childTnLst>
                                </p:cTn>
                              </p:par>
                              <p:par>
                                <p:cTn id="290" presetID="2" presetClass="exit" presetSubtype="8" fill="hold" nodeType="withEffect">
                                  <p:stCondLst>
                                    <p:cond delay="0"/>
                                  </p:stCondLst>
                                  <p:childTnLst>
                                    <p:anim calcmode="lin" valueType="num">
                                      <p:cBhvr additive="base">
                                        <p:cTn id="291" dur="3000"/>
                                        <p:tgtEl>
                                          <p:spTgt spid="16"/>
                                        </p:tgtEl>
                                        <p:attrNameLst>
                                          <p:attrName>ppt_x</p:attrName>
                                        </p:attrNameLst>
                                      </p:cBhvr>
                                      <p:tavLst>
                                        <p:tav tm="0">
                                          <p:val>
                                            <p:strVal val="ppt_x"/>
                                          </p:val>
                                        </p:tav>
                                        <p:tav tm="100000">
                                          <p:val>
                                            <p:strVal val="0-ppt_w/2"/>
                                          </p:val>
                                        </p:tav>
                                      </p:tavLst>
                                    </p:anim>
                                    <p:anim calcmode="lin" valueType="num">
                                      <p:cBhvr additive="base">
                                        <p:cTn id="292" dur="3000"/>
                                        <p:tgtEl>
                                          <p:spTgt spid="16"/>
                                        </p:tgtEl>
                                        <p:attrNameLst>
                                          <p:attrName>ppt_y</p:attrName>
                                        </p:attrNameLst>
                                      </p:cBhvr>
                                      <p:tavLst>
                                        <p:tav tm="0">
                                          <p:val>
                                            <p:strVal val="ppt_y"/>
                                          </p:val>
                                        </p:tav>
                                        <p:tav tm="100000">
                                          <p:val>
                                            <p:strVal val="ppt_y"/>
                                          </p:val>
                                        </p:tav>
                                      </p:tavLst>
                                    </p:anim>
                                    <p:set>
                                      <p:cBhvr>
                                        <p:cTn id="293" dur="1" fill="hold">
                                          <p:stCondLst>
                                            <p:cond delay="2999"/>
                                          </p:stCondLst>
                                        </p:cTn>
                                        <p:tgtEl>
                                          <p:spTgt spid="16"/>
                                        </p:tgtEl>
                                        <p:attrNameLst>
                                          <p:attrName>style.visibility</p:attrName>
                                        </p:attrNameLst>
                                      </p:cBhvr>
                                      <p:to>
                                        <p:strVal val="hidden"/>
                                      </p:to>
                                    </p:set>
                                  </p:childTnLst>
                                </p:cTn>
                              </p:par>
                              <p:par>
                                <p:cTn id="294" presetID="2" presetClass="exit" presetSubtype="8" fill="hold" nodeType="withEffect">
                                  <p:stCondLst>
                                    <p:cond delay="0"/>
                                  </p:stCondLst>
                                  <p:childTnLst>
                                    <p:anim calcmode="lin" valueType="num">
                                      <p:cBhvr additive="base">
                                        <p:cTn id="295" dur="3000"/>
                                        <p:tgtEl>
                                          <p:spTgt spid="18"/>
                                        </p:tgtEl>
                                        <p:attrNameLst>
                                          <p:attrName>ppt_x</p:attrName>
                                        </p:attrNameLst>
                                      </p:cBhvr>
                                      <p:tavLst>
                                        <p:tav tm="0">
                                          <p:val>
                                            <p:strVal val="ppt_x"/>
                                          </p:val>
                                        </p:tav>
                                        <p:tav tm="100000">
                                          <p:val>
                                            <p:strVal val="0-ppt_w/2"/>
                                          </p:val>
                                        </p:tav>
                                      </p:tavLst>
                                    </p:anim>
                                    <p:anim calcmode="lin" valueType="num">
                                      <p:cBhvr additive="base">
                                        <p:cTn id="296" dur="3000"/>
                                        <p:tgtEl>
                                          <p:spTgt spid="18"/>
                                        </p:tgtEl>
                                        <p:attrNameLst>
                                          <p:attrName>ppt_y</p:attrName>
                                        </p:attrNameLst>
                                      </p:cBhvr>
                                      <p:tavLst>
                                        <p:tav tm="0">
                                          <p:val>
                                            <p:strVal val="ppt_y"/>
                                          </p:val>
                                        </p:tav>
                                        <p:tav tm="100000">
                                          <p:val>
                                            <p:strVal val="ppt_y"/>
                                          </p:val>
                                        </p:tav>
                                      </p:tavLst>
                                    </p:anim>
                                    <p:set>
                                      <p:cBhvr>
                                        <p:cTn id="297" dur="1" fill="hold">
                                          <p:stCondLst>
                                            <p:cond delay="2999"/>
                                          </p:stCondLst>
                                        </p:cTn>
                                        <p:tgtEl>
                                          <p:spTgt spid="18"/>
                                        </p:tgtEl>
                                        <p:attrNameLst>
                                          <p:attrName>style.visibility</p:attrName>
                                        </p:attrNameLst>
                                      </p:cBhvr>
                                      <p:to>
                                        <p:strVal val="hidden"/>
                                      </p:to>
                                    </p:set>
                                  </p:childTnLst>
                                </p:cTn>
                              </p:par>
                              <p:par>
                                <p:cTn id="298" presetID="2" presetClass="exit" presetSubtype="8" fill="hold" nodeType="withEffect">
                                  <p:stCondLst>
                                    <p:cond delay="0"/>
                                  </p:stCondLst>
                                  <p:childTnLst>
                                    <p:anim calcmode="lin" valueType="num">
                                      <p:cBhvr additive="base">
                                        <p:cTn id="299" dur="3000"/>
                                        <p:tgtEl>
                                          <p:spTgt spid="20"/>
                                        </p:tgtEl>
                                        <p:attrNameLst>
                                          <p:attrName>ppt_x</p:attrName>
                                        </p:attrNameLst>
                                      </p:cBhvr>
                                      <p:tavLst>
                                        <p:tav tm="0">
                                          <p:val>
                                            <p:strVal val="ppt_x"/>
                                          </p:val>
                                        </p:tav>
                                        <p:tav tm="100000">
                                          <p:val>
                                            <p:strVal val="0-ppt_w/2"/>
                                          </p:val>
                                        </p:tav>
                                      </p:tavLst>
                                    </p:anim>
                                    <p:anim calcmode="lin" valueType="num">
                                      <p:cBhvr additive="base">
                                        <p:cTn id="300" dur="3000"/>
                                        <p:tgtEl>
                                          <p:spTgt spid="20"/>
                                        </p:tgtEl>
                                        <p:attrNameLst>
                                          <p:attrName>ppt_y</p:attrName>
                                        </p:attrNameLst>
                                      </p:cBhvr>
                                      <p:tavLst>
                                        <p:tav tm="0">
                                          <p:val>
                                            <p:strVal val="ppt_y"/>
                                          </p:val>
                                        </p:tav>
                                        <p:tav tm="100000">
                                          <p:val>
                                            <p:strVal val="ppt_y"/>
                                          </p:val>
                                        </p:tav>
                                      </p:tavLst>
                                    </p:anim>
                                    <p:set>
                                      <p:cBhvr>
                                        <p:cTn id="301" dur="1" fill="hold">
                                          <p:stCondLst>
                                            <p:cond delay="2999"/>
                                          </p:stCondLst>
                                        </p:cTn>
                                        <p:tgtEl>
                                          <p:spTgt spid="20"/>
                                        </p:tgtEl>
                                        <p:attrNameLst>
                                          <p:attrName>style.visibility</p:attrName>
                                        </p:attrNameLst>
                                      </p:cBhvr>
                                      <p:to>
                                        <p:strVal val="hidden"/>
                                      </p:to>
                                    </p:set>
                                  </p:childTnLst>
                                </p:cTn>
                              </p:par>
                              <p:par>
                                <p:cTn id="302" presetID="2" presetClass="exit" presetSubtype="8" fill="hold" nodeType="withEffect">
                                  <p:stCondLst>
                                    <p:cond delay="0"/>
                                  </p:stCondLst>
                                  <p:childTnLst>
                                    <p:anim calcmode="lin" valueType="num">
                                      <p:cBhvr additive="base">
                                        <p:cTn id="303" dur="3000"/>
                                        <p:tgtEl>
                                          <p:spTgt spid="22"/>
                                        </p:tgtEl>
                                        <p:attrNameLst>
                                          <p:attrName>ppt_x</p:attrName>
                                        </p:attrNameLst>
                                      </p:cBhvr>
                                      <p:tavLst>
                                        <p:tav tm="0">
                                          <p:val>
                                            <p:strVal val="ppt_x"/>
                                          </p:val>
                                        </p:tav>
                                        <p:tav tm="100000">
                                          <p:val>
                                            <p:strVal val="0-ppt_w/2"/>
                                          </p:val>
                                        </p:tav>
                                      </p:tavLst>
                                    </p:anim>
                                    <p:anim calcmode="lin" valueType="num">
                                      <p:cBhvr additive="base">
                                        <p:cTn id="304" dur="3000"/>
                                        <p:tgtEl>
                                          <p:spTgt spid="22"/>
                                        </p:tgtEl>
                                        <p:attrNameLst>
                                          <p:attrName>ppt_y</p:attrName>
                                        </p:attrNameLst>
                                      </p:cBhvr>
                                      <p:tavLst>
                                        <p:tav tm="0">
                                          <p:val>
                                            <p:strVal val="ppt_y"/>
                                          </p:val>
                                        </p:tav>
                                        <p:tav tm="100000">
                                          <p:val>
                                            <p:strVal val="ppt_y"/>
                                          </p:val>
                                        </p:tav>
                                      </p:tavLst>
                                    </p:anim>
                                    <p:set>
                                      <p:cBhvr>
                                        <p:cTn id="305" dur="1" fill="hold">
                                          <p:stCondLst>
                                            <p:cond delay="2999"/>
                                          </p:stCondLst>
                                        </p:cTn>
                                        <p:tgtEl>
                                          <p:spTgt spid="22"/>
                                        </p:tgtEl>
                                        <p:attrNameLst>
                                          <p:attrName>style.visibility</p:attrName>
                                        </p:attrNameLst>
                                      </p:cBhvr>
                                      <p:to>
                                        <p:strVal val="hidden"/>
                                      </p:to>
                                    </p:set>
                                  </p:childTnLst>
                                </p:cTn>
                              </p:par>
                              <p:par>
                                <p:cTn id="306" presetID="2" presetClass="exit" presetSubtype="8" fill="hold" nodeType="withEffect">
                                  <p:stCondLst>
                                    <p:cond delay="0"/>
                                  </p:stCondLst>
                                  <p:childTnLst>
                                    <p:anim calcmode="lin" valueType="num">
                                      <p:cBhvr additive="base">
                                        <p:cTn id="307" dur="3000"/>
                                        <p:tgtEl>
                                          <p:spTgt spid="24"/>
                                        </p:tgtEl>
                                        <p:attrNameLst>
                                          <p:attrName>ppt_x</p:attrName>
                                        </p:attrNameLst>
                                      </p:cBhvr>
                                      <p:tavLst>
                                        <p:tav tm="0">
                                          <p:val>
                                            <p:strVal val="ppt_x"/>
                                          </p:val>
                                        </p:tav>
                                        <p:tav tm="100000">
                                          <p:val>
                                            <p:strVal val="0-ppt_w/2"/>
                                          </p:val>
                                        </p:tav>
                                      </p:tavLst>
                                    </p:anim>
                                    <p:anim calcmode="lin" valueType="num">
                                      <p:cBhvr additive="base">
                                        <p:cTn id="308" dur="3000"/>
                                        <p:tgtEl>
                                          <p:spTgt spid="24"/>
                                        </p:tgtEl>
                                        <p:attrNameLst>
                                          <p:attrName>ppt_y</p:attrName>
                                        </p:attrNameLst>
                                      </p:cBhvr>
                                      <p:tavLst>
                                        <p:tav tm="0">
                                          <p:val>
                                            <p:strVal val="ppt_y"/>
                                          </p:val>
                                        </p:tav>
                                        <p:tav tm="100000">
                                          <p:val>
                                            <p:strVal val="ppt_y"/>
                                          </p:val>
                                        </p:tav>
                                      </p:tavLst>
                                    </p:anim>
                                    <p:set>
                                      <p:cBhvr>
                                        <p:cTn id="309" dur="1" fill="hold">
                                          <p:stCondLst>
                                            <p:cond delay="2999"/>
                                          </p:stCondLst>
                                        </p:cTn>
                                        <p:tgtEl>
                                          <p:spTgt spid="24"/>
                                        </p:tgtEl>
                                        <p:attrNameLst>
                                          <p:attrName>style.visibility</p:attrName>
                                        </p:attrNameLst>
                                      </p:cBhvr>
                                      <p:to>
                                        <p:strVal val="hidden"/>
                                      </p:to>
                                    </p:set>
                                  </p:childTnLst>
                                </p:cTn>
                              </p:par>
                              <p:par>
                                <p:cTn id="310" presetID="2" presetClass="exit" presetSubtype="8" fill="hold" nodeType="withEffect">
                                  <p:stCondLst>
                                    <p:cond delay="0"/>
                                  </p:stCondLst>
                                  <p:childTnLst>
                                    <p:anim calcmode="lin" valueType="num">
                                      <p:cBhvr additive="base">
                                        <p:cTn id="311" dur="3000"/>
                                        <p:tgtEl>
                                          <p:spTgt spid="26"/>
                                        </p:tgtEl>
                                        <p:attrNameLst>
                                          <p:attrName>ppt_x</p:attrName>
                                        </p:attrNameLst>
                                      </p:cBhvr>
                                      <p:tavLst>
                                        <p:tav tm="0">
                                          <p:val>
                                            <p:strVal val="ppt_x"/>
                                          </p:val>
                                        </p:tav>
                                        <p:tav tm="100000">
                                          <p:val>
                                            <p:strVal val="0-ppt_w/2"/>
                                          </p:val>
                                        </p:tav>
                                      </p:tavLst>
                                    </p:anim>
                                    <p:anim calcmode="lin" valueType="num">
                                      <p:cBhvr additive="base">
                                        <p:cTn id="312" dur="3000"/>
                                        <p:tgtEl>
                                          <p:spTgt spid="26"/>
                                        </p:tgtEl>
                                        <p:attrNameLst>
                                          <p:attrName>ppt_y</p:attrName>
                                        </p:attrNameLst>
                                      </p:cBhvr>
                                      <p:tavLst>
                                        <p:tav tm="0">
                                          <p:val>
                                            <p:strVal val="ppt_y"/>
                                          </p:val>
                                        </p:tav>
                                        <p:tav tm="100000">
                                          <p:val>
                                            <p:strVal val="ppt_y"/>
                                          </p:val>
                                        </p:tav>
                                      </p:tavLst>
                                    </p:anim>
                                    <p:set>
                                      <p:cBhvr>
                                        <p:cTn id="313" dur="1" fill="hold">
                                          <p:stCondLst>
                                            <p:cond delay="2999"/>
                                          </p:stCondLst>
                                        </p:cTn>
                                        <p:tgtEl>
                                          <p:spTgt spid="26"/>
                                        </p:tgtEl>
                                        <p:attrNameLst>
                                          <p:attrName>style.visibility</p:attrName>
                                        </p:attrNameLst>
                                      </p:cBhvr>
                                      <p:to>
                                        <p:strVal val="hidden"/>
                                      </p:to>
                                    </p:set>
                                  </p:childTnLst>
                                </p:cTn>
                              </p:par>
                              <p:par>
                                <p:cTn id="314" presetID="2" presetClass="exit" presetSubtype="8" fill="hold" nodeType="withEffect">
                                  <p:stCondLst>
                                    <p:cond delay="0"/>
                                  </p:stCondLst>
                                  <p:childTnLst>
                                    <p:anim calcmode="lin" valueType="num">
                                      <p:cBhvr additive="base">
                                        <p:cTn id="315" dur="3000"/>
                                        <p:tgtEl>
                                          <p:spTgt spid="28"/>
                                        </p:tgtEl>
                                        <p:attrNameLst>
                                          <p:attrName>ppt_x</p:attrName>
                                        </p:attrNameLst>
                                      </p:cBhvr>
                                      <p:tavLst>
                                        <p:tav tm="0">
                                          <p:val>
                                            <p:strVal val="ppt_x"/>
                                          </p:val>
                                        </p:tav>
                                        <p:tav tm="100000">
                                          <p:val>
                                            <p:strVal val="0-ppt_w/2"/>
                                          </p:val>
                                        </p:tav>
                                      </p:tavLst>
                                    </p:anim>
                                    <p:anim calcmode="lin" valueType="num">
                                      <p:cBhvr additive="base">
                                        <p:cTn id="316" dur="3000"/>
                                        <p:tgtEl>
                                          <p:spTgt spid="28"/>
                                        </p:tgtEl>
                                        <p:attrNameLst>
                                          <p:attrName>ppt_y</p:attrName>
                                        </p:attrNameLst>
                                      </p:cBhvr>
                                      <p:tavLst>
                                        <p:tav tm="0">
                                          <p:val>
                                            <p:strVal val="ppt_y"/>
                                          </p:val>
                                        </p:tav>
                                        <p:tav tm="100000">
                                          <p:val>
                                            <p:strVal val="ppt_y"/>
                                          </p:val>
                                        </p:tav>
                                      </p:tavLst>
                                    </p:anim>
                                    <p:set>
                                      <p:cBhvr>
                                        <p:cTn id="317" dur="1" fill="hold">
                                          <p:stCondLst>
                                            <p:cond delay="2999"/>
                                          </p:stCondLst>
                                        </p:cTn>
                                        <p:tgtEl>
                                          <p:spTgt spid="28"/>
                                        </p:tgtEl>
                                        <p:attrNameLst>
                                          <p:attrName>style.visibility</p:attrName>
                                        </p:attrNameLst>
                                      </p:cBhvr>
                                      <p:to>
                                        <p:strVal val="hidden"/>
                                      </p:to>
                                    </p:set>
                                  </p:childTnLst>
                                </p:cTn>
                              </p:par>
                              <p:par>
                                <p:cTn id="318" presetID="19" presetClass="exit" presetSubtype="10" fill="hold" nodeType="withEffect">
                                  <p:stCondLst>
                                    <p:cond delay="0"/>
                                  </p:stCondLst>
                                  <p:childTnLst>
                                    <p:anim calcmode="lin" valueType="num">
                                      <p:cBhvr>
                                        <p:cTn id="319" dur="3000"/>
                                        <p:tgtEl>
                                          <p:spTgt spid="5"/>
                                        </p:tgtEl>
                                        <p:attrNameLst>
                                          <p:attrName>ppt_h</p:attrName>
                                        </p:attrNameLst>
                                      </p:cBhvr>
                                      <p:tavLst>
                                        <p:tav tm="0">
                                          <p:val>
                                            <p:strVal val="ppt_h"/>
                                          </p:val>
                                        </p:tav>
                                        <p:tav tm="100000">
                                          <p:val>
                                            <p:strVal val="ppt_h"/>
                                          </p:val>
                                        </p:tav>
                                      </p:tavLst>
                                    </p:anim>
                                    <p:anim calcmode="lin" valueType="num">
                                      <p:cBhvr>
                                        <p:cTn id="320"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1" dur="1" fill="hold">
                                          <p:stCondLst>
                                            <p:cond delay="2999"/>
                                          </p:stCondLst>
                                        </p:cTn>
                                        <p:tgtEl>
                                          <p:spTgt spid="5"/>
                                        </p:tgtEl>
                                        <p:attrNameLst>
                                          <p:attrName>style.visibility</p:attrName>
                                        </p:attrNameLst>
                                      </p:cBhvr>
                                      <p:to>
                                        <p:strVal val="hidden"/>
                                      </p:to>
                                    </p:set>
                                  </p:childTnLst>
                                </p:cTn>
                              </p:par>
                              <p:par>
                                <p:cTn id="322" presetID="19" presetClass="exit" presetSubtype="10" fill="hold" nodeType="withEffect">
                                  <p:stCondLst>
                                    <p:cond delay="0"/>
                                  </p:stCondLst>
                                  <p:childTnLst>
                                    <p:anim calcmode="lin" valueType="num">
                                      <p:cBhvr>
                                        <p:cTn id="323" dur="3000"/>
                                        <p:tgtEl>
                                          <p:spTgt spid="7"/>
                                        </p:tgtEl>
                                        <p:attrNameLst>
                                          <p:attrName>ppt_h</p:attrName>
                                        </p:attrNameLst>
                                      </p:cBhvr>
                                      <p:tavLst>
                                        <p:tav tm="0">
                                          <p:val>
                                            <p:strVal val="ppt_h"/>
                                          </p:val>
                                        </p:tav>
                                        <p:tav tm="100000">
                                          <p:val>
                                            <p:strVal val="ppt_h"/>
                                          </p:val>
                                        </p:tav>
                                      </p:tavLst>
                                    </p:anim>
                                    <p:anim calcmode="lin" valueType="num">
                                      <p:cBhvr>
                                        <p:cTn id="324"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5" dur="1" fill="hold">
                                          <p:stCondLst>
                                            <p:cond delay="2999"/>
                                          </p:stCondLst>
                                        </p:cTn>
                                        <p:tgtEl>
                                          <p:spTgt spid="7"/>
                                        </p:tgtEl>
                                        <p:attrNameLst>
                                          <p:attrName>style.visibility</p:attrName>
                                        </p:attrNameLst>
                                      </p:cBhvr>
                                      <p:to>
                                        <p:strVal val="hidden"/>
                                      </p:to>
                                    </p:set>
                                  </p:childTnLst>
                                </p:cTn>
                              </p:par>
                              <p:par>
                                <p:cTn id="326" presetID="19" presetClass="exit" presetSubtype="10" fill="hold" nodeType="withEffect">
                                  <p:stCondLst>
                                    <p:cond delay="0"/>
                                  </p:stCondLst>
                                  <p:childTnLst>
                                    <p:anim calcmode="lin" valueType="num">
                                      <p:cBhvr>
                                        <p:cTn id="327" dur="3000"/>
                                        <p:tgtEl>
                                          <p:spTgt spid="9"/>
                                        </p:tgtEl>
                                        <p:attrNameLst>
                                          <p:attrName>ppt_h</p:attrName>
                                        </p:attrNameLst>
                                      </p:cBhvr>
                                      <p:tavLst>
                                        <p:tav tm="0">
                                          <p:val>
                                            <p:strVal val="ppt_h"/>
                                          </p:val>
                                        </p:tav>
                                        <p:tav tm="100000">
                                          <p:val>
                                            <p:strVal val="ppt_h"/>
                                          </p:val>
                                        </p:tav>
                                      </p:tavLst>
                                    </p:anim>
                                    <p:anim calcmode="lin" valueType="num">
                                      <p:cBhvr>
                                        <p:cTn id="328"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9" dur="1" fill="hold">
                                          <p:stCondLst>
                                            <p:cond delay="2999"/>
                                          </p:stCondLst>
                                        </p:cTn>
                                        <p:tgtEl>
                                          <p:spTgt spid="9"/>
                                        </p:tgtEl>
                                        <p:attrNameLst>
                                          <p:attrName>style.visibility</p:attrName>
                                        </p:attrNameLst>
                                      </p:cBhvr>
                                      <p:to>
                                        <p:strVal val="hidden"/>
                                      </p:to>
                                    </p:set>
                                  </p:childTnLst>
                                </p:cTn>
                              </p:par>
                              <p:par>
                                <p:cTn id="330" presetID="19" presetClass="exit" presetSubtype="10" fill="hold" nodeType="withEffect">
                                  <p:stCondLst>
                                    <p:cond delay="0"/>
                                  </p:stCondLst>
                                  <p:childTnLst>
                                    <p:anim calcmode="lin" valueType="num">
                                      <p:cBhvr>
                                        <p:cTn id="331" dur="3000"/>
                                        <p:tgtEl>
                                          <p:spTgt spid="11"/>
                                        </p:tgtEl>
                                        <p:attrNameLst>
                                          <p:attrName>ppt_h</p:attrName>
                                        </p:attrNameLst>
                                      </p:cBhvr>
                                      <p:tavLst>
                                        <p:tav tm="0">
                                          <p:val>
                                            <p:strVal val="ppt_h"/>
                                          </p:val>
                                        </p:tav>
                                        <p:tav tm="100000">
                                          <p:val>
                                            <p:strVal val="ppt_h"/>
                                          </p:val>
                                        </p:tav>
                                      </p:tavLst>
                                    </p:anim>
                                    <p:anim calcmode="lin" valueType="num">
                                      <p:cBhvr>
                                        <p:cTn id="332"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3" dur="1" fill="hold">
                                          <p:stCondLst>
                                            <p:cond delay="2999"/>
                                          </p:stCondLst>
                                        </p:cTn>
                                        <p:tgtEl>
                                          <p:spTgt spid="11"/>
                                        </p:tgtEl>
                                        <p:attrNameLst>
                                          <p:attrName>style.visibility</p:attrName>
                                        </p:attrNameLst>
                                      </p:cBhvr>
                                      <p:to>
                                        <p:strVal val="hidden"/>
                                      </p:to>
                                    </p:set>
                                  </p:childTnLst>
                                </p:cTn>
                              </p:par>
                              <p:par>
                                <p:cTn id="334" presetID="19" presetClass="exit" presetSubtype="10" fill="hold" nodeType="withEffect">
                                  <p:stCondLst>
                                    <p:cond delay="0"/>
                                  </p:stCondLst>
                                  <p:childTnLst>
                                    <p:anim calcmode="lin" valueType="num">
                                      <p:cBhvr>
                                        <p:cTn id="335" dur="3000"/>
                                        <p:tgtEl>
                                          <p:spTgt spid="14"/>
                                        </p:tgtEl>
                                        <p:attrNameLst>
                                          <p:attrName>ppt_h</p:attrName>
                                        </p:attrNameLst>
                                      </p:cBhvr>
                                      <p:tavLst>
                                        <p:tav tm="0">
                                          <p:val>
                                            <p:strVal val="ppt_h"/>
                                          </p:val>
                                        </p:tav>
                                        <p:tav tm="100000">
                                          <p:val>
                                            <p:strVal val="ppt_h"/>
                                          </p:val>
                                        </p:tav>
                                      </p:tavLst>
                                    </p:anim>
                                    <p:anim calcmode="lin" valueType="num">
                                      <p:cBhvr>
                                        <p:cTn id="336"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7" dur="1" fill="hold">
                                          <p:stCondLst>
                                            <p:cond delay="2999"/>
                                          </p:stCondLst>
                                        </p:cTn>
                                        <p:tgtEl>
                                          <p:spTgt spid="14"/>
                                        </p:tgtEl>
                                        <p:attrNameLst>
                                          <p:attrName>style.visibility</p:attrName>
                                        </p:attrNameLst>
                                      </p:cBhvr>
                                      <p:to>
                                        <p:strVal val="hidden"/>
                                      </p:to>
                                    </p:set>
                                  </p:childTnLst>
                                </p:cTn>
                              </p:par>
                              <p:par>
                                <p:cTn id="338" presetID="19" presetClass="exit" presetSubtype="10" fill="hold" nodeType="withEffect">
                                  <p:stCondLst>
                                    <p:cond delay="0"/>
                                  </p:stCondLst>
                                  <p:childTnLst>
                                    <p:anim calcmode="lin" valueType="num">
                                      <p:cBhvr>
                                        <p:cTn id="339" dur="3000"/>
                                        <p:tgtEl>
                                          <p:spTgt spid="15"/>
                                        </p:tgtEl>
                                        <p:attrNameLst>
                                          <p:attrName>ppt_h</p:attrName>
                                        </p:attrNameLst>
                                      </p:cBhvr>
                                      <p:tavLst>
                                        <p:tav tm="0">
                                          <p:val>
                                            <p:strVal val="ppt_h"/>
                                          </p:val>
                                        </p:tav>
                                        <p:tav tm="100000">
                                          <p:val>
                                            <p:strVal val="ppt_h"/>
                                          </p:val>
                                        </p:tav>
                                      </p:tavLst>
                                    </p:anim>
                                    <p:anim calcmode="lin" valueType="num">
                                      <p:cBhvr>
                                        <p:cTn id="340"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1" dur="1" fill="hold">
                                          <p:stCondLst>
                                            <p:cond delay="2999"/>
                                          </p:stCondLst>
                                        </p:cTn>
                                        <p:tgtEl>
                                          <p:spTgt spid="15"/>
                                        </p:tgtEl>
                                        <p:attrNameLst>
                                          <p:attrName>style.visibility</p:attrName>
                                        </p:attrNameLst>
                                      </p:cBhvr>
                                      <p:to>
                                        <p:strVal val="hidden"/>
                                      </p:to>
                                    </p:set>
                                  </p:childTnLst>
                                </p:cTn>
                              </p:par>
                              <p:par>
                                <p:cTn id="342" presetID="19" presetClass="exit" presetSubtype="10" fill="hold" nodeType="withEffect">
                                  <p:stCondLst>
                                    <p:cond delay="0"/>
                                  </p:stCondLst>
                                  <p:childTnLst>
                                    <p:anim calcmode="lin" valueType="num">
                                      <p:cBhvr>
                                        <p:cTn id="343" dur="3000"/>
                                        <p:tgtEl>
                                          <p:spTgt spid="17"/>
                                        </p:tgtEl>
                                        <p:attrNameLst>
                                          <p:attrName>ppt_h</p:attrName>
                                        </p:attrNameLst>
                                      </p:cBhvr>
                                      <p:tavLst>
                                        <p:tav tm="0">
                                          <p:val>
                                            <p:strVal val="ppt_h"/>
                                          </p:val>
                                        </p:tav>
                                        <p:tav tm="100000">
                                          <p:val>
                                            <p:strVal val="ppt_h"/>
                                          </p:val>
                                        </p:tav>
                                      </p:tavLst>
                                    </p:anim>
                                    <p:anim calcmode="lin" valueType="num">
                                      <p:cBhvr>
                                        <p:cTn id="344"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5" dur="1" fill="hold">
                                          <p:stCondLst>
                                            <p:cond delay="2999"/>
                                          </p:stCondLst>
                                        </p:cTn>
                                        <p:tgtEl>
                                          <p:spTgt spid="17"/>
                                        </p:tgtEl>
                                        <p:attrNameLst>
                                          <p:attrName>style.visibility</p:attrName>
                                        </p:attrNameLst>
                                      </p:cBhvr>
                                      <p:to>
                                        <p:strVal val="hidden"/>
                                      </p:to>
                                    </p:set>
                                  </p:childTnLst>
                                </p:cTn>
                              </p:par>
                              <p:par>
                                <p:cTn id="346" presetID="19" presetClass="exit" presetSubtype="10" fill="hold" nodeType="withEffect">
                                  <p:stCondLst>
                                    <p:cond delay="0"/>
                                  </p:stCondLst>
                                  <p:childTnLst>
                                    <p:anim calcmode="lin" valueType="num">
                                      <p:cBhvr>
                                        <p:cTn id="347" dur="3000"/>
                                        <p:tgtEl>
                                          <p:spTgt spid="19"/>
                                        </p:tgtEl>
                                        <p:attrNameLst>
                                          <p:attrName>ppt_h</p:attrName>
                                        </p:attrNameLst>
                                      </p:cBhvr>
                                      <p:tavLst>
                                        <p:tav tm="0">
                                          <p:val>
                                            <p:strVal val="ppt_h"/>
                                          </p:val>
                                        </p:tav>
                                        <p:tav tm="100000">
                                          <p:val>
                                            <p:strVal val="ppt_h"/>
                                          </p:val>
                                        </p:tav>
                                      </p:tavLst>
                                    </p:anim>
                                    <p:anim calcmode="lin" valueType="num">
                                      <p:cBhvr>
                                        <p:cTn id="348"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9" dur="1" fill="hold">
                                          <p:stCondLst>
                                            <p:cond delay="2999"/>
                                          </p:stCondLst>
                                        </p:cTn>
                                        <p:tgtEl>
                                          <p:spTgt spid="19"/>
                                        </p:tgtEl>
                                        <p:attrNameLst>
                                          <p:attrName>style.visibility</p:attrName>
                                        </p:attrNameLst>
                                      </p:cBhvr>
                                      <p:to>
                                        <p:strVal val="hidden"/>
                                      </p:to>
                                    </p:set>
                                  </p:childTnLst>
                                </p:cTn>
                              </p:par>
                              <p:par>
                                <p:cTn id="350" presetID="19" presetClass="exit" presetSubtype="10" fill="hold" nodeType="withEffect">
                                  <p:stCondLst>
                                    <p:cond delay="0"/>
                                  </p:stCondLst>
                                  <p:childTnLst>
                                    <p:anim calcmode="lin" valueType="num">
                                      <p:cBhvr>
                                        <p:cTn id="351" dur="3000"/>
                                        <p:tgtEl>
                                          <p:spTgt spid="21"/>
                                        </p:tgtEl>
                                        <p:attrNameLst>
                                          <p:attrName>ppt_h</p:attrName>
                                        </p:attrNameLst>
                                      </p:cBhvr>
                                      <p:tavLst>
                                        <p:tav tm="0">
                                          <p:val>
                                            <p:strVal val="ppt_h"/>
                                          </p:val>
                                        </p:tav>
                                        <p:tav tm="100000">
                                          <p:val>
                                            <p:strVal val="ppt_h"/>
                                          </p:val>
                                        </p:tav>
                                      </p:tavLst>
                                    </p:anim>
                                    <p:anim calcmode="lin" valueType="num">
                                      <p:cBhvr>
                                        <p:cTn id="352"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3" dur="1" fill="hold">
                                          <p:stCondLst>
                                            <p:cond delay="2999"/>
                                          </p:stCondLst>
                                        </p:cTn>
                                        <p:tgtEl>
                                          <p:spTgt spid="21"/>
                                        </p:tgtEl>
                                        <p:attrNameLst>
                                          <p:attrName>style.visibility</p:attrName>
                                        </p:attrNameLst>
                                      </p:cBhvr>
                                      <p:to>
                                        <p:strVal val="hidden"/>
                                      </p:to>
                                    </p:set>
                                  </p:childTnLst>
                                </p:cTn>
                              </p:par>
                              <p:par>
                                <p:cTn id="354" presetID="19" presetClass="exit" presetSubtype="10" fill="hold" nodeType="withEffect">
                                  <p:stCondLst>
                                    <p:cond delay="0"/>
                                  </p:stCondLst>
                                  <p:childTnLst>
                                    <p:anim calcmode="lin" valueType="num">
                                      <p:cBhvr>
                                        <p:cTn id="355" dur="3000"/>
                                        <p:tgtEl>
                                          <p:spTgt spid="23"/>
                                        </p:tgtEl>
                                        <p:attrNameLst>
                                          <p:attrName>ppt_h</p:attrName>
                                        </p:attrNameLst>
                                      </p:cBhvr>
                                      <p:tavLst>
                                        <p:tav tm="0">
                                          <p:val>
                                            <p:strVal val="ppt_h"/>
                                          </p:val>
                                        </p:tav>
                                        <p:tav tm="100000">
                                          <p:val>
                                            <p:strVal val="ppt_h"/>
                                          </p:val>
                                        </p:tav>
                                      </p:tavLst>
                                    </p:anim>
                                    <p:anim calcmode="lin" valueType="num">
                                      <p:cBhvr>
                                        <p:cTn id="356"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7" dur="1" fill="hold">
                                          <p:stCondLst>
                                            <p:cond delay="2999"/>
                                          </p:stCondLst>
                                        </p:cTn>
                                        <p:tgtEl>
                                          <p:spTgt spid="23"/>
                                        </p:tgtEl>
                                        <p:attrNameLst>
                                          <p:attrName>style.visibility</p:attrName>
                                        </p:attrNameLst>
                                      </p:cBhvr>
                                      <p:to>
                                        <p:strVal val="hidden"/>
                                      </p:to>
                                    </p:set>
                                  </p:childTnLst>
                                </p:cTn>
                              </p:par>
                              <p:par>
                                <p:cTn id="358" presetID="19" presetClass="exit" presetSubtype="10" fill="hold" nodeType="withEffect">
                                  <p:stCondLst>
                                    <p:cond delay="0"/>
                                  </p:stCondLst>
                                  <p:childTnLst>
                                    <p:anim calcmode="lin" valueType="num">
                                      <p:cBhvr>
                                        <p:cTn id="359" dur="3000"/>
                                        <p:tgtEl>
                                          <p:spTgt spid="25"/>
                                        </p:tgtEl>
                                        <p:attrNameLst>
                                          <p:attrName>ppt_h</p:attrName>
                                        </p:attrNameLst>
                                      </p:cBhvr>
                                      <p:tavLst>
                                        <p:tav tm="0">
                                          <p:val>
                                            <p:strVal val="ppt_h"/>
                                          </p:val>
                                        </p:tav>
                                        <p:tav tm="100000">
                                          <p:val>
                                            <p:strVal val="ppt_h"/>
                                          </p:val>
                                        </p:tav>
                                      </p:tavLst>
                                    </p:anim>
                                    <p:anim calcmode="lin" valueType="num">
                                      <p:cBhvr>
                                        <p:cTn id="360"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1" dur="1" fill="hold">
                                          <p:stCondLst>
                                            <p:cond delay="2999"/>
                                          </p:stCondLst>
                                        </p:cTn>
                                        <p:tgtEl>
                                          <p:spTgt spid="25"/>
                                        </p:tgtEl>
                                        <p:attrNameLst>
                                          <p:attrName>style.visibility</p:attrName>
                                        </p:attrNameLst>
                                      </p:cBhvr>
                                      <p:to>
                                        <p:strVal val="hidden"/>
                                      </p:to>
                                    </p:set>
                                  </p:childTnLst>
                                </p:cTn>
                              </p:par>
                              <p:par>
                                <p:cTn id="362" presetID="19" presetClass="exit" presetSubtype="10" fill="hold" nodeType="withEffect">
                                  <p:stCondLst>
                                    <p:cond delay="0"/>
                                  </p:stCondLst>
                                  <p:childTnLst>
                                    <p:anim calcmode="lin" valueType="num">
                                      <p:cBhvr>
                                        <p:cTn id="363" dur="3000"/>
                                        <p:tgtEl>
                                          <p:spTgt spid="27"/>
                                        </p:tgtEl>
                                        <p:attrNameLst>
                                          <p:attrName>ppt_h</p:attrName>
                                        </p:attrNameLst>
                                      </p:cBhvr>
                                      <p:tavLst>
                                        <p:tav tm="0">
                                          <p:val>
                                            <p:strVal val="ppt_h"/>
                                          </p:val>
                                        </p:tav>
                                        <p:tav tm="100000">
                                          <p:val>
                                            <p:strVal val="ppt_h"/>
                                          </p:val>
                                        </p:tav>
                                      </p:tavLst>
                                    </p:anim>
                                    <p:anim calcmode="lin" valueType="num">
                                      <p:cBhvr>
                                        <p:cTn id="364" dur="3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5" dur="1" fill="hold">
                                          <p:stCondLst>
                                            <p:cond delay="2999"/>
                                          </p:stCondLst>
                                        </p:cTn>
                                        <p:tgtEl>
                                          <p:spTgt spid="27"/>
                                        </p:tgtEl>
                                        <p:attrNameLst>
                                          <p:attrName>style.visibility</p:attrName>
                                        </p:attrNameLst>
                                      </p:cBhvr>
                                      <p:to>
                                        <p:strVal val="hidden"/>
                                      </p:to>
                                    </p:set>
                                  </p:childTnLst>
                                </p:cTn>
                              </p:par>
                              <p:par>
                                <p:cTn id="366" presetID="19" presetClass="exit" presetSubtype="10" fill="hold" nodeType="withEffect">
                                  <p:stCondLst>
                                    <p:cond delay="0"/>
                                  </p:stCondLst>
                                  <p:childTnLst>
                                    <p:anim calcmode="lin" valueType="num">
                                      <p:cBhvr>
                                        <p:cTn id="367" dur="3000"/>
                                        <p:tgtEl>
                                          <p:spTgt spid="6"/>
                                        </p:tgtEl>
                                        <p:attrNameLst>
                                          <p:attrName>ppt_h</p:attrName>
                                        </p:attrNameLst>
                                      </p:cBhvr>
                                      <p:tavLst>
                                        <p:tav tm="0">
                                          <p:val>
                                            <p:strVal val="ppt_h"/>
                                          </p:val>
                                        </p:tav>
                                        <p:tav tm="100000">
                                          <p:val>
                                            <p:strVal val="ppt_h"/>
                                          </p:val>
                                        </p:tav>
                                      </p:tavLst>
                                    </p:anim>
                                    <p:anim calcmode="lin" valueType="num">
                                      <p:cBhvr>
                                        <p:cTn id="368"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9" dur="1" fill="hold">
                                          <p:stCondLst>
                                            <p:cond delay="2999"/>
                                          </p:stCondLst>
                                        </p:cTn>
                                        <p:tgtEl>
                                          <p:spTgt spid="6"/>
                                        </p:tgtEl>
                                        <p:attrNameLst>
                                          <p:attrName>style.visibility</p:attrName>
                                        </p:attrNameLst>
                                      </p:cBhvr>
                                      <p:to>
                                        <p:strVal val="hidden"/>
                                      </p:to>
                                    </p:set>
                                  </p:childTnLst>
                                </p:cTn>
                              </p:par>
                              <p:par>
                                <p:cTn id="370" presetID="19" presetClass="exit" presetSubtype="10" fill="hold" nodeType="withEffect">
                                  <p:stCondLst>
                                    <p:cond delay="0"/>
                                  </p:stCondLst>
                                  <p:childTnLst>
                                    <p:anim calcmode="lin" valueType="num">
                                      <p:cBhvr>
                                        <p:cTn id="371" dur="3000"/>
                                        <p:tgtEl>
                                          <p:spTgt spid="8"/>
                                        </p:tgtEl>
                                        <p:attrNameLst>
                                          <p:attrName>ppt_h</p:attrName>
                                        </p:attrNameLst>
                                      </p:cBhvr>
                                      <p:tavLst>
                                        <p:tav tm="0">
                                          <p:val>
                                            <p:strVal val="ppt_h"/>
                                          </p:val>
                                        </p:tav>
                                        <p:tav tm="100000">
                                          <p:val>
                                            <p:strVal val="ppt_h"/>
                                          </p:val>
                                        </p:tav>
                                      </p:tavLst>
                                    </p:anim>
                                    <p:anim calcmode="lin" valueType="num">
                                      <p:cBhvr>
                                        <p:cTn id="372"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3" dur="1" fill="hold">
                                          <p:stCondLst>
                                            <p:cond delay="2999"/>
                                          </p:stCondLst>
                                        </p:cTn>
                                        <p:tgtEl>
                                          <p:spTgt spid="8"/>
                                        </p:tgtEl>
                                        <p:attrNameLst>
                                          <p:attrName>style.visibility</p:attrName>
                                        </p:attrNameLst>
                                      </p:cBhvr>
                                      <p:to>
                                        <p:strVal val="hidden"/>
                                      </p:to>
                                    </p:set>
                                  </p:childTnLst>
                                </p:cTn>
                              </p:par>
                              <p:par>
                                <p:cTn id="374" presetID="19" presetClass="exit" presetSubtype="10" fill="hold" nodeType="withEffect">
                                  <p:stCondLst>
                                    <p:cond delay="0"/>
                                  </p:stCondLst>
                                  <p:childTnLst>
                                    <p:anim calcmode="lin" valueType="num">
                                      <p:cBhvr>
                                        <p:cTn id="375" dur="3000"/>
                                        <p:tgtEl>
                                          <p:spTgt spid="10"/>
                                        </p:tgtEl>
                                        <p:attrNameLst>
                                          <p:attrName>ppt_h</p:attrName>
                                        </p:attrNameLst>
                                      </p:cBhvr>
                                      <p:tavLst>
                                        <p:tav tm="0">
                                          <p:val>
                                            <p:strVal val="ppt_h"/>
                                          </p:val>
                                        </p:tav>
                                        <p:tav tm="100000">
                                          <p:val>
                                            <p:strVal val="ppt_h"/>
                                          </p:val>
                                        </p:tav>
                                      </p:tavLst>
                                    </p:anim>
                                    <p:anim calcmode="lin" valueType="num">
                                      <p:cBhvr>
                                        <p:cTn id="376"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7" dur="1" fill="hold">
                                          <p:stCondLst>
                                            <p:cond delay="2999"/>
                                          </p:stCondLst>
                                        </p:cTn>
                                        <p:tgtEl>
                                          <p:spTgt spid="10"/>
                                        </p:tgtEl>
                                        <p:attrNameLst>
                                          <p:attrName>style.visibility</p:attrName>
                                        </p:attrNameLst>
                                      </p:cBhvr>
                                      <p:to>
                                        <p:strVal val="hidden"/>
                                      </p:to>
                                    </p:set>
                                  </p:childTnLst>
                                </p:cTn>
                              </p:par>
                              <p:par>
                                <p:cTn id="378" presetID="19" presetClass="exit" presetSubtype="10" fill="hold" nodeType="withEffect">
                                  <p:stCondLst>
                                    <p:cond delay="0"/>
                                  </p:stCondLst>
                                  <p:childTnLst>
                                    <p:anim calcmode="lin" valueType="num">
                                      <p:cBhvr>
                                        <p:cTn id="379" dur="3000"/>
                                        <p:tgtEl>
                                          <p:spTgt spid="12"/>
                                        </p:tgtEl>
                                        <p:attrNameLst>
                                          <p:attrName>ppt_h</p:attrName>
                                        </p:attrNameLst>
                                      </p:cBhvr>
                                      <p:tavLst>
                                        <p:tav tm="0">
                                          <p:val>
                                            <p:strVal val="ppt_h"/>
                                          </p:val>
                                        </p:tav>
                                        <p:tav tm="100000">
                                          <p:val>
                                            <p:strVal val="ppt_h"/>
                                          </p:val>
                                        </p:tav>
                                      </p:tavLst>
                                    </p:anim>
                                    <p:anim calcmode="lin" valueType="num">
                                      <p:cBhvr>
                                        <p:cTn id="380"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1" dur="1" fill="hold">
                                          <p:stCondLst>
                                            <p:cond delay="2999"/>
                                          </p:stCondLst>
                                        </p:cTn>
                                        <p:tgtEl>
                                          <p:spTgt spid="12"/>
                                        </p:tgtEl>
                                        <p:attrNameLst>
                                          <p:attrName>style.visibility</p:attrName>
                                        </p:attrNameLst>
                                      </p:cBhvr>
                                      <p:to>
                                        <p:strVal val="hidden"/>
                                      </p:to>
                                    </p:set>
                                  </p:childTnLst>
                                </p:cTn>
                              </p:par>
                              <p:par>
                                <p:cTn id="382" presetID="19" presetClass="exit" presetSubtype="10" fill="hold" nodeType="withEffect">
                                  <p:stCondLst>
                                    <p:cond delay="0"/>
                                  </p:stCondLst>
                                  <p:childTnLst>
                                    <p:anim calcmode="lin" valueType="num">
                                      <p:cBhvr>
                                        <p:cTn id="383" dur="3000"/>
                                        <p:tgtEl>
                                          <p:spTgt spid="13"/>
                                        </p:tgtEl>
                                        <p:attrNameLst>
                                          <p:attrName>ppt_h</p:attrName>
                                        </p:attrNameLst>
                                      </p:cBhvr>
                                      <p:tavLst>
                                        <p:tav tm="0">
                                          <p:val>
                                            <p:strVal val="ppt_h"/>
                                          </p:val>
                                        </p:tav>
                                        <p:tav tm="100000">
                                          <p:val>
                                            <p:strVal val="ppt_h"/>
                                          </p:val>
                                        </p:tav>
                                      </p:tavLst>
                                    </p:anim>
                                    <p:anim calcmode="lin" valueType="num">
                                      <p:cBhvr>
                                        <p:cTn id="384"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5" dur="1" fill="hold">
                                          <p:stCondLst>
                                            <p:cond delay="2999"/>
                                          </p:stCondLst>
                                        </p:cTn>
                                        <p:tgtEl>
                                          <p:spTgt spid="13"/>
                                        </p:tgtEl>
                                        <p:attrNameLst>
                                          <p:attrName>style.visibility</p:attrName>
                                        </p:attrNameLst>
                                      </p:cBhvr>
                                      <p:to>
                                        <p:strVal val="hidden"/>
                                      </p:to>
                                    </p:set>
                                  </p:childTnLst>
                                </p:cTn>
                              </p:par>
                              <p:par>
                                <p:cTn id="386" presetID="19" presetClass="exit" presetSubtype="10" fill="hold" nodeType="withEffect">
                                  <p:stCondLst>
                                    <p:cond delay="0"/>
                                  </p:stCondLst>
                                  <p:childTnLst>
                                    <p:anim calcmode="lin" valueType="num">
                                      <p:cBhvr>
                                        <p:cTn id="387" dur="3000"/>
                                        <p:tgtEl>
                                          <p:spTgt spid="16"/>
                                        </p:tgtEl>
                                        <p:attrNameLst>
                                          <p:attrName>ppt_h</p:attrName>
                                        </p:attrNameLst>
                                      </p:cBhvr>
                                      <p:tavLst>
                                        <p:tav tm="0">
                                          <p:val>
                                            <p:strVal val="ppt_h"/>
                                          </p:val>
                                        </p:tav>
                                        <p:tav tm="100000">
                                          <p:val>
                                            <p:strVal val="ppt_h"/>
                                          </p:val>
                                        </p:tav>
                                      </p:tavLst>
                                    </p:anim>
                                    <p:anim calcmode="lin" valueType="num">
                                      <p:cBhvr>
                                        <p:cTn id="388"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9" dur="1" fill="hold">
                                          <p:stCondLst>
                                            <p:cond delay="2999"/>
                                          </p:stCondLst>
                                        </p:cTn>
                                        <p:tgtEl>
                                          <p:spTgt spid="16"/>
                                        </p:tgtEl>
                                        <p:attrNameLst>
                                          <p:attrName>style.visibility</p:attrName>
                                        </p:attrNameLst>
                                      </p:cBhvr>
                                      <p:to>
                                        <p:strVal val="hidden"/>
                                      </p:to>
                                    </p:set>
                                  </p:childTnLst>
                                </p:cTn>
                              </p:par>
                              <p:par>
                                <p:cTn id="390" presetID="19" presetClass="exit" presetSubtype="10" fill="hold" nodeType="withEffect">
                                  <p:stCondLst>
                                    <p:cond delay="0"/>
                                  </p:stCondLst>
                                  <p:childTnLst>
                                    <p:anim calcmode="lin" valueType="num">
                                      <p:cBhvr>
                                        <p:cTn id="391" dur="3000"/>
                                        <p:tgtEl>
                                          <p:spTgt spid="18"/>
                                        </p:tgtEl>
                                        <p:attrNameLst>
                                          <p:attrName>ppt_h</p:attrName>
                                        </p:attrNameLst>
                                      </p:cBhvr>
                                      <p:tavLst>
                                        <p:tav tm="0">
                                          <p:val>
                                            <p:strVal val="ppt_h"/>
                                          </p:val>
                                        </p:tav>
                                        <p:tav tm="100000">
                                          <p:val>
                                            <p:strVal val="ppt_h"/>
                                          </p:val>
                                        </p:tav>
                                      </p:tavLst>
                                    </p:anim>
                                    <p:anim calcmode="lin" valueType="num">
                                      <p:cBhvr>
                                        <p:cTn id="392"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3" dur="1" fill="hold">
                                          <p:stCondLst>
                                            <p:cond delay="2999"/>
                                          </p:stCondLst>
                                        </p:cTn>
                                        <p:tgtEl>
                                          <p:spTgt spid="18"/>
                                        </p:tgtEl>
                                        <p:attrNameLst>
                                          <p:attrName>style.visibility</p:attrName>
                                        </p:attrNameLst>
                                      </p:cBhvr>
                                      <p:to>
                                        <p:strVal val="hidden"/>
                                      </p:to>
                                    </p:set>
                                  </p:childTnLst>
                                </p:cTn>
                              </p:par>
                              <p:par>
                                <p:cTn id="394" presetID="19" presetClass="exit" presetSubtype="10" fill="hold" nodeType="withEffect">
                                  <p:stCondLst>
                                    <p:cond delay="0"/>
                                  </p:stCondLst>
                                  <p:childTnLst>
                                    <p:anim calcmode="lin" valueType="num">
                                      <p:cBhvr>
                                        <p:cTn id="395" dur="3000"/>
                                        <p:tgtEl>
                                          <p:spTgt spid="20"/>
                                        </p:tgtEl>
                                        <p:attrNameLst>
                                          <p:attrName>ppt_h</p:attrName>
                                        </p:attrNameLst>
                                      </p:cBhvr>
                                      <p:tavLst>
                                        <p:tav tm="0">
                                          <p:val>
                                            <p:strVal val="ppt_h"/>
                                          </p:val>
                                        </p:tav>
                                        <p:tav tm="100000">
                                          <p:val>
                                            <p:strVal val="ppt_h"/>
                                          </p:val>
                                        </p:tav>
                                      </p:tavLst>
                                    </p:anim>
                                    <p:anim calcmode="lin" valueType="num">
                                      <p:cBhvr>
                                        <p:cTn id="396"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7" dur="1" fill="hold">
                                          <p:stCondLst>
                                            <p:cond delay="2999"/>
                                          </p:stCondLst>
                                        </p:cTn>
                                        <p:tgtEl>
                                          <p:spTgt spid="20"/>
                                        </p:tgtEl>
                                        <p:attrNameLst>
                                          <p:attrName>style.visibility</p:attrName>
                                        </p:attrNameLst>
                                      </p:cBhvr>
                                      <p:to>
                                        <p:strVal val="hidden"/>
                                      </p:to>
                                    </p:set>
                                  </p:childTnLst>
                                </p:cTn>
                              </p:par>
                              <p:par>
                                <p:cTn id="398" presetID="19" presetClass="exit" presetSubtype="10" fill="hold" nodeType="withEffect">
                                  <p:stCondLst>
                                    <p:cond delay="0"/>
                                  </p:stCondLst>
                                  <p:childTnLst>
                                    <p:anim calcmode="lin" valueType="num">
                                      <p:cBhvr>
                                        <p:cTn id="399" dur="3000"/>
                                        <p:tgtEl>
                                          <p:spTgt spid="22"/>
                                        </p:tgtEl>
                                        <p:attrNameLst>
                                          <p:attrName>ppt_h</p:attrName>
                                        </p:attrNameLst>
                                      </p:cBhvr>
                                      <p:tavLst>
                                        <p:tav tm="0">
                                          <p:val>
                                            <p:strVal val="ppt_h"/>
                                          </p:val>
                                        </p:tav>
                                        <p:tav tm="100000">
                                          <p:val>
                                            <p:strVal val="ppt_h"/>
                                          </p:val>
                                        </p:tav>
                                      </p:tavLst>
                                    </p:anim>
                                    <p:anim calcmode="lin" valueType="num">
                                      <p:cBhvr>
                                        <p:cTn id="400"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1" dur="1" fill="hold">
                                          <p:stCondLst>
                                            <p:cond delay="2999"/>
                                          </p:stCondLst>
                                        </p:cTn>
                                        <p:tgtEl>
                                          <p:spTgt spid="22"/>
                                        </p:tgtEl>
                                        <p:attrNameLst>
                                          <p:attrName>style.visibility</p:attrName>
                                        </p:attrNameLst>
                                      </p:cBhvr>
                                      <p:to>
                                        <p:strVal val="hidden"/>
                                      </p:to>
                                    </p:set>
                                  </p:childTnLst>
                                </p:cTn>
                              </p:par>
                              <p:par>
                                <p:cTn id="402" presetID="19" presetClass="exit" presetSubtype="10" fill="hold" nodeType="withEffect">
                                  <p:stCondLst>
                                    <p:cond delay="0"/>
                                  </p:stCondLst>
                                  <p:childTnLst>
                                    <p:anim calcmode="lin" valueType="num">
                                      <p:cBhvr>
                                        <p:cTn id="403" dur="3000"/>
                                        <p:tgtEl>
                                          <p:spTgt spid="24"/>
                                        </p:tgtEl>
                                        <p:attrNameLst>
                                          <p:attrName>ppt_h</p:attrName>
                                        </p:attrNameLst>
                                      </p:cBhvr>
                                      <p:tavLst>
                                        <p:tav tm="0">
                                          <p:val>
                                            <p:strVal val="ppt_h"/>
                                          </p:val>
                                        </p:tav>
                                        <p:tav tm="100000">
                                          <p:val>
                                            <p:strVal val="ppt_h"/>
                                          </p:val>
                                        </p:tav>
                                      </p:tavLst>
                                    </p:anim>
                                    <p:anim calcmode="lin" valueType="num">
                                      <p:cBhvr>
                                        <p:cTn id="404"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5" dur="1" fill="hold">
                                          <p:stCondLst>
                                            <p:cond delay="2999"/>
                                          </p:stCondLst>
                                        </p:cTn>
                                        <p:tgtEl>
                                          <p:spTgt spid="24"/>
                                        </p:tgtEl>
                                        <p:attrNameLst>
                                          <p:attrName>style.visibility</p:attrName>
                                        </p:attrNameLst>
                                      </p:cBhvr>
                                      <p:to>
                                        <p:strVal val="hidden"/>
                                      </p:to>
                                    </p:set>
                                  </p:childTnLst>
                                </p:cTn>
                              </p:par>
                              <p:par>
                                <p:cTn id="406" presetID="19" presetClass="exit" presetSubtype="10" fill="hold" nodeType="withEffect">
                                  <p:stCondLst>
                                    <p:cond delay="0"/>
                                  </p:stCondLst>
                                  <p:childTnLst>
                                    <p:anim calcmode="lin" valueType="num">
                                      <p:cBhvr>
                                        <p:cTn id="407" dur="3000"/>
                                        <p:tgtEl>
                                          <p:spTgt spid="26"/>
                                        </p:tgtEl>
                                        <p:attrNameLst>
                                          <p:attrName>ppt_h</p:attrName>
                                        </p:attrNameLst>
                                      </p:cBhvr>
                                      <p:tavLst>
                                        <p:tav tm="0">
                                          <p:val>
                                            <p:strVal val="ppt_h"/>
                                          </p:val>
                                        </p:tav>
                                        <p:tav tm="100000">
                                          <p:val>
                                            <p:strVal val="ppt_h"/>
                                          </p:val>
                                        </p:tav>
                                      </p:tavLst>
                                    </p:anim>
                                    <p:anim calcmode="lin" valueType="num">
                                      <p:cBhvr>
                                        <p:cTn id="408"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9" dur="1" fill="hold">
                                          <p:stCondLst>
                                            <p:cond delay="2999"/>
                                          </p:stCondLst>
                                        </p:cTn>
                                        <p:tgtEl>
                                          <p:spTgt spid="26"/>
                                        </p:tgtEl>
                                        <p:attrNameLst>
                                          <p:attrName>style.visibility</p:attrName>
                                        </p:attrNameLst>
                                      </p:cBhvr>
                                      <p:to>
                                        <p:strVal val="hidden"/>
                                      </p:to>
                                    </p:set>
                                  </p:childTnLst>
                                </p:cTn>
                              </p:par>
                              <p:par>
                                <p:cTn id="410" presetID="19" presetClass="exit" presetSubtype="10" fill="hold" nodeType="withEffect">
                                  <p:stCondLst>
                                    <p:cond delay="0"/>
                                  </p:stCondLst>
                                  <p:childTnLst>
                                    <p:anim calcmode="lin" valueType="num">
                                      <p:cBhvr>
                                        <p:cTn id="411" dur="3000"/>
                                        <p:tgtEl>
                                          <p:spTgt spid="28"/>
                                        </p:tgtEl>
                                        <p:attrNameLst>
                                          <p:attrName>ppt_h</p:attrName>
                                        </p:attrNameLst>
                                      </p:cBhvr>
                                      <p:tavLst>
                                        <p:tav tm="0">
                                          <p:val>
                                            <p:strVal val="ppt_h"/>
                                          </p:val>
                                        </p:tav>
                                        <p:tav tm="100000">
                                          <p:val>
                                            <p:strVal val="ppt_h"/>
                                          </p:val>
                                        </p:tav>
                                      </p:tavLst>
                                    </p:anim>
                                    <p:anim calcmode="lin" valueType="num">
                                      <p:cBhvr>
                                        <p:cTn id="412" dur="3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3" dur="1" fill="hold">
                                          <p:stCondLst>
                                            <p:cond delay="2999"/>
                                          </p:stCondLst>
                                        </p:cTn>
                                        <p:tgtEl>
                                          <p:spTgt spid="28"/>
                                        </p:tgtEl>
                                        <p:attrNameLst>
                                          <p:attrName>style.visibility</p:attrName>
                                        </p:attrNameLst>
                                      </p:cBhvr>
                                      <p:to>
                                        <p:strVal val="hidden"/>
                                      </p:to>
                                    </p:set>
                                  </p:childTnLst>
                                </p:cTn>
                              </p:par>
                              <p:par>
                                <p:cTn id="414" presetID="23" presetClass="entr" presetSubtype="288" fill="hold" nodeType="withEffect">
                                  <p:stCondLst>
                                    <p:cond delay="0"/>
                                  </p:stCondLst>
                                  <p:childTnLst>
                                    <p:set>
                                      <p:cBhvr>
                                        <p:cTn id="415" dur="1" fill="hold">
                                          <p:stCondLst>
                                            <p:cond delay="0"/>
                                          </p:stCondLst>
                                        </p:cTn>
                                        <p:tgtEl>
                                          <p:spTgt spid="4"/>
                                        </p:tgtEl>
                                        <p:attrNameLst>
                                          <p:attrName>style.visibility</p:attrName>
                                        </p:attrNameLst>
                                      </p:cBhvr>
                                      <p:to>
                                        <p:strVal val="visible"/>
                                      </p:to>
                                    </p:set>
                                    <p:anim calcmode="lin" valueType="num">
                                      <p:cBhvr>
                                        <p:cTn id="416" dur="3000" fill="hold"/>
                                        <p:tgtEl>
                                          <p:spTgt spid="4"/>
                                        </p:tgtEl>
                                        <p:attrNameLst>
                                          <p:attrName>ppt_w</p:attrName>
                                        </p:attrNameLst>
                                      </p:cBhvr>
                                      <p:tavLst>
                                        <p:tav tm="0">
                                          <p:val>
                                            <p:strVal val="4/3*#ppt_w"/>
                                          </p:val>
                                        </p:tav>
                                        <p:tav tm="100000">
                                          <p:val>
                                            <p:strVal val="#ppt_w"/>
                                          </p:val>
                                        </p:tav>
                                      </p:tavLst>
                                    </p:anim>
                                    <p:anim calcmode="lin" valueType="num">
                                      <p:cBhvr>
                                        <p:cTn id="417" dur="3000" fill="hold"/>
                                        <p:tgtEl>
                                          <p:spTgt spid="4"/>
                                        </p:tgtEl>
                                        <p:attrNameLst>
                                          <p:attrName>ppt_h</p:attrName>
                                        </p:attrNameLst>
                                      </p:cBhvr>
                                      <p:tavLst>
                                        <p:tav tm="0">
                                          <p:val>
                                            <p:strVal val="4/3*#ppt_h"/>
                                          </p:val>
                                        </p:tav>
                                        <p:tav tm="100000">
                                          <p:val>
                                            <p:strVal val="#ppt_h"/>
                                          </p:val>
                                        </p:tav>
                                      </p:tavLst>
                                    </p:anim>
                                  </p:childTnLst>
                                </p:cTn>
                              </p:par>
                              <p:par>
                                <p:cTn id="418" presetID="16" presetClass="entr" presetSubtype="37" fill="hold" nodeType="withEffect">
                                  <p:stCondLst>
                                    <p:cond delay="0"/>
                                  </p:stCondLst>
                                  <p:childTnLst>
                                    <p:set>
                                      <p:cBhvr>
                                        <p:cTn id="419" dur="1" fill="hold">
                                          <p:stCondLst>
                                            <p:cond delay="0"/>
                                          </p:stCondLst>
                                        </p:cTn>
                                        <p:tgtEl>
                                          <p:spTgt spid="4"/>
                                        </p:tgtEl>
                                        <p:attrNameLst>
                                          <p:attrName>style.visibility</p:attrName>
                                        </p:attrNameLst>
                                      </p:cBhvr>
                                      <p:to>
                                        <p:strVal val="visible"/>
                                      </p:to>
                                    </p:set>
                                    <p:animEffect transition="in" filter="barn(outVertical)">
                                      <p:cBhvr>
                                        <p:cTn id="420" dur="3000"/>
                                        <p:tgtEl>
                                          <p:spTgt spid="4"/>
                                        </p:tgtEl>
                                      </p:cBhvr>
                                    </p:animEffect>
                                  </p:childTnLst>
                                </p:cTn>
                              </p:par>
                            </p:childTnLst>
                          </p:cTn>
                        </p:par>
                        <p:par>
                          <p:cTn id="421" fill="hold">
                            <p:stCondLst>
                              <p:cond delay="6000"/>
                            </p:stCondLst>
                            <p:childTnLst>
                              <p:par>
                                <p:cTn id="422" presetID="40" presetClass="entr" presetSubtype="0" fill="hold" grpId="0" nodeType="afterEffect">
                                  <p:stCondLst>
                                    <p:cond delay="0"/>
                                  </p:stCondLst>
                                  <p:iterate type="lt">
                                    <p:tmPct val="10000"/>
                                  </p:iterate>
                                  <p:childTnLst>
                                    <p:set>
                                      <p:cBhvr>
                                        <p:cTn id="423" dur="1" fill="hold">
                                          <p:stCondLst>
                                            <p:cond delay="0"/>
                                          </p:stCondLst>
                                        </p:cTn>
                                        <p:tgtEl>
                                          <p:spTgt spid="29"/>
                                        </p:tgtEl>
                                        <p:attrNameLst>
                                          <p:attrName>style.visibility</p:attrName>
                                        </p:attrNameLst>
                                      </p:cBhvr>
                                      <p:to>
                                        <p:strVal val="visible"/>
                                      </p:to>
                                    </p:set>
                                    <p:animEffect transition="in" filter="fade">
                                      <p:cBhvr>
                                        <p:cTn id="424" dur="1000"/>
                                        <p:tgtEl>
                                          <p:spTgt spid="29"/>
                                        </p:tgtEl>
                                      </p:cBhvr>
                                    </p:animEffect>
                                    <p:anim calcmode="lin" valueType="num">
                                      <p:cBhvr>
                                        <p:cTn id="425" dur="1000" fill="hold"/>
                                        <p:tgtEl>
                                          <p:spTgt spid="29"/>
                                        </p:tgtEl>
                                        <p:attrNameLst>
                                          <p:attrName>ppt_x</p:attrName>
                                        </p:attrNameLst>
                                      </p:cBhvr>
                                      <p:tavLst>
                                        <p:tav tm="0">
                                          <p:val>
                                            <p:strVal val="#ppt_x-.1"/>
                                          </p:val>
                                        </p:tav>
                                        <p:tav tm="100000">
                                          <p:val>
                                            <p:strVal val="#ppt_x"/>
                                          </p:val>
                                        </p:tav>
                                      </p:tavLst>
                                    </p:anim>
                                    <p:anim calcmode="lin" valueType="num">
                                      <p:cBhvr>
                                        <p:cTn id="426" dur="10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Forma en L"/>
          <p:cNvSpPr/>
          <p:nvPr/>
        </p:nvSpPr>
        <p:spPr>
          <a:xfrm rot="16200000">
            <a:off x="821532" y="-821532"/>
            <a:ext cx="2857500" cy="4500563"/>
          </a:xfrm>
          <a:prstGeom prst="corner">
            <a:avLst>
              <a:gd name="adj1" fmla="val 5581"/>
              <a:gd name="adj2" fmla="val 5676"/>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en L"/>
          <p:cNvSpPr/>
          <p:nvPr/>
        </p:nvSpPr>
        <p:spPr>
          <a:xfrm rot="16200000" flipV="1">
            <a:off x="5464969" y="-821531"/>
            <a:ext cx="2857500" cy="4500562"/>
          </a:xfrm>
          <a:prstGeom prst="corner">
            <a:avLst>
              <a:gd name="adj1" fmla="val 5064"/>
              <a:gd name="adj2" fmla="val 4840"/>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Forma en L"/>
          <p:cNvSpPr/>
          <p:nvPr/>
        </p:nvSpPr>
        <p:spPr>
          <a:xfrm rot="5400000">
            <a:off x="5464969" y="2035969"/>
            <a:ext cx="2857500" cy="4500562"/>
          </a:xfrm>
          <a:prstGeom prst="corner">
            <a:avLst>
              <a:gd name="adj1" fmla="val 6121"/>
              <a:gd name="adj2" fmla="val 4940"/>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en L"/>
          <p:cNvSpPr/>
          <p:nvPr/>
        </p:nvSpPr>
        <p:spPr>
          <a:xfrm rot="16200000" flipH="1">
            <a:off x="821532" y="2035968"/>
            <a:ext cx="2857500" cy="4500563"/>
          </a:xfrm>
          <a:prstGeom prst="corner">
            <a:avLst>
              <a:gd name="adj1" fmla="val 4831"/>
              <a:gd name="adj2" fmla="val 5087"/>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en L"/>
          <p:cNvSpPr/>
          <p:nvPr/>
        </p:nvSpPr>
        <p:spPr>
          <a:xfrm rot="16200000" flipV="1">
            <a:off x="5595938" y="-809625"/>
            <a:ext cx="2738438" cy="4357687"/>
          </a:xfrm>
          <a:prstGeom prst="corner">
            <a:avLst>
              <a:gd name="adj1" fmla="val 6846"/>
              <a:gd name="adj2" fmla="val 4445"/>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en L"/>
          <p:cNvSpPr/>
          <p:nvPr/>
        </p:nvSpPr>
        <p:spPr>
          <a:xfrm rot="16200000">
            <a:off x="809625" y="-809625"/>
            <a:ext cx="2738438" cy="4357688"/>
          </a:xfrm>
          <a:prstGeom prst="corner">
            <a:avLst>
              <a:gd name="adj1" fmla="val 7450"/>
              <a:gd name="adj2" fmla="val 4861"/>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Forma en L"/>
          <p:cNvSpPr/>
          <p:nvPr/>
        </p:nvSpPr>
        <p:spPr>
          <a:xfrm rot="16200000" flipH="1">
            <a:off x="809625" y="2166938"/>
            <a:ext cx="2738437" cy="4357688"/>
          </a:xfrm>
          <a:prstGeom prst="corner">
            <a:avLst>
              <a:gd name="adj1" fmla="val 7286"/>
              <a:gd name="adj2" fmla="val 6047"/>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Forma en L"/>
          <p:cNvSpPr/>
          <p:nvPr/>
        </p:nvSpPr>
        <p:spPr>
          <a:xfrm rot="5400000">
            <a:off x="5631656" y="2202657"/>
            <a:ext cx="2738437" cy="4286250"/>
          </a:xfrm>
          <a:prstGeom prst="corner">
            <a:avLst>
              <a:gd name="adj1" fmla="val 5541"/>
              <a:gd name="adj2" fmla="val 5772"/>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026" name="Picture 2"/>
          <p:cNvPicPr>
            <a:picLocks noChangeAspect="1" noChangeArrowheads="1"/>
          </p:cNvPicPr>
          <p:nvPr/>
        </p:nvPicPr>
        <p:blipFill>
          <a:blip r:embed="rId2" cstate="print"/>
          <a:stretch>
            <a:fillRect/>
          </a:stretch>
        </p:blipFill>
        <p:spPr bwMode="auto">
          <a:xfrm>
            <a:off x="0" y="0"/>
            <a:ext cx="9144000" cy="5703888"/>
          </a:xfrm>
          <a:prstGeom prst="rect">
            <a:avLst/>
          </a:prstGeom>
          <a:solidFill>
            <a:srgbClr val="C00000">
              <a:alpha val="74901"/>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CuadroTexto"/>
          <p:cNvSpPr txBox="1"/>
          <p:nvPr/>
        </p:nvSpPr>
        <p:spPr>
          <a:xfrm>
            <a:off x="251520" y="4297660"/>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Gran Cañón del Colorado tiene aproximadamente 446 kilómetros de longitud y unos 29 de amplitud, que se traducen en casi 5.000 km2 de paisajes abrumadores que quitan el aliento y donde sus visitantes, que llegan casi a los ocho millones anuales, disfrutan de experiencias únicas.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window dir="vert"/>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1+#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plus(in)">
                                      <p:cBhvr>
                                        <p:cTn id="39" dur="3000"/>
                                        <p:tgtEl>
                                          <p:spTgt spid="5"/>
                                        </p:tgtEl>
                                      </p:cBhvr>
                                    </p:animEffect>
                                  </p:childTnLst>
                                </p:cTn>
                              </p:par>
                              <p:par>
                                <p:cTn id="40" presetID="13" presetClass="entr" presetSubtype="16"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plus(in)">
                                      <p:cBhvr>
                                        <p:cTn id="42" dur="3000"/>
                                        <p:tgtEl>
                                          <p:spTgt spid="8"/>
                                        </p:tgtEl>
                                      </p:cBhvr>
                                    </p:animEffect>
                                  </p:childTnLst>
                                </p:cTn>
                              </p:par>
                              <p:par>
                                <p:cTn id="43" presetID="13" presetClass="entr" presetSubtype="16"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13" presetClass="entr" presetSubtype="16"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plus(in)">
                                      <p:cBhvr>
                                        <p:cTn id="48" dur="3000"/>
                                        <p:tgtEl>
                                          <p:spTgt spid="11"/>
                                        </p:tgtEl>
                                      </p:cBhvr>
                                    </p:animEffect>
                                  </p:childTnLst>
                                </p:cTn>
                              </p:par>
                              <p:par>
                                <p:cTn id="49" presetID="13" presetClass="entr" presetSubtype="16" fill="hold"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plus(in)">
                                      <p:cBhvr>
                                        <p:cTn id="51" dur="3000"/>
                                        <p:tgtEl>
                                          <p:spTgt spid="6"/>
                                        </p:tgtEl>
                                      </p:cBhvr>
                                    </p:animEffect>
                                  </p:childTnLst>
                                </p:cTn>
                              </p:par>
                              <p:par>
                                <p:cTn id="52" presetID="13" presetClass="entr" presetSubtype="16"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plus(in)">
                                      <p:cBhvr>
                                        <p:cTn id="54" dur="3000"/>
                                        <p:tgtEl>
                                          <p:spTgt spid="7"/>
                                        </p:tgtEl>
                                      </p:cBhvr>
                                    </p:animEffect>
                                  </p:childTnLst>
                                </p:cTn>
                              </p:par>
                              <p:par>
                                <p:cTn id="55" presetID="13" presetClass="entr" presetSubtype="16"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3000"/>
                                        <p:tgtEl>
                                          <p:spTgt spid="9"/>
                                        </p:tgtEl>
                                      </p:cBhvr>
                                    </p:animEffect>
                                  </p:childTnLst>
                                </p:cTn>
                              </p:par>
                              <p:par>
                                <p:cTn id="58" presetID="13" presetClass="entr" presetSubtype="16"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plus(in)">
                                      <p:cBhvr>
                                        <p:cTn id="60" dur="3000"/>
                                        <p:tgtEl>
                                          <p:spTgt spid="12"/>
                                        </p:tgtEl>
                                      </p:cBhvr>
                                    </p:animEffect>
                                  </p:childTnLst>
                                </p:cTn>
                              </p:par>
                            </p:childTnLst>
                          </p:cTn>
                        </p:par>
                        <p:par>
                          <p:cTn id="61" fill="hold">
                            <p:stCondLst>
                              <p:cond delay="3000"/>
                            </p:stCondLst>
                            <p:childTnLst>
                              <p:par>
                                <p:cTn id="62" presetID="2" presetClass="exit" presetSubtype="6" fill="hold" nodeType="afterEffect">
                                  <p:stCondLst>
                                    <p:cond delay="0"/>
                                  </p:stCondLst>
                                  <p:childTnLst>
                                    <p:anim calcmode="lin" valueType="num">
                                      <p:cBhvr additive="base">
                                        <p:cTn id="63" dur="5000"/>
                                        <p:tgtEl>
                                          <p:spTgt spid="5"/>
                                        </p:tgtEl>
                                        <p:attrNameLst>
                                          <p:attrName>ppt_x</p:attrName>
                                        </p:attrNameLst>
                                      </p:cBhvr>
                                      <p:tavLst>
                                        <p:tav tm="0">
                                          <p:val>
                                            <p:strVal val="ppt_x"/>
                                          </p:val>
                                        </p:tav>
                                        <p:tav tm="100000">
                                          <p:val>
                                            <p:strVal val="1+ppt_w/2"/>
                                          </p:val>
                                        </p:tav>
                                      </p:tavLst>
                                    </p:anim>
                                    <p:anim calcmode="lin" valueType="num">
                                      <p:cBhvr additive="base">
                                        <p:cTn id="64" dur="5000"/>
                                        <p:tgtEl>
                                          <p:spTgt spid="5"/>
                                        </p:tgtEl>
                                        <p:attrNameLst>
                                          <p:attrName>ppt_y</p:attrName>
                                        </p:attrNameLst>
                                      </p:cBhvr>
                                      <p:tavLst>
                                        <p:tav tm="0">
                                          <p:val>
                                            <p:strVal val="ppt_y"/>
                                          </p:val>
                                        </p:tav>
                                        <p:tav tm="100000">
                                          <p:val>
                                            <p:strVal val="1+ppt_h/2"/>
                                          </p:val>
                                        </p:tav>
                                      </p:tavLst>
                                    </p:anim>
                                    <p:set>
                                      <p:cBhvr>
                                        <p:cTn id="65" dur="1" fill="hold">
                                          <p:stCondLst>
                                            <p:cond delay="4999"/>
                                          </p:stCondLst>
                                        </p:cTn>
                                        <p:tgtEl>
                                          <p:spTgt spid="5"/>
                                        </p:tgtEl>
                                        <p:attrNameLst>
                                          <p:attrName>style.visibility</p:attrName>
                                        </p:attrNameLst>
                                      </p:cBhvr>
                                      <p:to>
                                        <p:strVal val="hidden"/>
                                      </p:to>
                                    </p:set>
                                  </p:childTnLst>
                                </p:cTn>
                              </p:par>
                              <p:par>
                                <p:cTn id="66" presetID="2" presetClass="exit" presetSubtype="6" fill="hold" nodeType="withEffect">
                                  <p:stCondLst>
                                    <p:cond delay="0"/>
                                  </p:stCondLst>
                                  <p:childTnLst>
                                    <p:anim calcmode="lin" valueType="num">
                                      <p:cBhvr additive="base">
                                        <p:cTn id="67" dur="5000"/>
                                        <p:tgtEl>
                                          <p:spTgt spid="10"/>
                                        </p:tgtEl>
                                        <p:attrNameLst>
                                          <p:attrName>ppt_x</p:attrName>
                                        </p:attrNameLst>
                                      </p:cBhvr>
                                      <p:tavLst>
                                        <p:tav tm="0">
                                          <p:val>
                                            <p:strVal val="ppt_x"/>
                                          </p:val>
                                        </p:tav>
                                        <p:tav tm="100000">
                                          <p:val>
                                            <p:strVal val="1+ppt_w/2"/>
                                          </p:val>
                                        </p:tav>
                                      </p:tavLst>
                                    </p:anim>
                                    <p:anim calcmode="lin" valueType="num">
                                      <p:cBhvr additive="base">
                                        <p:cTn id="68" dur="5000"/>
                                        <p:tgtEl>
                                          <p:spTgt spid="10"/>
                                        </p:tgtEl>
                                        <p:attrNameLst>
                                          <p:attrName>ppt_y</p:attrName>
                                        </p:attrNameLst>
                                      </p:cBhvr>
                                      <p:tavLst>
                                        <p:tav tm="0">
                                          <p:val>
                                            <p:strVal val="ppt_y"/>
                                          </p:val>
                                        </p:tav>
                                        <p:tav tm="100000">
                                          <p:val>
                                            <p:strVal val="1+ppt_h/2"/>
                                          </p:val>
                                        </p:tav>
                                      </p:tavLst>
                                    </p:anim>
                                    <p:set>
                                      <p:cBhvr>
                                        <p:cTn id="69" dur="1" fill="hold">
                                          <p:stCondLst>
                                            <p:cond delay="4999"/>
                                          </p:stCondLst>
                                        </p:cTn>
                                        <p:tgtEl>
                                          <p:spTgt spid="10"/>
                                        </p:tgtEl>
                                        <p:attrNameLst>
                                          <p:attrName>style.visibility</p:attrName>
                                        </p:attrNameLst>
                                      </p:cBhvr>
                                      <p:to>
                                        <p:strVal val="hidden"/>
                                      </p:to>
                                    </p:set>
                                  </p:childTnLst>
                                </p:cTn>
                              </p:par>
                              <p:par>
                                <p:cTn id="70" presetID="2" presetClass="exit" presetSubtype="12" fill="hold" nodeType="withEffect">
                                  <p:stCondLst>
                                    <p:cond delay="0"/>
                                  </p:stCondLst>
                                  <p:childTnLst>
                                    <p:anim calcmode="lin" valueType="num">
                                      <p:cBhvr additive="base">
                                        <p:cTn id="71" dur="5000"/>
                                        <p:tgtEl>
                                          <p:spTgt spid="6"/>
                                        </p:tgtEl>
                                        <p:attrNameLst>
                                          <p:attrName>ppt_x</p:attrName>
                                        </p:attrNameLst>
                                      </p:cBhvr>
                                      <p:tavLst>
                                        <p:tav tm="0">
                                          <p:val>
                                            <p:strVal val="ppt_x"/>
                                          </p:val>
                                        </p:tav>
                                        <p:tav tm="100000">
                                          <p:val>
                                            <p:strVal val="0-ppt_w/2"/>
                                          </p:val>
                                        </p:tav>
                                      </p:tavLst>
                                    </p:anim>
                                    <p:anim calcmode="lin" valueType="num">
                                      <p:cBhvr additive="base">
                                        <p:cTn id="72" dur="5000"/>
                                        <p:tgtEl>
                                          <p:spTgt spid="6"/>
                                        </p:tgtEl>
                                        <p:attrNameLst>
                                          <p:attrName>ppt_y</p:attrName>
                                        </p:attrNameLst>
                                      </p:cBhvr>
                                      <p:tavLst>
                                        <p:tav tm="0">
                                          <p:val>
                                            <p:strVal val="ppt_y"/>
                                          </p:val>
                                        </p:tav>
                                        <p:tav tm="100000">
                                          <p:val>
                                            <p:strVal val="1+ppt_h/2"/>
                                          </p:val>
                                        </p:tav>
                                      </p:tavLst>
                                    </p:anim>
                                    <p:set>
                                      <p:cBhvr>
                                        <p:cTn id="73" dur="1" fill="hold">
                                          <p:stCondLst>
                                            <p:cond delay="4999"/>
                                          </p:stCondLst>
                                        </p:cTn>
                                        <p:tgtEl>
                                          <p:spTgt spid="6"/>
                                        </p:tgtEl>
                                        <p:attrNameLst>
                                          <p:attrName>style.visibility</p:attrName>
                                        </p:attrNameLst>
                                      </p:cBhvr>
                                      <p:to>
                                        <p:strVal val="hidden"/>
                                      </p:to>
                                    </p:set>
                                  </p:childTnLst>
                                </p:cTn>
                              </p:par>
                              <p:par>
                                <p:cTn id="74" presetID="2" presetClass="exit" presetSubtype="12" fill="hold" nodeType="withEffect">
                                  <p:stCondLst>
                                    <p:cond delay="0"/>
                                  </p:stCondLst>
                                  <p:childTnLst>
                                    <p:anim calcmode="lin" valueType="num">
                                      <p:cBhvr additive="base">
                                        <p:cTn id="75" dur="5000"/>
                                        <p:tgtEl>
                                          <p:spTgt spid="9"/>
                                        </p:tgtEl>
                                        <p:attrNameLst>
                                          <p:attrName>ppt_x</p:attrName>
                                        </p:attrNameLst>
                                      </p:cBhvr>
                                      <p:tavLst>
                                        <p:tav tm="0">
                                          <p:val>
                                            <p:strVal val="ppt_x"/>
                                          </p:val>
                                        </p:tav>
                                        <p:tav tm="100000">
                                          <p:val>
                                            <p:strVal val="0-ppt_w/2"/>
                                          </p:val>
                                        </p:tav>
                                      </p:tavLst>
                                    </p:anim>
                                    <p:anim calcmode="lin" valueType="num">
                                      <p:cBhvr additive="base">
                                        <p:cTn id="76" dur="5000"/>
                                        <p:tgtEl>
                                          <p:spTgt spid="9"/>
                                        </p:tgtEl>
                                        <p:attrNameLst>
                                          <p:attrName>ppt_y</p:attrName>
                                        </p:attrNameLst>
                                      </p:cBhvr>
                                      <p:tavLst>
                                        <p:tav tm="0">
                                          <p:val>
                                            <p:strVal val="ppt_y"/>
                                          </p:val>
                                        </p:tav>
                                        <p:tav tm="100000">
                                          <p:val>
                                            <p:strVal val="1+ppt_h/2"/>
                                          </p:val>
                                        </p:tav>
                                      </p:tavLst>
                                    </p:anim>
                                    <p:set>
                                      <p:cBhvr>
                                        <p:cTn id="77" dur="1" fill="hold">
                                          <p:stCondLst>
                                            <p:cond delay="4999"/>
                                          </p:stCondLst>
                                        </p:cTn>
                                        <p:tgtEl>
                                          <p:spTgt spid="9"/>
                                        </p:tgtEl>
                                        <p:attrNameLst>
                                          <p:attrName>style.visibility</p:attrName>
                                        </p:attrNameLst>
                                      </p:cBhvr>
                                      <p:to>
                                        <p:strVal val="hidden"/>
                                      </p:to>
                                    </p:set>
                                  </p:childTnLst>
                                </p:cTn>
                              </p:par>
                              <p:par>
                                <p:cTn id="78" presetID="2" presetClass="exit" presetSubtype="3" fill="hold" nodeType="withEffect">
                                  <p:stCondLst>
                                    <p:cond delay="0"/>
                                  </p:stCondLst>
                                  <p:childTnLst>
                                    <p:anim calcmode="lin" valueType="num">
                                      <p:cBhvr additive="base">
                                        <p:cTn id="79" dur="5000"/>
                                        <p:tgtEl>
                                          <p:spTgt spid="8"/>
                                        </p:tgtEl>
                                        <p:attrNameLst>
                                          <p:attrName>ppt_x</p:attrName>
                                        </p:attrNameLst>
                                      </p:cBhvr>
                                      <p:tavLst>
                                        <p:tav tm="0">
                                          <p:val>
                                            <p:strVal val="ppt_x"/>
                                          </p:val>
                                        </p:tav>
                                        <p:tav tm="100000">
                                          <p:val>
                                            <p:strVal val="1+ppt_w/2"/>
                                          </p:val>
                                        </p:tav>
                                      </p:tavLst>
                                    </p:anim>
                                    <p:anim calcmode="lin" valueType="num">
                                      <p:cBhvr additive="base">
                                        <p:cTn id="80" dur="5000"/>
                                        <p:tgtEl>
                                          <p:spTgt spid="8"/>
                                        </p:tgtEl>
                                        <p:attrNameLst>
                                          <p:attrName>ppt_y</p:attrName>
                                        </p:attrNameLst>
                                      </p:cBhvr>
                                      <p:tavLst>
                                        <p:tav tm="0">
                                          <p:val>
                                            <p:strVal val="ppt_y"/>
                                          </p:val>
                                        </p:tav>
                                        <p:tav tm="100000">
                                          <p:val>
                                            <p:strVal val="0-ppt_h/2"/>
                                          </p:val>
                                        </p:tav>
                                      </p:tavLst>
                                    </p:anim>
                                    <p:set>
                                      <p:cBhvr>
                                        <p:cTn id="81" dur="1" fill="hold">
                                          <p:stCondLst>
                                            <p:cond delay="4999"/>
                                          </p:stCondLst>
                                        </p:cTn>
                                        <p:tgtEl>
                                          <p:spTgt spid="8"/>
                                        </p:tgtEl>
                                        <p:attrNameLst>
                                          <p:attrName>style.visibility</p:attrName>
                                        </p:attrNameLst>
                                      </p:cBhvr>
                                      <p:to>
                                        <p:strVal val="hidden"/>
                                      </p:to>
                                    </p:set>
                                  </p:childTnLst>
                                </p:cTn>
                              </p:par>
                              <p:par>
                                <p:cTn id="82" presetID="2" presetClass="exit" presetSubtype="3" fill="hold" nodeType="withEffect">
                                  <p:stCondLst>
                                    <p:cond delay="0"/>
                                  </p:stCondLst>
                                  <p:childTnLst>
                                    <p:anim calcmode="lin" valueType="num">
                                      <p:cBhvr additive="base">
                                        <p:cTn id="83" dur="5000"/>
                                        <p:tgtEl>
                                          <p:spTgt spid="11"/>
                                        </p:tgtEl>
                                        <p:attrNameLst>
                                          <p:attrName>ppt_x</p:attrName>
                                        </p:attrNameLst>
                                      </p:cBhvr>
                                      <p:tavLst>
                                        <p:tav tm="0">
                                          <p:val>
                                            <p:strVal val="ppt_x"/>
                                          </p:val>
                                        </p:tav>
                                        <p:tav tm="100000">
                                          <p:val>
                                            <p:strVal val="1+ppt_w/2"/>
                                          </p:val>
                                        </p:tav>
                                      </p:tavLst>
                                    </p:anim>
                                    <p:anim calcmode="lin" valueType="num">
                                      <p:cBhvr additive="base">
                                        <p:cTn id="84" dur="5000"/>
                                        <p:tgtEl>
                                          <p:spTgt spid="11"/>
                                        </p:tgtEl>
                                        <p:attrNameLst>
                                          <p:attrName>ppt_y</p:attrName>
                                        </p:attrNameLst>
                                      </p:cBhvr>
                                      <p:tavLst>
                                        <p:tav tm="0">
                                          <p:val>
                                            <p:strVal val="ppt_y"/>
                                          </p:val>
                                        </p:tav>
                                        <p:tav tm="100000">
                                          <p:val>
                                            <p:strVal val="0-ppt_h/2"/>
                                          </p:val>
                                        </p:tav>
                                      </p:tavLst>
                                    </p:anim>
                                    <p:set>
                                      <p:cBhvr>
                                        <p:cTn id="85" dur="1" fill="hold">
                                          <p:stCondLst>
                                            <p:cond delay="4999"/>
                                          </p:stCondLst>
                                        </p:cTn>
                                        <p:tgtEl>
                                          <p:spTgt spid="11"/>
                                        </p:tgtEl>
                                        <p:attrNameLst>
                                          <p:attrName>style.visibility</p:attrName>
                                        </p:attrNameLst>
                                      </p:cBhvr>
                                      <p:to>
                                        <p:strVal val="hidden"/>
                                      </p:to>
                                    </p:set>
                                  </p:childTnLst>
                                </p:cTn>
                              </p:par>
                              <p:par>
                                <p:cTn id="86" presetID="2" presetClass="exit" presetSubtype="9" fill="hold" nodeType="withEffect">
                                  <p:stCondLst>
                                    <p:cond delay="0"/>
                                  </p:stCondLst>
                                  <p:childTnLst>
                                    <p:anim calcmode="lin" valueType="num">
                                      <p:cBhvr additive="base">
                                        <p:cTn id="87" dur="5000"/>
                                        <p:tgtEl>
                                          <p:spTgt spid="7"/>
                                        </p:tgtEl>
                                        <p:attrNameLst>
                                          <p:attrName>ppt_x</p:attrName>
                                        </p:attrNameLst>
                                      </p:cBhvr>
                                      <p:tavLst>
                                        <p:tav tm="0">
                                          <p:val>
                                            <p:strVal val="ppt_x"/>
                                          </p:val>
                                        </p:tav>
                                        <p:tav tm="100000">
                                          <p:val>
                                            <p:strVal val="0-ppt_w/2"/>
                                          </p:val>
                                        </p:tav>
                                      </p:tavLst>
                                    </p:anim>
                                    <p:anim calcmode="lin" valueType="num">
                                      <p:cBhvr additive="base">
                                        <p:cTn id="88" dur="5000"/>
                                        <p:tgtEl>
                                          <p:spTgt spid="7"/>
                                        </p:tgtEl>
                                        <p:attrNameLst>
                                          <p:attrName>ppt_y</p:attrName>
                                        </p:attrNameLst>
                                      </p:cBhvr>
                                      <p:tavLst>
                                        <p:tav tm="0">
                                          <p:val>
                                            <p:strVal val="ppt_y"/>
                                          </p:val>
                                        </p:tav>
                                        <p:tav tm="100000">
                                          <p:val>
                                            <p:strVal val="0-ppt_h/2"/>
                                          </p:val>
                                        </p:tav>
                                      </p:tavLst>
                                    </p:anim>
                                    <p:set>
                                      <p:cBhvr>
                                        <p:cTn id="89" dur="1" fill="hold">
                                          <p:stCondLst>
                                            <p:cond delay="4999"/>
                                          </p:stCondLst>
                                        </p:cTn>
                                        <p:tgtEl>
                                          <p:spTgt spid="7"/>
                                        </p:tgtEl>
                                        <p:attrNameLst>
                                          <p:attrName>style.visibility</p:attrName>
                                        </p:attrNameLst>
                                      </p:cBhvr>
                                      <p:to>
                                        <p:strVal val="hidden"/>
                                      </p:to>
                                    </p:set>
                                  </p:childTnLst>
                                </p:cTn>
                              </p:par>
                              <p:par>
                                <p:cTn id="90" presetID="2" presetClass="exit" presetSubtype="9" fill="hold" nodeType="withEffect">
                                  <p:stCondLst>
                                    <p:cond delay="0"/>
                                  </p:stCondLst>
                                  <p:childTnLst>
                                    <p:anim calcmode="lin" valueType="num">
                                      <p:cBhvr additive="base">
                                        <p:cTn id="91" dur="5000"/>
                                        <p:tgtEl>
                                          <p:spTgt spid="12"/>
                                        </p:tgtEl>
                                        <p:attrNameLst>
                                          <p:attrName>ppt_x</p:attrName>
                                        </p:attrNameLst>
                                      </p:cBhvr>
                                      <p:tavLst>
                                        <p:tav tm="0">
                                          <p:val>
                                            <p:strVal val="ppt_x"/>
                                          </p:val>
                                        </p:tav>
                                        <p:tav tm="100000">
                                          <p:val>
                                            <p:strVal val="0-ppt_w/2"/>
                                          </p:val>
                                        </p:tav>
                                      </p:tavLst>
                                    </p:anim>
                                    <p:anim calcmode="lin" valueType="num">
                                      <p:cBhvr additive="base">
                                        <p:cTn id="92" dur="5000"/>
                                        <p:tgtEl>
                                          <p:spTgt spid="12"/>
                                        </p:tgtEl>
                                        <p:attrNameLst>
                                          <p:attrName>ppt_y</p:attrName>
                                        </p:attrNameLst>
                                      </p:cBhvr>
                                      <p:tavLst>
                                        <p:tav tm="0">
                                          <p:val>
                                            <p:strVal val="ppt_y"/>
                                          </p:val>
                                        </p:tav>
                                        <p:tav tm="100000">
                                          <p:val>
                                            <p:strVal val="0-ppt_h/2"/>
                                          </p:val>
                                        </p:tav>
                                      </p:tavLst>
                                    </p:anim>
                                    <p:set>
                                      <p:cBhvr>
                                        <p:cTn id="93" dur="1" fill="hold">
                                          <p:stCondLst>
                                            <p:cond delay="4999"/>
                                          </p:stCondLst>
                                        </p:cTn>
                                        <p:tgtEl>
                                          <p:spTgt spid="12"/>
                                        </p:tgtEl>
                                        <p:attrNameLst>
                                          <p:attrName>style.visibility</p:attrName>
                                        </p:attrNameLst>
                                      </p:cBhvr>
                                      <p:to>
                                        <p:strVal val="hidden"/>
                                      </p:to>
                                    </p:set>
                                  </p:childTnLst>
                                </p:cTn>
                              </p:par>
                              <p:par>
                                <p:cTn id="94" presetID="23" presetClass="entr" presetSubtype="288" fill="hold" nodeType="withEffect">
                                  <p:stCondLst>
                                    <p:cond delay="0"/>
                                  </p:stCondLst>
                                  <p:childTnLst>
                                    <p:set>
                                      <p:cBhvr>
                                        <p:cTn id="95" dur="1" fill="hold">
                                          <p:stCondLst>
                                            <p:cond delay="0"/>
                                          </p:stCondLst>
                                        </p:cTn>
                                        <p:tgtEl>
                                          <p:spTgt spid="1026"/>
                                        </p:tgtEl>
                                        <p:attrNameLst>
                                          <p:attrName>style.visibility</p:attrName>
                                        </p:attrNameLst>
                                      </p:cBhvr>
                                      <p:to>
                                        <p:strVal val="visible"/>
                                      </p:to>
                                    </p:set>
                                    <p:anim calcmode="lin" valueType="num">
                                      <p:cBhvr>
                                        <p:cTn id="96" dur="3000" fill="hold"/>
                                        <p:tgtEl>
                                          <p:spTgt spid="1026"/>
                                        </p:tgtEl>
                                        <p:attrNameLst>
                                          <p:attrName>ppt_w</p:attrName>
                                        </p:attrNameLst>
                                      </p:cBhvr>
                                      <p:tavLst>
                                        <p:tav tm="0">
                                          <p:val>
                                            <p:strVal val="4/3*#ppt_w"/>
                                          </p:val>
                                        </p:tav>
                                        <p:tav tm="100000">
                                          <p:val>
                                            <p:strVal val="#ppt_w"/>
                                          </p:val>
                                        </p:tav>
                                      </p:tavLst>
                                    </p:anim>
                                    <p:anim calcmode="lin" valueType="num">
                                      <p:cBhvr>
                                        <p:cTn id="97" dur="3000" fill="hold"/>
                                        <p:tgtEl>
                                          <p:spTgt spid="1026"/>
                                        </p:tgtEl>
                                        <p:attrNameLst>
                                          <p:attrName>ppt_h</p:attrName>
                                        </p:attrNameLst>
                                      </p:cBhvr>
                                      <p:tavLst>
                                        <p:tav tm="0">
                                          <p:val>
                                            <p:strVal val="4/3*#ppt_h"/>
                                          </p:val>
                                        </p:tav>
                                        <p:tav tm="100000">
                                          <p:val>
                                            <p:strVal val="#ppt_h"/>
                                          </p:val>
                                        </p:tav>
                                      </p:tavLst>
                                    </p:anim>
                                  </p:childTnLst>
                                </p:cTn>
                              </p:par>
                              <p:par>
                                <p:cTn id="98" presetID="4" presetClass="entr" presetSubtype="32" fill="hold" nodeType="withEffect">
                                  <p:stCondLst>
                                    <p:cond delay="0"/>
                                  </p:stCondLst>
                                  <p:childTnLst>
                                    <p:set>
                                      <p:cBhvr>
                                        <p:cTn id="99" dur="1" fill="hold">
                                          <p:stCondLst>
                                            <p:cond delay="0"/>
                                          </p:stCondLst>
                                        </p:cTn>
                                        <p:tgtEl>
                                          <p:spTgt spid="1026"/>
                                        </p:tgtEl>
                                        <p:attrNameLst>
                                          <p:attrName>style.visibility</p:attrName>
                                        </p:attrNameLst>
                                      </p:cBhvr>
                                      <p:to>
                                        <p:strVal val="visible"/>
                                      </p:to>
                                    </p:set>
                                    <p:animEffect transition="in" filter="box(out)">
                                      <p:cBhvr>
                                        <p:cTn id="100" dur="3000"/>
                                        <p:tgtEl>
                                          <p:spTgt spid="1026"/>
                                        </p:tgtEl>
                                      </p:cBhvr>
                                    </p:animEffect>
                                  </p:childTnLst>
                                </p:cTn>
                              </p:par>
                              <p:par>
                                <p:cTn id="101" presetID="40" presetClass="entr" presetSubtype="0" fill="hold" grpId="0" nodeType="withEffect">
                                  <p:stCondLst>
                                    <p:cond delay="3000"/>
                                  </p:stCondLst>
                                  <p:iterate type="lt">
                                    <p:tmPct val="10000"/>
                                  </p:iterate>
                                  <p:childTnLst>
                                    <p:set>
                                      <p:cBhvr>
                                        <p:cTn id="102" dur="1" fill="hold">
                                          <p:stCondLst>
                                            <p:cond delay="0"/>
                                          </p:stCondLst>
                                        </p:cTn>
                                        <p:tgtEl>
                                          <p:spTgt spid="13"/>
                                        </p:tgtEl>
                                        <p:attrNameLst>
                                          <p:attrName>style.visibility</p:attrName>
                                        </p:attrNameLst>
                                      </p:cBhvr>
                                      <p:to>
                                        <p:strVal val="visible"/>
                                      </p:to>
                                    </p:set>
                                    <p:animEffect transition="in" filter="fade">
                                      <p:cBhvr>
                                        <p:cTn id="103" dur="1000"/>
                                        <p:tgtEl>
                                          <p:spTgt spid="13"/>
                                        </p:tgtEl>
                                      </p:cBhvr>
                                    </p:animEffect>
                                    <p:anim calcmode="lin" valueType="num">
                                      <p:cBhvr>
                                        <p:cTn id="104" dur="1000" fill="hold"/>
                                        <p:tgtEl>
                                          <p:spTgt spid="13"/>
                                        </p:tgtEl>
                                        <p:attrNameLst>
                                          <p:attrName>ppt_x</p:attrName>
                                        </p:attrNameLst>
                                      </p:cBhvr>
                                      <p:tavLst>
                                        <p:tav tm="0">
                                          <p:val>
                                            <p:strVal val="#ppt_x-.1"/>
                                          </p:val>
                                        </p:tav>
                                        <p:tav tm="100000">
                                          <p:val>
                                            <p:strVal val="#ppt_x"/>
                                          </p:val>
                                        </p:tav>
                                      </p:tavLst>
                                    </p:anim>
                                    <p:anim calcmode="lin" valueType="num">
                                      <p:cBhvr>
                                        <p:cTn id="105"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ombo"/>
          <p:cNvSpPr/>
          <p:nvPr/>
        </p:nvSpPr>
        <p:spPr>
          <a:xfrm>
            <a:off x="0" y="1190625"/>
            <a:ext cx="2143125" cy="3155950"/>
          </a:xfrm>
          <a:prstGeom prst="diamond">
            <a:avLst/>
          </a:prstGeom>
          <a:noFill/>
          <a:ln w="3810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ombo"/>
          <p:cNvSpPr/>
          <p:nvPr/>
        </p:nvSpPr>
        <p:spPr>
          <a:xfrm>
            <a:off x="928688" y="1131888"/>
            <a:ext cx="2286000" cy="3154362"/>
          </a:xfrm>
          <a:prstGeom prst="diamond">
            <a:avLst/>
          </a:prstGeom>
          <a:noFill/>
          <a:ln w="3810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ombo"/>
          <p:cNvSpPr/>
          <p:nvPr/>
        </p:nvSpPr>
        <p:spPr>
          <a:xfrm>
            <a:off x="1857375" y="1131888"/>
            <a:ext cx="2286000" cy="3154362"/>
          </a:xfrm>
          <a:prstGeom prst="diamond">
            <a:avLst/>
          </a:prstGeom>
          <a:noFill/>
          <a:ln w="3810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ombo"/>
          <p:cNvSpPr/>
          <p:nvPr/>
        </p:nvSpPr>
        <p:spPr>
          <a:xfrm>
            <a:off x="2928938" y="1131888"/>
            <a:ext cx="2428875" cy="3154362"/>
          </a:xfrm>
          <a:prstGeom prst="diamond">
            <a:avLst/>
          </a:prstGeom>
          <a:noFill/>
          <a:ln w="3810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ombo"/>
          <p:cNvSpPr/>
          <p:nvPr/>
        </p:nvSpPr>
        <p:spPr>
          <a:xfrm>
            <a:off x="3786188" y="1309688"/>
            <a:ext cx="2143125" cy="3155950"/>
          </a:xfrm>
          <a:prstGeom prst="diamond">
            <a:avLst/>
          </a:prstGeom>
          <a:noFill/>
          <a:ln w="3810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ombo"/>
          <p:cNvSpPr/>
          <p:nvPr/>
        </p:nvSpPr>
        <p:spPr>
          <a:xfrm>
            <a:off x="4714875" y="1250950"/>
            <a:ext cx="2286000" cy="3154363"/>
          </a:xfrm>
          <a:prstGeom prst="diamond">
            <a:avLst/>
          </a:prstGeom>
          <a:noFill/>
          <a:ln w="3810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ombo"/>
          <p:cNvSpPr/>
          <p:nvPr/>
        </p:nvSpPr>
        <p:spPr>
          <a:xfrm>
            <a:off x="5643563" y="1250950"/>
            <a:ext cx="2286000" cy="3154363"/>
          </a:xfrm>
          <a:prstGeom prst="diamond">
            <a:avLst/>
          </a:prstGeom>
          <a:noFill/>
          <a:ln w="3810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ombo"/>
          <p:cNvSpPr/>
          <p:nvPr/>
        </p:nvSpPr>
        <p:spPr>
          <a:xfrm>
            <a:off x="6715125" y="1250950"/>
            <a:ext cx="2428875" cy="3154363"/>
          </a:xfrm>
          <a:prstGeom prst="diamond">
            <a:avLst/>
          </a:prstGeom>
          <a:noFill/>
          <a:ln w="3810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Imagen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CuadroTexto"/>
          <p:cNvSpPr txBox="1"/>
          <p:nvPr/>
        </p:nvSpPr>
        <p:spPr>
          <a:xfrm>
            <a:off x="539552"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se contempla la garganta de día las vistas son realmente increíbles y, si se realiza de noche, se puede admirar el cielo y las diferentes constelaciones sin las distorsiones que produce la luz artificial.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prism isContent="1"/>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childTnLst>
                          </p:cTn>
                        </p:par>
                        <p:par>
                          <p:cTn id="37" fill="hold">
                            <p:stCondLst>
                              <p:cond delay="3000"/>
                            </p:stCondLst>
                            <p:childTnLst>
                              <p:par>
                                <p:cTn id="38" presetID="2" presetClass="exit" presetSubtype="8" fill="hold" nodeType="afterEffect">
                                  <p:stCondLst>
                                    <p:cond delay="0"/>
                                  </p:stCondLst>
                                  <p:childTnLst>
                                    <p:anim calcmode="lin" valueType="num">
                                      <p:cBhvr additive="base">
                                        <p:cTn id="39" dur="3000"/>
                                        <p:tgtEl>
                                          <p:spTgt spid="5"/>
                                        </p:tgtEl>
                                        <p:attrNameLst>
                                          <p:attrName>ppt_x</p:attrName>
                                        </p:attrNameLst>
                                      </p:cBhvr>
                                      <p:tavLst>
                                        <p:tav tm="0">
                                          <p:val>
                                            <p:strVal val="ppt_x"/>
                                          </p:val>
                                        </p:tav>
                                        <p:tav tm="100000">
                                          <p:val>
                                            <p:strVal val="0-ppt_w/2"/>
                                          </p:val>
                                        </p:tav>
                                      </p:tavLst>
                                    </p:anim>
                                    <p:anim calcmode="lin" valueType="num">
                                      <p:cBhvr additive="base">
                                        <p:cTn id="40" dur="3000"/>
                                        <p:tgtEl>
                                          <p:spTgt spid="5"/>
                                        </p:tgtEl>
                                        <p:attrNameLst>
                                          <p:attrName>ppt_y</p:attrName>
                                        </p:attrNameLst>
                                      </p:cBhvr>
                                      <p:tavLst>
                                        <p:tav tm="0">
                                          <p:val>
                                            <p:strVal val="ppt_y"/>
                                          </p:val>
                                        </p:tav>
                                        <p:tav tm="100000">
                                          <p:val>
                                            <p:strVal val="ppt_y"/>
                                          </p:val>
                                        </p:tav>
                                      </p:tavLst>
                                    </p:anim>
                                    <p:set>
                                      <p:cBhvr>
                                        <p:cTn id="41" dur="1" fill="hold">
                                          <p:stCondLst>
                                            <p:cond delay="2999"/>
                                          </p:stCondLst>
                                        </p:cTn>
                                        <p:tgtEl>
                                          <p:spTgt spid="5"/>
                                        </p:tgtEl>
                                        <p:attrNameLst>
                                          <p:attrName>style.visibility</p:attrName>
                                        </p:attrNameLst>
                                      </p:cBhvr>
                                      <p:to>
                                        <p:strVal val="hidden"/>
                                      </p:to>
                                    </p:set>
                                  </p:childTnLst>
                                </p:cTn>
                              </p:par>
                              <p:par>
                                <p:cTn id="42" presetID="2" presetClass="exit" presetSubtype="8" fill="hold" nodeType="with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0-ppt_w/2"/>
                                          </p:val>
                                        </p:tav>
                                      </p:tavLst>
                                    </p:anim>
                                    <p:anim calcmode="lin" valueType="num">
                                      <p:cBhvr additive="base">
                                        <p:cTn id="44" dur="3000"/>
                                        <p:tgtEl>
                                          <p:spTgt spid="6"/>
                                        </p:tgtEl>
                                        <p:attrNameLst>
                                          <p:attrName>ppt_y</p:attrName>
                                        </p:attrNameLst>
                                      </p:cBhvr>
                                      <p:tavLst>
                                        <p:tav tm="0">
                                          <p:val>
                                            <p:strVal val="ppt_y"/>
                                          </p:val>
                                        </p:tav>
                                        <p:tav tm="100000">
                                          <p:val>
                                            <p:strVal val="ppt_y"/>
                                          </p:val>
                                        </p:tav>
                                      </p:tavLst>
                                    </p:anim>
                                    <p:set>
                                      <p:cBhvr>
                                        <p:cTn id="45" dur="1" fill="hold">
                                          <p:stCondLst>
                                            <p:cond delay="2999"/>
                                          </p:stCondLst>
                                        </p:cTn>
                                        <p:tgtEl>
                                          <p:spTgt spid="6"/>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0-ppt_w/2"/>
                                          </p:val>
                                        </p:tav>
                                      </p:tavLst>
                                    </p:anim>
                                    <p:anim calcmode="lin" valueType="num">
                                      <p:cBhvr additive="base">
                                        <p:cTn id="48" dur="3000"/>
                                        <p:tgtEl>
                                          <p:spTgt spid="7"/>
                                        </p:tgtEl>
                                        <p:attrNameLst>
                                          <p:attrName>ppt_y</p:attrName>
                                        </p:attrNameLst>
                                      </p:cBhvr>
                                      <p:tavLst>
                                        <p:tav tm="0">
                                          <p:val>
                                            <p:strVal val="ppt_y"/>
                                          </p:val>
                                        </p:tav>
                                        <p:tav tm="100000">
                                          <p:val>
                                            <p:strVal val="ppt_y"/>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3000"/>
                                        <p:tgtEl>
                                          <p:spTgt spid="8"/>
                                        </p:tgtEl>
                                        <p:attrNameLst>
                                          <p:attrName>ppt_x</p:attrName>
                                        </p:attrNameLst>
                                      </p:cBhvr>
                                      <p:tavLst>
                                        <p:tav tm="0">
                                          <p:val>
                                            <p:strVal val="ppt_x"/>
                                          </p:val>
                                        </p:tav>
                                        <p:tav tm="100000">
                                          <p:val>
                                            <p:strVal val="0-ppt_w/2"/>
                                          </p:val>
                                        </p:tav>
                                      </p:tavLst>
                                    </p:anim>
                                    <p:anim calcmode="lin" valueType="num">
                                      <p:cBhvr additive="base">
                                        <p:cTn id="52" dur="3000"/>
                                        <p:tgtEl>
                                          <p:spTgt spid="8"/>
                                        </p:tgtEl>
                                        <p:attrNameLst>
                                          <p:attrName>ppt_y</p:attrName>
                                        </p:attrNameLst>
                                      </p:cBhvr>
                                      <p:tavLst>
                                        <p:tav tm="0">
                                          <p:val>
                                            <p:strVal val="ppt_y"/>
                                          </p:val>
                                        </p:tav>
                                        <p:tav tm="100000">
                                          <p:val>
                                            <p:strVal val="ppt_y"/>
                                          </p:val>
                                        </p:tav>
                                      </p:tavLst>
                                    </p:anim>
                                    <p:set>
                                      <p:cBhvr>
                                        <p:cTn id="53" dur="1" fill="hold">
                                          <p:stCondLst>
                                            <p:cond delay="2999"/>
                                          </p:stCondLst>
                                        </p:cTn>
                                        <p:tgtEl>
                                          <p:spTgt spid="8"/>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9"/>
                                        </p:tgtEl>
                                        <p:attrNameLst>
                                          <p:attrName>ppt_x</p:attrName>
                                        </p:attrNameLst>
                                      </p:cBhvr>
                                      <p:tavLst>
                                        <p:tav tm="0">
                                          <p:val>
                                            <p:strVal val="ppt_x"/>
                                          </p:val>
                                        </p:tav>
                                        <p:tav tm="100000">
                                          <p:val>
                                            <p:strVal val="0-ppt_w/2"/>
                                          </p:val>
                                        </p:tav>
                                      </p:tavLst>
                                    </p:anim>
                                    <p:anim calcmode="lin" valueType="num">
                                      <p:cBhvr additive="base">
                                        <p:cTn id="56" dur="3000"/>
                                        <p:tgtEl>
                                          <p:spTgt spid="9"/>
                                        </p:tgtEl>
                                        <p:attrNameLst>
                                          <p:attrName>ppt_y</p:attrName>
                                        </p:attrNameLst>
                                      </p:cBhvr>
                                      <p:tavLst>
                                        <p:tav tm="0">
                                          <p:val>
                                            <p:strVal val="ppt_y"/>
                                          </p:val>
                                        </p:tav>
                                        <p:tav tm="100000">
                                          <p:val>
                                            <p:strVal val="ppt_y"/>
                                          </p:val>
                                        </p:tav>
                                      </p:tavLst>
                                    </p:anim>
                                    <p:set>
                                      <p:cBhvr>
                                        <p:cTn id="57" dur="1" fill="hold">
                                          <p:stCondLst>
                                            <p:cond delay="2999"/>
                                          </p:stCondLst>
                                        </p:cTn>
                                        <p:tgtEl>
                                          <p:spTgt spid="9"/>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10"/>
                                        </p:tgtEl>
                                        <p:attrNameLst>
                                          <p:attrName>ppt_x</p:attrName>
                                        </p:attrNameLst>
                                      </p:cBhvr>
                                      <p:tavLst>
                                        <p:tav tm="0">
                                          <p:val>
                                            <p:strVal val="ppt_x"/>
                                          </p:val>
                                        </p:tav>
                                        <p:tav tm="100000">
                                          <p:val>
                                            <p:strVal val="0-ppt_w/2"/>
                                          </p:val>
                                        </p:tav>
                                      </p:tavLst>
                                    </p:anim>
                                    <p:anim calcmode="lin" valueType="num">
                                      <p:cBhvr additive="base">
                                        <p:cTn id="60" dur="3000"/>
                                        <p:tgtEl>
                                          <p:spTgt spid="10"/>
                                        </p:tgtEl>
                                        <p:attrNameLst>
                                          <p:attrName>ppt_y</p:attrName>
                                        </p:attrNameLst>
                                      </p:cBhvr>
                                      <p:tavLst>
                                        <p:tav tm="0">
                                          <p:val>
                                            <p:strVal val="ppt_y"/>
                                          </p:val>
                                        </p:tav>
                                        <p:tav tm="100000">
                                          <p:val>
                                            <p:strVal val="ppt_y"/>
                                          </p:val>
                                        </p:tav>
                                      </p:tavLst>
                                    </p:anim>
                                    <p:set>
                                      <p:cBhvr>
                                        <p:cTn id="61" dur="1" fill="hold">
                                          <p:stCondLst>
                                            <p:cond delay="2999"/>
                                          </p:stCondLst>
                                        </p:cTn>
                                        <p:tgtEl>
                                          <p:spTgt spid="10"/>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11"/>
                                        </p:tgtEl>
                                        <p:attrNameLst>
                                          <p:attrName>ppt_x</p:attrName>
                                        </p:attrNameLst>
                                      </p:cBhvr>
                                      <p:tavLst>
                                        <p:tav tm="0">
                                          <p:val>
                                            <p:strVal val="ppt_x"/>
                                          </p:val>
                                        </p:tav>
                                        <p:tav tm="100000">
                                          <p:val>
                                            <p:strVal val="0-ppt_w/2"/>
                                          </p:val>
                                        </p:tav>
                                      </p:tavLst>
                                    </p:anim>
                                    <p:anim calcmode="lin" valueType="num">
                                      <p:cBhvr additive="base">
                                        <p:cTn id="64" dur="3000"/>
                                        <p:tgtEl>
                                          <p:spTgt spid="11"/>
                                        </p:tgtEl>
                                        <p:attrNameLst>
                                          <p:attrName>ppt_y</p:attrName>
                                        </p:attrNameLst>
                                      </p:cBhvr>
                                      <p:tavLst>
                                        <p:tav tm="0">
                                          <p:val>
                                            <p:strVal val="ppt_y"/>
                                          </p:val>
                                        </p:tav>
                                        <p:tav tm="100000">
                                          <p:val>
                                            <p:strVal val="ppt_y"/>
                                          </p:val>
                                        </p:tav>
                                      </p:tavLst>
                                    </p:anim>
                                    <p:set>
                                      <p:cBhvr>
                                        <p:cTn id="65" dur="1" fill="hold">
                                          <p:stCondLst>
                                            <p:cond delay="2999"/>
                                          </p:stCondLst>
                                        </p:cTn>
                                        <p:tgtEl>
                                          <p:spTgt spid="11"/>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3000"/>
                                        <p:tgtEl>
                                          <p:spTgt spid="12"/>
                                        </p:tgtEl>
                                        <p:attrNameLst>
                                          <p:attrName>ppt_x</p:attrName>
                                        </p:attrNameLst>
                                      </p:cBhvr>
                                      <p:tavLst>
                                        <p:tav tm="0">
                                          <p:val>
                                            <p:strVal val="ppt_x"/>
                                          </p:val>
                                        </p:tav>
                                        <p:tav tm="100000">
                                          <p:val>
                                            <p:strVal val="0-ppt_w/2"/>
                                          </p:val>
                                        </p:tav>
                                      </p:tavLst>
                                    </p:anim>
                                    <p:anim calcmode="lin" valueType="num">
                                      <p:cBhvr additive="base">
                                        <p:cTn id="68" dur="3000"/>
                                        <p:tgtEl>
                                          <p:spTgt spid="12"/>
                                        </p:tgtEl>
                                        <p:attrNameLst>
                                          <p:attrName>ppt_y</p:attrName>
                                        </p:attrNameLst>
                                      </p:cBhvr>
                                      <p:tavLst>
                                        <p:tav tm="0">
                                          <p:val>
                                            <p:strVal val="ppt_y"/>
                                          </p:val>
                                        </p:tav>
                                        <p:tav tm="100000">
                                          <p:val>
                                            <p:strVal val="ppt_y"/>
                                          </p:val>
                                        </p:tav>
                                      </p:tavLst>
                                    </p:anim>
                                    <p:set>
                                      <p:cBhvr>
                                        <p:cTn id="69" dur="1" fill="hold">
                                          <p:stCondLst>
                                            <p:cond delay="2999"/>
                                          </p:stCondLst>
                                        </p:cTn>
                                        <p:tgtEl>
                                          <p:spTgt spid="12"/>
                                        </p:tgtEl>
                                        <p:attrNameLst>
                                          <p:attrName>style.visibility</p:attrName>
                                        </p:attrNameLst>
                                      </p:cBhvr>
                                      <p:to>
                                        <p:strVal val="hidden"/>
                                      </p:to>
                                    </p:set>
                                  </p:childTnLst>
                                </p:cTn>
                              </p:par>
                              <p:par>
                                <p:cTn id="70" presetID="2" presetClass="entr" presetSubtype="2" fill="hold" nodeType="withEffect">
                                  <p:stCondLst>
                                    <p:cond delay="0"/>
                                  </p:stCondLst>
                                  <p:childTnLst>
                                    <p:set>
                                      <p:cBhvr>
                                        <p:cTn id="71" dur="1" fill="hold">
                                          <p:stCondLst>
                                            <p:cond delay="0"/>
                                          </p:stCondLst>
                                        </p:cTn>
                                        <p:tgtEl>
                                          <p:spTgt spid="4"/>
                                        </p:tgtEl>
                                        <p:attrNameLst>
                                          <p:attrName>style.visibility</p:attrName>
                                        </p:attrNameLst>
                                      </p:cBhvr>
                                      <p:to>
                                        <p:strVal val="visible"/>
                                      </p:to>
                                    </p:set>
                                    <p:anim calcmode="lin" valueType="num">
                                      <p:cBhvr additive="base">
                                        <p:cTn id="72" dur="3000" fill="hold"/>
                                        <p:tgtEl>
                                          <p:spTgt spid="4"/>
                                        </p:tgtEl>
                                        <p:attrNameLst>
                                          <p:attrName>ppt_x</p:attrName>
                                        </p:attrNameLst>
                                      </p:cBhvr>
                                      <p:tavLst>
                                        <p:tav tm="0">
                                          <p:val>
                                            <p:strVal val="1+#ppt_w/2"/>
                                          </p:val>
                                        </p:tav>
                                        <p:tav tm="100000">
                                          <p:val>
                                            <p:strVal val="#ppt_x"/>
                                          </p:val>
                                        </p:tav>
                                      </p:tavLst>
                                    </p:anim>
                                    <p:anim calcmode="lin" valueType="num">
                                      <p:cBhvr additive="base">
                                        <p:cTn id="73" dur="3000" fill="hold"/>
                                        <p:tgtEl>
                                          <p:spTgt spid="4"/>
                                        </p:tgtEl>
                                        <p:attrNameLst>
                                          <p:attrName>ppt_y</p:attrName>
                                        </p:attrNameLst>
                                      </p:cBhvr>
                                      <p:tavLst>
                                        <p:tav tm="0">
                                          <p:val>
                                            <p:strVal val="#ppt_y"/>
                                          </p:val>
                                        </p:tav>
                                        <p:tav tm="100000">
                                          <p:val>
                                            <p:strVal val="#ppt_y"/>
                                          </p:val>
                                        </p:tav>
                                      </p:tavLst>
                                    </p:anim>
                                  </p:childTnLst>
                                </p:cTn>
                              </p:par>
                              <p:par>
                                <p:cTn id="74" presetID="16" presetClass="entr" presetSubtype="42" fill="hold" nodeType="withEffect">
                                  <p:stCondLst>
                                    <p:cond delay="0"/>
                                  </p:stCondLst>
                                  <p:childTnLst>
                                    <p:set>
                                      <p:cBhvr>
                                        <p:cTn id="75" dur="1" fill="hold">
                                          <p:stCondLst>
                                            <p:cond delay="0"/>
                                          </p:stCondLst>
                                        </p:cTn>
                                        <p:tgtEl>
                                          <p:spTgt spid="4"/>
                                        </p:tgtEl>
                                        <p:attrNameLst>
                                          <p:attrName>style.visibility</p:attrName>
                                        </p:attrNameLst>
                                      </p:cBhvr>
                                      <p:to>
                                        <p:strVal val="visible"/>
                                      </p:to>
                                    </p:set>
                                    <p:animEffect transition="in" filter="barn(outHorizontal)">
                                      <p:cBhvr>
                                        <p:cTn id="76" dur="3000"/>
                                        <p:tgtEl>
                                          <p:spTgt spid="4"/>
                                        </p:tgtEl>
                                      </p:cBhvr>
                                    </p:animEffect>
                                  </p:childTnLst>
                                </p:cTn>
                              </p:par>
                            </p:childTnLst>
                          </p:cTn>
                        </p:par>
                        <p:par>
                          <p:cTn id="77" fill="hold">
                            <p:stCondLst>
                              <p:cond delay="6000"/>
                            </p:stCondLst>
                            <p:childTnLst>
                              <p:par>
                                <p:cTn id="78" presetID="40" presetClass="entr" presetSubtype="0" fill="hold" grpId="0" nodeType="afterEffect">
                                  <p:stCondLst>
                                    <p:cond delay="0"/>
                                  </p:stCondLst>
                                  <p:iterate type="lt">
                                    <p:tmPct val="10000"/>
                                  </p:iterate>
                                  <p:childTnLst>
                                    <p:set>
                                      <p:cBhvr>
                                        <p:cTn id="79" dur="1" fill="hold">
                                          <p:stCondLst>
                                            <p:cond delay="0"/>
                                          </p:stCondLst>
                                        </p:cTn>
                                        <p:tgtEl>
                                          <p:spTgt spid="13"/>
                                        </p:tgtEl>
                                        <p:attrNameLst>
                                          <p:attrName>style.visibility</p:attrName>
                                        </p:attrNameLst>
                                      </p:cBhvr>
                                      <p:to>
                                        <p:strVal val="visible"/>
                                      </p:to>
                                    </p:set>
                                    <p:animEffect transition="in" filter="fade">
                                      <p:cBhvr>
                                        <p:cTn id="80" dur="1000"/>
                                        <p:tgtEl>
                                          <p:spTgt spid="13"/>
                                        </p:tgtEl>
                                      </p:cBhvr>
                                    </p:animEffect>
                                    <p:anim calcmode="lin" valueType="num">
                                      <p:cBhvr>
                                        <p:cTn id="81" dur="1000" fill="hold"/>
                                        <p:tgtEl>
                                          <p:spTgt spid="13"/>
                                        </p:tgtEl>
                                        <p:attrNameLst>
                                          <p:attrName>ppt_x</p:attrName>
                                        </p:attrNameLst>
                                      </p:cBhvr>
                                      <p:tavLst>
                                        <p:tav tm="0">
                                          <p:val>
                                            <p:strVal val="#ppt_x-.1"/>
                                          </p:val>
                                        </p:tav>
                                        <p:tav tm="100000">
                                          <p:val>
                                            <p:strVal val="#ppt_x"/>
                                          </p:val>
                                        </p:tav>
                                      </p:tavLst>
                                    </p:anim>
                                    <p:anim calcmode="lin" valueType="num">
                                      <p:cBhvr>
                                        <p:cTn id="8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17).jpg"/>
          <p:cNvPicPr>
            <a:picLocks noChangeAspect="1"/>
          </p:cNvPicPr>
          <p:nvPr/>
        </p:nvPicPr>
        <p:blipFill>
          <a:blip r:embed="rId2" cstate="print"/>
          <a:stretch>
            <a:fillRect/>
          </a:stretch>
        </p:blipFill>
        <p:spPr bwMode="auto">
          <a:xfrm>
            <a:off x="0" y="0"/>
            <a:ext cx="9144000" cy="5715000"/>
          </a:xfrm>
          <a:prstGeom prst="rect">
            <a:avLst/>
          </a:prstGeom>
          <a:solidFill>
            <a:srgbClr val="6699FF">
              <a:alpha val="74901"/>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edio marco"/>
          <p:cNvSpPr/>
          <p:nvPr/>
        </p:nvSpPr>
        <p:spPr>
          <a:xfrm>
            <a:off x="571500" y="349250"/>
            <a:ext cx="4286250" cy="2322513"/>
          </a:xfrm>
          <a:prstGeom prst="halfFrame">
            <a:avLst>
              <a:gd name="adj1" fmla="val 12622"/>
              <a:gd name="adj2" fmla="val 14745"/>
            </a:avLst>
          </a:prstGeom>
          <a:solidFill>
            <a:schemeClr val="accent6">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edio marco"/>
          <p:cNvSpPr/>
          <p:nvPr/>
        </p:nvSpPr>
        <p:spPr>
          <a:xfrm flipH="1">
            <a:off x="4857750" y="349250"/>
            <a:ext cx="3786188" cy="2441575"/>
          </a:xfrm>
          <a:prstGeom prst="halfFrame">
            <a:avLst>
              <a:gd name="adj1" fmla="val 12112"/>
              <a:gd name="adj2" fmla="val 13417"/>
            </a:avLst>
          </a:prstGeom>
          <a:solidFill>
            <a:schemeClr val="accent6">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edio marco"/>
          <p:cNvSpPr/>
          <p:nvPr/>
        </p:nvSpPr>
        <p:spPr>
          <a:xfrm rot="16200000">
            <a:off x="1373188" y="1878012"/>
            <a:ext cx="2611438" cy="4214813"/>
          </a:xfrm>
          <a:prstGeom prst="halfFrame">
            <a:avLst>
              <a:gd name="adj1" fmla="val 12707"/>
              <a:gd name="adj2" fmla="val 11614"/>
            </a:avLst>
          </a:prstGeom>
          <a:solidFill>
            <a:schemeClr val="accent6">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edio marco"/>
          <p:cNvSpPr/>
          <p:nvPr/>
        </p:nvSpPr>
        <p:spPr>
          <a:xfrm rot="16200000" flipV="1">
            <a:off x="5438776" y="2085975"/>
            <a:ext cx="2552700" cy="3857625"/>
          </a:xfrm>
          <a:prstGeom prst="halfFrame">
            <a:avLst>
              <a:gd name="adj1" fmla="val 12707"/>
              <a:gd name="adj2" fmla="val 13159"/>
            </a:avLst>
          </a:prstGeom>
          <a:solidFill>
            <a:schemeClr val="accent6">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edio marco"/>
          <p:cNvSpPr/>
          <p:nvPr/>
        </p:nvSpPr>
        <p:spPr>
          <a:xfrm>
            <a:off x="1143000" y="774700"/>
            <a:ext cx="3143250" cy="1666875"/>
          </a:xfrm>
          <a:prstGeom prst="halfFrame">
            <a:avLst>
              <a:gd name="adj1" fmla="val 16431"/>
              <a:gd name="adj2" fmla="val 17602"/>
            </a:avLst>
          </a:prstGeom>
          <a:solidFill>
            <a:schemeClr val="accent6">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edio marco"/>
          <p:cNvSpPr/>
          <p:nvPr/>
        </p:nvSpPr>
        <p:spPr>
          <a:xfrm rot="16200000">
            <a:off x="1670844" y="2318544"/>
            <a:ext cx="2016125" cy="3214687"/>
          </a:xfrm>
          <a:prstGeom prst="halfFrame">
            <a:avLst>
              <a:gd name="adj1" fmla="val 15069"/>
              <a:gd name="adj2" fmla="val 14764"/>
            </a:avLst>
          </a:prstGeom>
          <a:solidFill>
            <a:schemeClr val="accent6">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edio marco"/>
          <p:cNvSpPr/>
          <p:nvPr/>
        </p:nvSpPr>
        <p:spPr>
          <a:xfrm flipH="1">
            <a:off x="5286375" y="774700"/>
            <a:ext cx="2857500" cy="1785938"/>
          </a:xfrm>
          <a:prstGeom prst="halfFrame">
            <a:avLst>
              <a:gd name="adj1" fmla="val 16556"/>
              <a:gd name="adj2" fmla="val 18750"/>
            </a:avLst>
          </a:prstGeom>
          <a:solidFill>
            <a:schemeClr val="accent6">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edio marco"/>
          <p:cNvSpPr/>
          <p:nvPr/>
        </p:nvSpPr>
        <p:spPr>
          <a:xfrm rot="16200000">
            <a:off x="1997869" y="2788444"/>
            <a:ext cx="1362075" cy="2214563"/>
          </a:xfrm>
          <a:prstGeom prst="halfFrame">
            <a:avLst>
              <a:gd name="adj1" fmla="val 19734"/>
              <a:gd name="adj2" fmla="val 21761"/>
            </a:avLst>
          </a:prstGeom>
          <a:solidFill>
            <a:schemeClr val="accent6">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edio marco"/>
          <p:cNvSpPr/>
          <p:nvPr/>
        </p:nvSpPr>
        <p:spPr>
          <a:xfrm rot="16200000" flipV="1">
            <a:off x="5766594" y="2496344"/>
            <a:ext cx="1897062" cy="2857500"/>
          </a:xfrm>
          <a:prstGeom prst="halfFrame">
            <a:avLst>
              <a:gd name="adj1" fmla="val 16891"/>
              <a:gd name="adj2" fmla="val 16506"/>
            </a:avLst>
          </a:prstGeom>
          <a:solidFill>
            <a:schemeClr val="accent6">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edio marco"/>
          <p:cNvSpPr/>
          <p:nvPr/>
        </p:nvSpPr>
        <p:spPr>
          <a:xfrm>
            <a:off x="1571625" y="1131888"/>
            <a:ext cx="2071688" cy="1011237"/>
          </a:xfrm>
          <a:prstGeom prst="halfFrame">
            <a:avLst>
              <a:gd name="adj1" fmla="val 24274"/>
              <a:gd name="adj2" fmla="val 28583"/>
            </a:avLst>
          </a:prstGeom>
          <a:solidFill>
            <a:schemeClr val="accent6">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edio marco"/>
          <p:cNvSpPr/>
          <p:nvPr/>
        </p:nvSpPr>
        <p:spPr>
          <a:xfrm flipH="1">
            <a:off x="5857875" y="1131888"/>
            <a:ext cx="1785938" cy="1130300"/>
          </a:xfrm>
          <a:prstGeom prst="halfFrame">
            <a:avLst>
              <a:gd name="adj1" fmla="val 22170"/>
              <a:gd name="adj2" fmla="val 24364"/>
            </a:avLst>
          </a:prstGeom>
          <a:solidFill>
            <a:schemeClr val="accent6">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Medio marco"/>
          <p:cNvSpPr/>
          <p:nvPr/>
        </p:nvSpPr>
        <p:spPr>
          <a:xfrm rot="16200000" flipV="1">
            <a:off x="6189662" y="3001963"/>
            <a:ext cx="1122363" cy="1785938"/>
          </a:xfrm>
          <a:prstGeom prst="halfFrame">
            <a:avLst>
              <a:gd name="adj1" fmla="val 23958"/>
              <a:gd name="adj2" fmla="val 23573"/>
            </a:avLst>
          </a:prstGeom>
          <a:solidFill>
            <a:schemeClr val="accent6">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CuadroTexto"/>
          <p:cNvSpPr txBox="1"/>
          <p:nvPr/>
        </p:nvSpPr>
        <p:spPr>
          <a:xfrm>
            <a:off x="539552"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Curva de la Herradura, cercana a la ciudad de Page, es uno de los puntos más visitados. Este aspecto de la conservación y el cuidado del parque es también fundamental, pues el cambio climático tampoco perdona su paso por lugares como este.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conveyor dir="l"/>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1+#ppt_w/2"/>
                                          </p:val>
                                        </p:tav>
                                        <p:tav tm="100000">
                                          <p:val>
                                            <p:strVal val="#ppt_x"/>
                                          </p:val>
                                        </p:tav>
                                      </p:tavLst>
                                    </p:anim>
                                    <p:anim calcmode="lin" valueType="num">
                                      <p:cBhvr additive="base">
                                        <p:cTn id="24" dur="3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1+#ppt_w/2"/>
                                          </p:val>
                                        </p:tav>
                                        <p:tav tm="100000">
                                          <p:val>
                                            <p:strVal val="#ppt_x"/>
                                          </p:val>
                                        </p:tav>
                                      </p:tavLst>
                                    </p:anim>
                                    <p:anim calcmode="lin" valueType="num">
                                      <p:cBhvr additive="base">
                                        <p:cTn id="28" dur="3000" fill="hold"/>
                                        <p:tgtEl>
                                          <p:spTgt spid="11"/>
                                        </p:tgtEl>
                                        <p:attrNameLst>
                                          <p:attrName>ppt_y</p:attrName>
                                        </p:attrNameLst>
                                      </p:cBhvr>
                                      <p:tavLst>
                                        <p:tav tm="0">
                                          <p:val>
                                            <p:strVal val="0-#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0-#ppt_w/2"/>
                                          </p:val>
                                        </p:tav>
                                        <p:tav tm="100000">
                                          <p:val>
                                            <p:strVal val="#ppt_x"/>
                                          </p:val>
                                        </p:tav>
                                      </p:tavLst>
                                    </p:anim>
                                    <p:anim calcmode="lin" valueType="num">
                                      <p:cBhvr additive="base">
                                        <p:cTn id="32" dur="3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1+#ppt_w/2"/>
                                          </p:val>
                                        </p:tav>
                                        <p:tav tm="100000">
                                          <p:val>
                                            <p:strVal val="#ppt_x"/>
                                          </p:val>
                                        </p:tav>
                                      </p:tavLst>
                                    </p:anim>
                                    <p:anim calcmode="lin" valueType="num">
                                      <p:cBhvr additive="base">
                                        <p:cTn id="36" dur="3000" fill="hold"/>
                                        <p:tgtEl>
                                          <p:spTgt spid="13"/>
                                        </p:tgtEl>
                                        <p:attrNameLst>
                                          <p:attrName>ppt_y</p:attrName>
                                        </p:attrNameLst>
                                      </p:cBhvr>
                                      <p:tavLst>
                                        <p:tav tm="0">
                                          <p:val>
                                            <p:strVal val="0-#ppt_h/2"/>
                                          </p:val>
                                        </p:tav>
                                        <p:tav tm="100000">
                                          <p:val>
                                            <p:strVal val="#ppt_y"/>
                                          </p:val>
                                        </p:tav>
                                      </p:tavLst>
                                    </p:anim>
                                  </p:childTnLst>
                                </p:cTn>
                              </p:par>
                              <p:par>
                                <p:cTn id="37" presetID="2" presetClass="entr" presetSubtype="9"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3000" fill="hold"/>
                                        <p:tgtEl>
                                          <p:spTgt spid="14"/>
                                        </p:tgtEl>
                                        <p:attrNameLst>
                                          <p:attrName>ppt_x</p:attrName>
                                        </p:attrNameLst>
                                      </p:cBhvr>
                                      <p:tavLst>
                                        <p:tav tm="0">
                                          <p:val>
                                            <p:strVal val="0-#ppt_w/2"/>
                                          </p:val>
                                        </p:tav>
                                        <p:tav tm="100000">
                                          <p:val>
                                            <p:strVal val="#ppt_x"/>
                                          </p:val>
                                        </p:tav>
                                      </p:tavLst>
                                    </p:anim>
                                    <p:anim calcmode="lin" valueType="num">
                                      <p:cBhvr additive="base">
                                        <p:cTn id="40" dur="3000" fill="hold"/>
                                        <p:tgtEl>
                                          <p:spTgt spid="14"/>
                                        </p:tgtEl>
                                        <p:attrNameLst>
                                          <p:attrName>ppt_y</p:attrName>
                                        </p:attrNameLst>
                                      </p:cBhvr>
                                      <p:tavLst>
                                        <p:tav tm="0">
                                          <p:val>
                                            <p:strVal val="0-#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1+#ppt_w/2"/>
                                          </p:val>
                                        </p:tav>
                                        <p:tav tm="100000">
                                          <p:val>
                                            <p:strVal val="#ppt_x"/>
                                          </p:val>
                                        </p:tav>
                                      </p:tavLst>
                                    </p:anim>
                                    <p:anim calcmode="lin" valueType="num">
                                      <p:cBhvr additive="base">
                                        <p:cTn id="44" dur="3000" fill="hold"/>
                                        <p:tgtEl>
                                          <p:spTgt spid="15"/>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3000" fill="hold"/>
                                        <p:tgtEl>
                                          <p:spTgt spid="16"/>
                                        </p:tgtEl>
                                        <p:attrNameLst>
                                          <p:attrName>ppt_x</p:attrName>
                                        </p:attrNameLst>
                                      </p:cBhvr>
                                      <p:tavLst>
                                        <p:tav tm="0">
                                          <p:val>
                                            <p:strVal val="0-#ppt_w/2"/>
                                          </p:val>
                                        </p:tav>
                                        <p:tav tm="100000">
                                          <p:val>
                                            <p:strVal val="#ppt_x"/>
                                          </p:val>
                                        </p:tav>
                                      </p:tavLst>
                                    </p:anim>
                                    <p:anim calcmode="lin" valueType="num">
                                      <p:cBhvr additive="base">
                                        <p:cTn id="48" dur="3000" fill="hold"/>
                                        <p:tgtEl>
                                          <p:spTgt spid="16"/>
                                        </p:tgtEl>
                                        <p:attrNameLst>
                                          <p:attrName>ppt_y</p:attrName>
                                        </p:attrNameLst>
                                      </p:cBhvr>
                                      <p:tavLst>
                                        <p:tav tm="0">
                                          <p:val>
                                            <p:strVal val="1+#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0-#ppt_w/2"/>
                                          </p:val>
                                        </p:tav>
                                        <p:tav tm="100000">
                                          <p:val>
                                            <p:strVal val="#ppt_x"/>
                                          </p:val>
                                        </p:tav>
                                      </p:tavLst>
                                    </p:anim>
                                    <p:anim calcmode="lin" valueType="num">
                                      <p:cBhvr additive="base">
                                        <p:cTn id="52" dur="3000" fill="hold"/>
                                        <p:tgtEl>
                                          <p:spTgt spid="17"/>
                                        </p:tgtEl>
                                        <p:attrNameLst>
                                          <p:attrName>ppt_y</p:attrName>
                                        </p:attrNameLst>
                                      </p:cBhvr>
                                      <p:tavLst>
                                        <p:tav tm="0">
                                          <p:val>
                                            <p:strVal val="0-#ppt_h/2"/>
                                          </p:val>
                                        </p:tav>
                                        <p:tav tm="100000">
                                          <p:val>
                                            <p:strVal val="#ppt_y"/>
                                          </p:val>
                                        </p:tav>
                                      </p:tavLst>
                                    </p:anim>
                                  </p:childTnLst>
                                </p:cTn>
                              </p:par>
                              <p:par>
                                <p:cTn id="53" presetID="13" presetClass="entr" presetSubtype="16"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plus(in)">
                                      <p:cBhvr>
                                        <p:cTn id="55" dur="3000"/>
                                        <p:tgtEl>
                                          <p:spTgt spid="5"/>
                                        </p:tgtEl>
                                      </p:cBhvr>
                                    </p:animEffect>
                                  </p:childTnLst>
                                </p:cTn>
                              </p:par>
                              <p:par>
                                <p:cTn id="56" presetID="13" presetClass="entr" presetSubtype="16"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plus(in)">
                                      <p:cBhvr>
                                        <p:cTn id="58" dur="3000"/>
                                        <p:tgtEl>
                                          <p:spTgt spid="6"/>
                                        </p:tgtEl>
                                      </p:cBhvr>
                                    </p:animEffect>
                                  </p:childTnLst>
                                </p:cTn>
                              </p:par>
                              <p:par>
                                <p:cTn id="59" presetID="13" presetClass="entr" presetSubtype="16"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plus(in)">
                                      <p:cBhvr>
                                        <p:cTn id="61" dur="3000"/>
                                        <p:tgtEl>
                                          <p:spTgt spid="8"/>
                                        </p:tgtEl>
                                      </p:cBhvr>
                                    </p:animEffect>
                                  </p:childTnLst>
                                </p:cTn>
                              </p:par>
                              <p:par>
                                <p:cTn id="62" presetID="13" presetClass="entr" presetSubtype="16" fill="hold" nodeType="with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plus(in)">
                                      <p:cBhvr>
                                        <p:cTn id="64" dur="3000"/>
                                        <p:tgtEl>
                                          <p:spTgt spid="9"/>
                                        </p:tgtEl>
                                      </p:cBhvr>
                                    </p:animEffect>
                                  </p:childTnLst>
                                </p:cTn>
                              </p:par>
                              <p:par>
                                <p:cTn id="65" presetID="13" presetClass="entr" presetSubtype="16" fill="hold"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plus(in)">
                                      <p:cBhvr>
                                        <p:cTn id="67" dur="3000"/>
                                        <p:tgtEl>
                                          <p:spTgt spid="10"/>
                                        </p:tgtEl>
                                      </p:cBhvr>
                                    </p:animEffect>
                                  </p:childTnLst>
                                </p:cTn>
                              </p:par>
                              <p:par>
                                <p:cTn id="68" presetID="13" presetClass="entr" presetSubtype="16" fill="hold"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plus(in)">
                                      <p:cBhvr>
                                        <p:cTn id="70" dur="3000"/>
                                        <p:tgtEl>
                                          <p:spTgt spid="11"/>
                                        </p:tgtEl>
                                      </p:cBhvr>
                                    </p:animEffect>
                                  </p:childTnLst>
                                </p:cTn>
                              </p:par>
                              <p:par>
                                <p:cTn id="71" presetID="13" presetClass="entr" presetSubtype="16"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plus(in)">
                                      <p:cBhvr>
                                        <p:cTn id="73" dur="3000"/>
                                        <p:tgtEl>
                                          <p:spTgt spid="12"/>
                                        </p:tgtEl>
                                      </p:cBhvr>
                                    </p:animEffect>
                                  </p:childTnLst>
                                </p:cTn>
                              </p:par>
                              <p:par>
                                <p:cTn id="74" presetID="13" presetClass="entr" presetSubtype="16" fill="hold" nodeType="with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plus(in)">
                                      <p:cBhvr>
                                        <p:cTn id="76" dur="3000"/>
                                        <p:tgtEl>
                                          <p:spTgt spid="13"/>
                                        </p:tgtEl>
                                      </p:cBhvr>
                                    </p:animEffect>
                                  </p:childTnLst>
                                </p:cTn>
                              </p:par>
                              <p:par>
                                <p:cTn id="77" presetID="13" presetClass="entr" presetSubtype="16" fill="hold" nodeType="with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plus(in)">
                                      <p:cBhvr>
                                        <p:cTn id="79" dur="3000"/>
                                        <p:tgtEl>
                                          <p:spTgt spid="14"/>
                                        </p:tgtEl>
                                      </p:cBhvr>
                                    </p:animEffect>
                                  </p:childTnLst>
                                </p:cTn>
                              </p:par>
                              <p:par>
                                <p:cTn id="80" presetID="13" presetClass="entr" presetSubtype="16" fill="hold" nodeType="with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plus(in)">
                                      <p:cBhvr>
                                        <p:cTn id="82" dur="3000"/>
                                        <p:tgtEl>
                                          <p:spTgt spid="15"/>
                                        </p:tgtEl>
                                      </p:cBhvr>
                                    </p:animEffect>
                                  </p:childTnLst>
                                </p:cTn>
                              </p:par>
                              <p:par>
                                <p:cTn id="83" presetID="13" presetClass="entr" presetSubtype="16"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Effect transition="in" filter="plus(in)">
                                      <p:cBhvr>
                                        <p:cTn id="85" dur="3000"/>
                                        <p:tgtEl>
                                          <p:spTgt spid="16"/>
                                        </p:tgtEl>
                                      </p:cBhvr>
                                    </p:animEffect>
                                  </p:childTnLst>
                                </p:cTn>
                              </p:par>
                              <p:par>
                                <p:cTn id="86" presetID="13" presetClass="entr" presetSubtype="16" fill="hold"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plus(in)">
                                      <p:cBhvr>
                                        <p:cTn id="88" dur="3000"/>
                                        <p:tgtEl>
                                          <p:spTgt spid="17"/>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5"/>
                                        </p:tgtEl>
                                        <p:attrNameLst>
                                          <p:attrName>ppt_x</p:attrName>
                                        </p:attrNameLst>
                                      </p:cBhvr>
                                      <p:tavLst>
                                        <p:tav tm="0">
                                          <p:val>
                                            <p:strVal val="ppt_x"/>
                                          </p:val>
                                        </p:tav>
                                        <p:tav tm="100000">
                                          <p:val>
                                            <p:strVal val="1+ppt_w/2"/>
                                          </p:val>
                                        </p:tav>
                                      </p:tavLst>
                                    </p:anim>
                                    <p:anim calcmode="lin" valueType="num">
                                      <p:cBhvr additive="base">
                                        <p:cTn id="92" dur="3000"/>
                                        <p:tgtEl>
                                          <p:spTgt spid="5"/>
                                        </p:tgtEl>
                                        <p:attrNameLst>
                                          <p:attrName>ppt_y</p:attrName>
                                        </p:attrNameLst>
                                      </p:cBhvr>
                                      <p:tavLst>
                                        <p:tav tm="0">
                                          <p:val>
                                            <p:strVal val="ppt_y"/>
                                          </p:val>
                                        </p:tav>
                                        <p:tav tm="100000">
                                          <p:val>
                                            <p:strVal val="1+ppt_h/2"/>
                                          </p:val>
                                        </p:tav>
                                      </p:tavLst>
                                    </p:anim>
                                    <p:set>
                                      <p:cBhvr>
                                        <p:cTn id="93" dur="1" fill="hold">
                                          <p:stCondLst>
                                            <p:cond delay="2999"/>
                                          </p:stCondLst>
                                        </p:cTn>
                                        <p:tgtEl>
                                          <p:spTgt spid="5"/>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1+ppt_w/2"/>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15"/>
                                        </p:tgtEl>
                                        <p:attrNameLst>
                                          <p:attrName>ppt_x</p:attrName>
                                        </p:attrNameLst>
                                      </p:cBhvr>
                                      <p:tavLst>
                                        <p:tav tm="0">
                                          <p:val>
                                            <p:strVal val="ppt_x"/>
                                          </p:val>
                                        </p:tav>
                                        <p:tav tm="100000">
                                          <p:val>
                                            <p:strVal val="1+ppt_w/2"/>
                                          </p:val>
                                        </p:tav>
                                      </p:tavLst>
                                    </p:anim>
                                    <p:anim calcmode="lin" valueType="num">
                                      <p:cBhvr additive="base">
                                        <p:cTn id="100" dur="3000"/>
                                        <p:tgtEl>
                                          <p:spTgt spid="15"/>
                                        </p:tgtEl>
                                        <p:attrNameLst>
                                          <p:attrName>ppt_y</p:attrName>
                                        </p:attrNameLst>
                                      </p:cBhvr>
                                      <p:tavLst>
                                        <p:tav tm="0">
                                          <p:val>
                                            <p:strVal val="ppt_y"/>
                                          </p:val>
                                        </p:tav>
                                        <p:tav tm="100000">
                                          <p:val>
                                            <p:strVal val="1+ppt_h/2"/>
                                          </p:val>
                                        </p:tav>
                                      </p:tavLst>
                                    </p:anim>
                                    <p:set>
                                      <p:cBhvr>
                                        <p:cTn id="101" dur="1" fill="hold">
                                          <p:stCondLst>
                                            <p:cond delay="2999"/>
                                          </p:stCondLst>
                                        </p:cTn>
                                        <p:tgtEl>
                                          <p:spTgt spid="15"/>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3000"/>
                                        <p:tgtEl>
                                          <p:spTgt spid="6"/>
                                        </p:tgtEl>
                                        <p:attrNameLst>
                                          <p:attrName>ppt_x</p:attrName>
                                        </p:attrNameLst>
                                      </p:cBhvr>
                                      <p:tavLst>
                                        <p:tav tm="0">
                                          <p:val>
                                            <p:strVal val="ppt_x"/>
                                          </p:val>
                                        </p:tav>
                                        <p:tav tm="100000">
                                          <p:val>
                                            <p:strVal val="0-ppt_w/2"/>
                                          </p:val>
                                        </p:tav>
                                      </p:tavLst>
                                    </p:anim>
                                    <p:anim calcmode="lin" valueType="num">
                                      <p:cBhvr additive="base">
                                        <p:cTn id="104" dur="3000"/>
                                        <p:tgtEl>
                                          <p:spTgt spid="6"/>
                                        </p:tgtEl>
                                        <p:attrNameLst>
                                          <p:attrName>ppt_y</p:attrName>
                                        </p:attrNameLst>
                                      </p:cBhvr>
                                      <p:tavLst>
                                        <p:tav tm="0">
                                          <p:val>
                                            <p:strVal val="ppt_y"/>
                                          </p:val>
                                        </p:tav>
                                        <p:tav tm="100000">
                                          <p:val>
                                            <p:strVal val="1+ppt_h/2"/>
                                          </p:val>
                                        </p:tav>
                                      </p:tavLst>
                                    </p:anim>
                                    <p:set>
                                      <p:cBhvr>
                                        <p:cTn id="105" dur="1" fill="hold">
                                          <p:stCondLst>
                                            <p:cond delay="2999"/>
                                          </p:stCondLst>
                                        </p:cTn>
                                        <p:tgtEl>
                                          <p:spTgt spid="6"/>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1+ppt_h/2"/>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0-ppt_w/2"/>
                                          </p:val>
                                        </p:tav>
                                      </p:tavLst>
                                    </p:anim>
                                    <p:anim calcmode="lin" valueType="num">
                                      <p:cBhvr additive="base">
                                        <p:cTn id="112" dur="3000"/>
                                        <p:tgtEl>
                                          <p:spTgt spid="16"/>
                                        </p:tgtEl>
                                        <p:attrNameLst>
                                          <p:attrName>ppt_y</p:attrName>
                                        </p:attrNameLst>
                                      </p:cBhvr>
                                      <p:tavLst>
                                        <p:tav tm="0">
                                          <p:val>
                                            <p:strVal val="ppt_y"/>
                                          </p:val>
                                        </p:tav>
                                        <p:tav tm="100000">
                                          <p:val>
                                            <p:strVal val="1+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3000"/>
                                        <p:tgtEl>
                                          <p:spTgt spid="8"/>
                                        </p:tgtEl>
                                        <p:attrNameLst>
                                          <p:attrName>ppt_x</p:attrName>
                                        </p:attrNameLst>
                                      </p:cBhvr>
                                      <p:tavLst>
                                        <p:tav tm="0">
                                          <p:val>
                                            <p:strVal val="ppt_x"/>
                                          </p:val>
                                        </p:tav>
                                        <p:tav tm="100000">
                                          <p:val>
                                            <p:strVal val="1+ppt_w/2"/>
                                          </p:val>
                                        </p:tav>
                                      </p:tavLst>
                                    </p:anim>
                                    <p:anim calcmode="lin" valueType="num">
                                      <p:cBhvr additive="base">
                                        <p:cTn id="116" dur="3000"/>
                                        <p:tgtEl>
                                          <p:spTgt spid="8"/>
                                        </p:tgtEl>
                                        <p:attrNameLst>
                                          <p:attrName>ppt_y</p:attrName>
                                        </p:attrNameLst>
                                      </p:cBhvr>
                                      <p:tavLst>
                                        <p:tav tm="0">
                                          <p:val>
                                            <p:strVal val="ppt_y"/>
                                          </p:val>
                                        </p:tav>
                                        <p:tav tm="100000">
                                          <p:val>
                                            <p:strVal val="0-ppt_h/2"/>
                                          </p:val>
                                        </p:tav>
                                      </p:tavLst>
                                    </p:anim>
                                    <p:set>
                                      <p:cBhvr>
                                        <p:cTn id="117" dur="1" fill="hold">
                                          <p:stCondLst>
                                            <p:cond delay="2999"/>
                                          </p:stCondLst>
                                        </p:cTn>
                                        <p:tgtEl>
                                          <p:spTgt spid="8"/>
                                        </p:tgtEl>
                                        <p:attrNameLst>
                                          <p:attrName>style.visibility</p:attrName>
                                        </p:attrNameLst>
                                      </p:cBhvr>
                                      <p:to>
                                        <p:strVal val="hidden"/>
                                      </p:to>
                                    </p:set>
                                  </p:childTnLst>
                                </p:cTn>
                              </p:par>
                              <p:par>
                                <p:cTn id="118" presetID="2" presetClass="exit" presetSubtype="3" fill="hold" nodeType="withEffect">
                                  <p:stCondLst>
                                    <p:cond delay="0"/>
                                  </p:stCondLst>
                                  <p:childTnLst>
                                    <p:anim calcmode="lin" valueType="num">
                                      <p:cBhvr additive="base">
                                        <p:cTn id="119" dur="3000"/>
                                        <p:tgtEl>
                                          <p:spTgt spid="11"/>
                                        </p:tgtEl>
                                        <p:attrNameLst>
                                          <p:attrName>ppt_x</p:attrName>
                                        </p:attrNameLst>
                                      </p:cBhvr>
                                      <p:tavLst>
                                        <p:tav tm="0">
                                          <p:val>
                                            <p:strVal val="ppt_x"/>
                                          </p:val>
                                        </p:tav>
                                        <p:tav tm="100000">
                                          <p:val>
                                            <p:strVal val="1+ppt_w/2"/>
                                          </p:val>
                                        </p:tav>
                                      </p:tavLst>
                                    </p:anim>
                                    <p:anim calcmode="lin" valueType="num">
                                      <p:cBhvr additive="base">
                                        <p:cTn id="120" dur="3000"/>
                                        <p:tgtEl>
                                          <p:spTgt spid="11"/>
                                        </p:tgtEl>
                                        <p:attrNameLst>
                                          <p:attrName>ppt_y</p:attrName>
                                        </p:attrNameLst>
                                      </p:cBhvr>
                                      <p:tavLst>
                                        <p:tav tm="0">
                                          <p:val>
                                            <p:strVal val="ppt_y"/>
                                          </p:val>
                                        </p:tav>
                                        <p:tav tm="100000">
                                          <p:val>
                                            <p:strVal val="0-ppt_h/2"/>
                                          </p:val>
                                        </p:tav>
                                      </p:tavLst>
                                    </p:anim>
                                    <p:set>
                                      <p:cBhvr>
                                        <p:cTn id="121" dur="1" fill="hold">
                                          <p:stCondLst>
                                            <p:cond delay="2999"/>
                                          </p:stCondLst>
                                        </p:cTn>
                                        <p:tgtEl>
                                          <p:spTgt spid="11"/>
                                        </p:tgtEl>
                                        <p:attrNameLst>
                                          <p:attrName>style.visibility</p:attrName>
                                        </p:attrNameLst>
                                      </p:cBhvr>
                                      <p:to>
                                        <p:strVal val="hidden"/>
                                      </p:to>
                                    </p:set>
                                  </p:childTnLst>
                                </p:cTn>
                              </p:par>
                              <p:par>
                                <p:cTn id="122" presetID="2" presetClass="exit" presetSubtype="3" fill="hold" nodeType="withEffect">
                                  <p:stCondLst>
                                    <p:cond delay="0"/>
                                  </p:stCondLst>
                                  <p:childTnLst>
                                    <p:anim calcmode="lin" valueType="num">
                                      <p:cBhvr additive="base">
                                        <p:cTn id="123" dur="3000"/>
                                        <p:tgtEl>
                                          <p:spTgt spid="13"/>
                                        </p:tgtEl>
                                        <p:attrNameLst>
                                          <p:attrName>ppt_x</p:attrName>
                                        </p:attrNameLst>
                                      </p:cBhvr>
                                      <p:tavLst>
                                        <p:tav tm="0">
                                          <p:val>
                                            <p:strVal val="ppt_x"/>
                                          </p:val>
                                        </p:tav>
                                        <p:tav tm="100000">
                                          <p:val>
                                            <p:strVal val="1+ppt_w/2"/>
                                          </p:val>
                                        </p:tav>
                                      </p:tavLst>
                                    </p:anim>
                                    <p:anim calcmode="lin" valueType="num">
                                      <p:cBhvr additive="base">
                                        <p:cTn id="124" dur="3000"/>
                                        <p:tgtEl>
                                          <p:spTgt spid="13"/>
                                        </p:tgtEl>
                                        <p:attrNameLst>
                                          <p:attrName>ppt_y</p:attrName>
                                        </p:attrNameLst>
                                      </p:cBhvr>
                                      <p:tavLst>
                                        <p:tav tm="0">
                                          <p:val>
                                            <p:strVal val="ppt_y"/>
                                          </p:val>
                                        </p:tav>
                                        <p:tav tm="100000">
                                          <p:val>
                                            <p:strVal val="0-ppt_h/2"/>
                                          </p:val>
                                        </p:tav>
                                      </p:tavLst>
                                    </p:anim>
                                    <p:set>
                                      <p:cBhvr>
                                        <p:cTn id="125" dur="1" fill="hold">
                                          <p:stCondLst>
                                            <p:cond delay="2999"/>
                                          </p:stCondLst>
                                        </p:cTn>
                                        <p:tgtEl>
                                          <p:spTgt spid="13"/>
                                        </p:tgtEl>
                                        <p:attrNameLst>
                                          <p:attrName>style.visibility</p:attrName>
                                        </p:attrNameLst>
                                      </p:cBhvr>
                                      <p:to>
                                        <p:strVal val="hidden"/>
                                      </p:to>
                                    </p:set>
                                  </p:childTnLst>
                                </p:cTn>
                              </p:par>
                              <p:par>
                                <p:cTn id="126" presetID="2" presetClass="exit" presetSubtype="9"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0-ppt_h/2"/>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9" fill="hold" nodeType="withEffect">
                                  <p:stCondLst>
                                    <p:cond delay="0"/>
                                  </p:stCondLst>
                                  <p:childTnLst>
                                    <p:anim calcmode="lin" valueType="num">
                                      <p:cBhvr additive="base">
                                        <p:cTn id="131" dur="3000"/>
                                        <p:tgtEl>
                                          <p:spTgt spid="14"/>
                                        </p:tgtEl>
                                        <p:attrNameLst>
                                          <p:attrName>ppt_x</p:attrName>
                                        </p:attrNameLst>
                                      </p:cBhvr>
                                      <p:tavLst>
                                        <p:tav tm="0">
                                          <p:val>
                                            <p:strVal val="ppt_x"/>
                                          </p:val>
                                        </p:tav>
                                        <p:tav tm="100000">
                                          <p:val>
                                            <p:strVal val="0-ppt_w/2"/>
                                          </p:val>
                                        </p:tav>
                                      </p:tavLst>
                                    </p:anim>
                                    <p:anim calcmode="lin" valueType="num">
                                      <p:cBhvr additive="base">
                                        <p:cTn id="132" dur="3000"/>
                                        <p:tgtEl>
                                          <p:spTgt spid="14"/>
                                        </p:tgtEl>
                                        <p:attrNameLst>
                                          <p:attrName>ppt_y</p:attrName>
                                        </p:attrNameLst>
                                      </p:cBhvr>
                                      <p:tavLst>
                                        <p:tav tm="0">
                                          <p:val>
                                            <p:strVal val="ppt_y"/>
                                          </p:val>
                                        </p:tav>
                                        <p:tav tm="100000">
                                          <p:val>
                                            <p:strVal val="0-ppt_h/2"/>
                                          </p:val>
                                        </p:tav>
                                      </p:tavLst>
                                    </p:anim>
                                    <p:set>
                                      <p:cBhvr>
                                        <p:cTn id="133" dur="1" fill="hold">
                                          <p:stCondLst>
                                            <p:cond delay="2999"/>
                                          </p:stCondLst>
                                        </p:cTn>
                                        <p:tgtEl>
                                          <p:spTgt spid="14"/>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17"/>
                                        </p:tgtEl>
                                        <p:attrNameLst>
                                          <p:attrName>ppt_x</p:attrName>
                                        </p:attrNameLst>
                                      </p:cBhvr>
                                      <p:tavLst>
                                        <p:tav tm="0">
                                          <p:val>
                                            <p:strVal val="ppt_x"/>
                                          </p:val>
                                        </p:tav>
                                        <p:tav tm="100000">
                                          <p:val>
                                            <p:strVal val="0-ppt_w/2"/>
                                          </p:val>
                                        </p:tav>
                                      </p:tavLst>
                                    </p:anim>
                                    <p:anim calcmode="lin" valueType="num">
                                      <p:cBhvr additive="base">
                                        <p:cTn id="136" dur="3000"/>
                                        <p:tgtEl>
                                          <p:spTgt spid="17"/>
                                        </p:tgtEl>
                                        <p:attrNameLst>
                                          <p:attrName>ppt_y</p:attrName>
                                        </p:attrNameLst>
                                      </p:cBhvr>
                                      <p:tavLst>
                                        <p:tav tm="0">
                                          <p:val>
                                            <p:strVal val="ppt_y"/>
                                          </p:val>
                                        </p:tav>
                                        <p:tav tm="100000">
                                          <p:val>
                                            <p:strVal val="0-ppt_h/2"/>
                                          </p:val>
                                        </p:tav>
                                      </p:tavLst>
                                    </p:anim>
                                    <p:set>
                                      <p:cBhvr>
                                        <p:cTn id="137" dur="1" fill="hold">
                                          <p:stCondLst>
                                            <p:cond delay="2999"/>
                                          </p:stCondLst>
                                        </p:cTn>
                                        <p:tgtEl>
                                          <p:spTgt spid="17"/>
                                        </p:tgtEl>
                                        <p:attrNameLst>
                                          <p:attrName>style.visibility</p:attrName>
                                        </p:attrNameLst>
                                      </p:cBhvr>
                                      <p:to>
                                        <p:strVal val="hidden"/>
                                      </p:to>
                                    </p:set>
                                  </p:childTnLst>
                                </p:cTn>
                              </p:par>
                              <p:par>
                                <p:cTn id="138" presetID="13" presetClass="exit" presetSubtype="32" fill="hold" nodeType="withEffect">
                                  <p:stCondLst>
                                    <p:cond delay="0"/>
                                  </p:stCondLst>
                                  <p:childTnLst>
                                    <p:animEffect transition="out" filter="plus(out)">
                                      <p:cBhvr>
                                        <p:cTn id="139" dur="3000"/>
                                        <p:tgtEl>
                                          <p:spTgt spid="5"/>
                                        </p:tgtEl>
                                      </p:cBhvr>
                                    </p:animEffect>
                                    <p:set>
                                      <p:cBhvr>
                                        <p:cTn id="140" dur="1" fill="hold">
                                          <p:stCondLst>
                                            <p:cond delay="2999"/>
                                          </p:stCondLst>
                                        </p:cTn>
                                        <p:tgtEl>
                                          <p:spTgt spid="5"/>
                                        </p:tgtEl>
                                        <p:attrNameLst>
                                          <p:attrName>style.visibility</p:attrName>
                                        </p:attrNameLst>
                                      </p:cBhvr>
                                      <p:to>
                                        <p:strVal val="hidden"/>
                                      </p:to>
                                    </p:set>
                                  </p:childTnLst>
                                </p:cTn>
                              </p:par>
                              <p:par>
                                <p:cTn id="141" presetID="13" presetClass="exit" presetSubtype="32" fill="hold" nodeType="withEffect">
                                  <p:stCondLst>
                                    <p:cond delay="0"/>
                                  </p:stCondLst>
                                  <p:childTnLst>
                                    <p:animEffect transition="out" filter="plus(out)">
                                      <p:cBhvr>
                                        <p:cTn id="142" dur="3000"/>
                                        <p:tgtEl>
                                          <p:spTgt spid="6"/>
                                        </p:tgtEl>
                                      </p:cBhvr>
                                    </p:animEffect>
                                    <p:set>
                                      <p:cBhvr>
                                        <p:cTn id="143" dur="1" fill="hold">
                                          <p:stCondLst>
                                            <p:cond delay="2999"/>
                                          </p:stCondLst>
                                        </p:cTn>
                                        <p:tgtEl>
                                          <p:spTgt spid="6"/>
                                        </p:tgtEl>
                                        <p:attrNameLst>
                                          <p:attrName>style.visibility</p:attrName>
                                        </p:attrNameLst>
                                      </p:cBhvr>
                                      <p:to>
                                        <p:strVal val="hidden"/>
                                      </p:to>
                                    </p:set>
                                  </p:childTnLst>
                                </p:cTn>
                              </p:par>
                              <p:par>
                                <p:cTn id="144" presetID="13" presetClass="exit" presetSubtype="32" fill="hold" nodeType="withEffect">
                                  <p:stCondLst>
                                    <p:cond delay="0"/>
                                  </p:stCondLst>
                                  <p:childTnLst>
                                    <p:animEffect transition="out" filter="plus(out)">
                                      <p:cBhvr>
                                        <p:cTn id="145" dur="3000"/>
                                        <p:tgtEl>
                                          <p:spTgt spid="8"/>
                                        </p:tgtEl>
                                      </p:cBhvr>
                                    </p:animEffect>
                                    <p:set>
                                      <p:cBhvr>
                                        <p:cTn id="146" dur="1" fill="hold">
                                          <p:stCondLst>
                                            <p:cond delay="2999"/>
                                          </p:stCondLst>
                                        </p:cTn>
                                        <p:tgtEl>
                                          <p:spTgt spid="8"/>
                                        </p:tgtEl>
                                        <p:attrNameLst>
                                          <p:attrName>style.visibility</p:attrName>
                                        </p:attrNameLst>
                                      </p:cBhvr>
                                      <p:to>
                                        <p:strVal val="hidden"/>
                                      </p:to>
                                    </p:set>
                                  </p:childTnLst>
                                </p:cTn>
                              </p:par>
                              <p:par>
                                <p:cTn id="147" presetID="13" presetClass="exit" presetSubtype="32" fill="hold" nodeType="withEffect">
                                  <p:stCondLst>
                                    <p:cond delay="0"/>
                                  </p:stCondLst>
                                  <p:childTnLst>
                                    <p:animEffect transition="out" filter="plus(out)">
                                      <p:cBhvr>
                                        <p:cTn id="148" dur="3000"/>
                                        <p:tgtEl>
                                          <p:spTgt spid="9"/>
                                        </p:tgtEl>
                                      </p:cBhvr>
                                    </p:animEffect>
                                    <p:set>
                                      <p:cBhvr>
                                        <p:cTn id="149" dur="1" fill="hold">
                                          <p:stCondLst>
                                            <p:cond delay="2999"/>
                                          </p:stCondLst>
                                        </p:cTn>
                                        <p:tgtEl>
                                          <p:spTgt spid="9"/>
                                        </p:tgtEl>
                                        <p:attrNameLst>
                                          <p:attrName>style.visibility</p:attrName>
                                        </p:attrNameLst>
                                      </p:cBhvr>
                                      <p:to>
                                        <p:strVal val="hidden"/>
                                      </p:to>
                                    </p:set>
                                  </p:childTnLst>
                                </p:cTn>
                              </p:par>
                              <p:par>
                                <p:cTn id="150" presetID="13" presetClass="exit" presetSubtype="32" fill="hold" nodeType="withEffect">
                                  <p:stCondLst>
                                    <p:cond delay="0"/>
                                  </p:stCondLst>
                                  <p:childTnLst>
                                    <p:animEffect transition="out" filter="plus(out)">
                                      <p:cBhvr>
                                        <p:cTn id="151" dur="3000"/>
                                        <p:tgtEl>
                                          <p:spTgt spid="10"/>
                                        </p:tgtEl>
                                      </p:cBhvr>
                                    </p:animEffect>
                                    <p:set>
                                      <p:cBhvr>
                                        <p:cTn id="152" dur="1" fill="hold">
                                          <p:stCondLst>
                                            <p:cond delay="2999"/>
                                          </p:stCondLst>
                                        </p:cTn>
                                        <p:tgtEl>
                                          <p:spTgt spid="10"/>
                                        </p:tgtEl>
                                        <p:attrNameLst>
                                          <p:attrName>style.visibility</p:attrName>
                                        </p:attrNameLst>
                                      </p:cBhvr>
                                      <p:to>
                                        <p:strVal val="hidden"/>
                                      </p:to>
                                    </p:set>
                                  </p:childTnLst>
                                </p:cTn>
                              </p:par>
                              <p:par>
                                <p:cTn id="153" presetID="13" presetClass="exit" presetSubtype="32" fill="hold" nodeType="withEffect">
                                  <p:stCondLst>
                                    <p:cond delay="0"/>
                                  </p:stCondLst>
                                  <p:childTnLst>
                                    <p:animEffect transition="out" filter="plus(out)">
                                      <p:cBhvr>
                                        <p:cTn id="154" dur="3000"/>
                                        <p:tgtEl>
                                          <p:spTgt spid="11"/>
                                        </p:tgtEl>
                                      </p:cBhvr>
                                    </p:animEffect>
                                    <p:set>
                                      <p:cBhvr>
                                        <p:cTn id="155" dur="1" fill="hold">
                                          <p:stCondLst>
                                            <p:cond delay="2999"/>
                                          </p:stCondLst>
                                        </p:cTn>
                                        <p:tgtEl>
                                          <p:spTgt spid="11"/>
                                        </p:tgtEl>
                                        <p:attrNameLst>
                                          <p:attrName>style.visibility</p:attrName>
                                        </p:attrNameLst>
                                      </p:cBhvr>
                                      <p:to>
                                        <p:strVal val="hidden"/>
                                      </p:to>
                                    </p:set>
                                  </p:childTnLst>
                                </p:cTn>
                              </p:par>
                              <p:par>
                                <p:cTn id="156" presetID="13" presetClass="exit" presetSubtype="32" fill="hold" nodeType="withEffect">
                                  <p:stCondLst>
                                    <p:cond delay="0"/>
                                  </p:stCondLst>
                                  <p:childTnLst>
                                    <p:animEffect transition="out" filter="plus(out)">
                                      <p:cBhvr>
                                        <p:cTn id="157" dur="3000"/>
                                        <p:tgtEl>
                                          <p:spTgt spid="12"/>
                                        </p:tgtEl>
                                      </p:cBhvr>
                                    </p:animEffect>
                                    <p:set>
                                      <p:cBhvr>
                                        <p:cTn id="158" dur="1" fill="hold">
                                          <p:stCondLst>
                                            <p:cond delay="2999"/>
                                          </p:stCondLst>
                                        </p:cTn>
                                        <p:tgtEl>
                                          <p:spTgt spid="12"/>
                                        </p:tgtEl>
                                        <p:attrNameLst>
                                          <p:attrName>style.visibility</p:attrName>
                                        </p:attrNameLst>
                                      </p:cBhvr>
                                      <p:to>
                                        <p:strVal val="hidden"/>
                                      </p:to>
                                    </p:set>
                                  </p:childTnLst>
                                </p:cTn>
                              </p:par>
                              <p:par>
                                <p:cTn id="159" presetID="13" presetClass="exit" presetSubtype="32" fill="hold" nodeType="withEffect">
                                  <p:stCondLst>
                                    <p:cond delay="0"/>
                                  </p:stCondLst>
                                  <p:childTnLst>
                                    <p:animEffect transition="out" filter="plus(out)">
                                      <p:cBhvr>
                                        <p:cTn id="160" dur="3000"/>
                                        <p:tgtEl>
                                          <p:spTgt spid="13"/>
                                        </p:tgtEl>
                                      </p:cBhvr>
                                    </p:animEffect>
                                    <p:set>
                                      <p:cBhvr>
                                        <p:cTn id="161" dur="1" fill="hold">
                                          <p:stCondLst>
                                            <p:cond delay="2999"/>
                                          </p:stCondLst>
                                        </p:cTn>
                                        <p:tgtEl>
                                          <p:spTgt spid="13"/>
                                        </p:tgtEl>
                                        <p:attrNameLst>
                                          <p:attrName>style.visibility</p:attrName>
                                        </p:attrNameLst>
                                      </p:cBhvr>
                                      <p:to>
                                        <p:strVal val="hidden"/>
                                      </p:to>
                                    </p:set>
                                  </p:childTnLst>
                                </p:cTn>
                              </p:par>
                              <p:par>
                                <p:cTn id="162" presetID="13" presetClass="exit" presetSubtype="32" fill="hold" nodeType="withEffect">
                                  <p:stCondLst>
                                    <p:cond delay="0"/>
                                  </p:stCondLst>
                                  <p:childTnLst>
                                    <p:animEffect transition="out" filter="plus(out)">
                                      <p:cBhvr>
                                        <p:cTn id="163" dur="3000"/>
                                        <p:tgtEl>
                                          <p:spTgt spid="14"/>
                                        </p:tgtEl>
                                      </p:cBhvr>
                                    </p:animEffect>
                                    <p:set>
                                      <p:cBhvr>
                                        <p:cTn id="164" dur="1" fill="hold">
                                          <p:stCondLst>
                                            <p:cond delay="2999"/>
                                          </p:stCondLst>
                                        </p:cTn>
                                        <p:tgtEl>
                                          <p:spTgt spid="14"/>
                                        </p:tgtEl>
                                        <p:attrNameLst>
                                          <p:attrName>style.visibility</p:attrName>
                                        </p:attrNameLst>
                                      </p:cBhvr>
                                      <p:to>
                                        <p:strVal val="hidden"/>
                                      </p:to>
                                    </p:set>
                                  </p:childTnLst>
                                </p:cTn>
                              </p:par>
                              <p:par>
                                <p:cTn id="165" presetID="13" presetClass="exit" presetSubtype="32" fill="hold" nodeType="withEffect">
                                  <p:stCondLst>
                                    <p:cond delay="0"/>
                                  </p:stCondLst>
                                  <p:childTnLst>
                                    <p:animEffect transition="out" filter="plus(out)">
                                      <p:cBhvr>
                                        <p:cTn id="166" dur="3000"/>
                                        <p:tgtEl>
                                          <p:spTgt spid="15"/>
                                        </p:tgtEl>
                                      </p:cBhvr>
                                    </p:animEffect>
                                    <p:set>
                                      <p:cBhvr>
                                        <p:cTn id="167" dur="1" fill="hold">
                                          <p:stCondLst>
                                            <p:cond delay="2999"/>
                                          </p:stCondLst>
                                        </p:cTn>
                                        <p:tgtEl>
                                          <p:spTgt spid="15"/>
                                        </p:tgtEl>
                                        <p:attrNameLst>
                                          <p:attrName>style.visibility</p:attrName>
                                        </p:attrNameLst>
                                      </p:cBhvr>
                                      <p:to>
                                        <p:strVal val="hidden"/>
                                      </p:to>
                                    </p:set>
                                  </p:childTnLst>
                                </p:cTn>
                              </p:par>
                              <p:par>
                                <p:cTn id="168" presetID="13" presetClass="exit" presetSubtype="32" fill="hold" nodeType="withEffect">
                                  <p:stCondLst>
                                    <p:cond delay="0"/>
                                  </p:stCondLst>
                                  <p:childTnLst>
                                    <p:animEffect transition="out" filter="plus(out)">
                                      <p:cBhvr>
                                        <p:cTn id="169" dur="3000"/>
                                        <p:tgtEl>
                                          <p:spTgt spid="16"/>
                                        </p:tgtEl>
                                      </p:cBhvr>
                                    </p:animEffect>
                                    <p:set>
                                      <p:cBhvr>
                                        <p:cTn id="170" dur="1" fill="hold">
                                          <p:stCondLst>
                                            <p:cond delay="2999"/>
                                          </p:stCondLst>
                                        </p:cTn>
                                        <p:tgtEl>
                                          <p:spTgt spid="16"/>
                                        </p:tgtEl>
                                        <p:attrNameLst>
                                          <p:attrName>style.visibility</p:attrName>
                                        </p:attrNameLst>
                                      </p:cBhvr>
                                      <p:to>
                                        <p:strVal val="hidden"/>
                                      </p:to>
                                    </p:set>
                                  </p:childTnLst>
                                </p:cTn>
                              </p:par>
                              <p:par>
                                <p:cTn id="171" presetID="13" presetClass="exit" presetSubtype="32" fill="hold" nodeType="withEffect">
                                  <p:stCondLst>
                                    <p:cond delay="0"/>
                                  </p:stCondLst>
                                  <p:childTnLst>
                                    <p:animEffect transition="out" filter="plus(out)">
                                      <p:cBhvr>
                                        <p:cTn id="172" dur="3000"/>
                                        <p:tgtEl>
                                          <p:spTgt spid="17"/>
                                        </p:tgtEl>
                                      </p:cBhvr>
                                    </p:animEffect>
                                    <p:set>
                                      <p:cBhvr>
                                        <p:cTn id="173" dur="1" fill="hold">
                                          <p:stCondLst>
                                            <p:cond delay="2999"/>
                                          </p:stCondLst>
                                        </p:cTn>
                                        <p:tgtEl>
                                          <p:spTgt spid="17"/>
                                        </p:tgtEl>
                                        <p:attrNameLst>
                                          <p:attrName>style.visibility</p:attrName>
                                        </p:attrNameLst>
                                      </p:cBhvr>
                                      <p:to>
                                        <p:strVal val="hidden"/>
                                      </p:to>
                                    </p:set>
                                  </p:childTnLst>
                                </p:cTn>
                              </p:par>
                              <p:par>
                                <p:cTn id="174" presetID="23" presetClass="entr" presetSubtype="272" fill="hold" nodeType="withEffect">
                                  <p:stCondLst>
                                    <p:cond delay="0"/>
                                  </p:stCondLst>
                                  <p:childTnLst>
                                    <p:set>
                                      <p:cBhvr>
                                        <p:cTn id="175" dur="1" fill="hold">
                                          <p:stCondLst>
                                            <p:cond delay="0"/>
                                          </p:stCondLst>
                                        </p:cTn>
                                        <p:tgtEl>
                                          <p:spTgt spid="4"/>
                                        </p:tgtEl>
                                        <p:attrNameLst>
                                          <p:attrName>style.visibility</p:attrName>
                                        </p:attrNameLst>
                                      </p:cBhvr>
                                      <p:to>
                                        <p:strVal val="visible"/>
                                      </p:to>
                                    </p:set>
                                    <p:anim calcmode="lin" valueType="num">
                                      <p:cBhvr>
                                        <p:cTn id="176" dur="3000" fill="hold"/>
                                        <p:tgtEl>
                                          <p:spTgt spid="4"/>
                                        </p:tgtEl>
                                        <p:attrNameLst>
                                          <p:attrName>ppt_w</p:attrName>
                                        </p:attrNameLst>
                                      </p:cBhvr>
                                      <p:tavLst>
                                        <p:tav tm="0">
                                          <p:val>
                                            <p:strVal val="2/3*#ppt_w"/>
                                          </p:val>
                                        </p:tav>
                                        <p:tav tm="100000">
                                          <p:val>
                                            <p:strVal val="#ppt_w"/>
                                          </p:val>
                                        </p:tav>
                                      </p:tavLst>
                                    </p:anim>
                                    <p:anim calcmode="lin" valueType="num">
                                      <p:cBhvr>
                                        <p:cTn id="177" dur="3000" fill="hold"/>
                                        <p:tgtEl>
                                          <p:spTgt spid="4"/>
                                        </p:tgtEl>
                                        <p:attrNameLst>
                                          <p:attrName>ppt_h</p:attrName>
                                        </p:attrNameLst>
                                      </p:cBhvr>
                                      <p:tavLst>
                                        <p:tav tm="0">
                                          <p:val>
                                            <p:strVal val="2/3*#ppt_h"/>
                                          </p:val>
                                        </p:tav>
                                        <p:tav tm="100000">
                                          <p:val>
                                            <p:strVal val="#ppt_h"/>
                                          </p:val>
                                        </p:tav>
                                      </p:tavLst>
                                    </p:anim>
                                  </p:childTnLst>
                                </p:cTn>
                              </p:par>
                              <p:par>
                                <p:cTn id="178" presetID="8" presetClass="entr" presetSubtype="32" fill="hold" nodeType="withEffect">
                                  <p:stCondLst>
                                    <p:cond delay="0"/>
                                  </p:stCondLst>
                                  <p:childTnLst>
                                    <p:set>
                                      <p:cBhvr>
                                        <p:cTn id="179" dur="1" fill="hold">
                                          <p:stCondLst>
                                            <p:cond delay="0"/>
                                          </p:stCondLst>
                                        </p:cTn>
                                        <p:tgtEl>
                                          <p:spTgt spid="4"/>
                                        </p:tgtEl>
                                        <p:attrNameLst>
                                          <p:attrName>style.visibility</p:attrName>
                                        </p:attrNameLst>
                                      </p:cBhvr>
                                      <p:to>
                                        <p:strVal val="visible"/>
                                      </p:to>
                                    </p:set>
                                    <p:animEffect transition="in" filter="diamond(out)">
                                      <p:cBhvr>
                                        <p:cTn id="180" dur="3000"/>
                                        <p:tgtEl>
                                          <p:spTgt spid="4"/>
                                        </p:tgtEl>
                                      </p:cBhvr>
                                    </p:animEffect>
                                  </p:childTnLst>
                                </p:cTn>
                              </p:par>
                            </p:childTnLst>
                          </p:cTn>
                        </p:par>
                        <p:par>
                          <p:cTn id="181" fill="hold">
                            <p:stCondLst>
                              <p:cond delay="6000"/>
                            </p:stCondLst>
                            <p:childTnLst>
                              <p:par>
                                <p:cTn id="182" presetID="40" presetClass="entr" presetSubtype="0" fill="hold" grpId="0" nodeType="afterEffect">
                                  <p:stCondLst>
                                    <p:cond delay="0"/>
                                  </p:stCondLst>
                                  <p:iterate type="lt">
                                    <p:tmPct val="10000"/>
                                  </p:iterate>
                                  <p:childTnLst>
                                    <p:set>
                                      <p:cBhvr>
                                        <p:cTn id="183" dur="1" fill="hold">
                                          <p:stCondLst>
                                            <p:cond delay="0"/>
                                          </p:stCondLst>
                                        </p:cTn>
                                        <p:tgtEl>
                                          <p:spTgt spid="18"/>
                                        </p:tgtEl>
                                        <p:attrNameLst>
                                          <p:attrName>style.visibility</p:attrName>
                                        </p:attrNameLst>
                                      </p:cBhvr>
                                      <p:to>
                                        <p:strVal val="visible"/>
                                      </p:to>
                                    </p:set>
                                    <p:animEffect transition="in" filter="fade">
                                      <p:cBhvr>
                                        <p:cTn id="184" dur="1000"/>
                                        <p:tgtEl>
                                          <p:spTgt spid="18"/>
                                        </p:tgtEl>
                                      </p:cBhvr>
                                    </p:animEffect>
                                    <p:anim calcmode="lin" valueType="num">
                                      <p:cBhvr>
                                        <p:cTn id="185" dur="1000" fill="hold"/>
                                        <p:tgtEl>
                                          <p:spTgt spid="18"/>
                                        </p:tgtEl>
                                        <p:attrNameLst>
                                          <p:attrName>ppt_x</p:attrName>
                                        </p:attrNameLst>
                                      </p:cBhvr>
                                      <p:tavLst>
                                        <p:tav tm="0">
                                          <p:val>
                                            <p:strVal val="#ppt_x-.1"/>
                                          </p:val>
                                        </p:tav>
                                        <p:tav tm="100000">
                                          <p:val>
                                            <p:strVal val="#ppt_x"/>
                                          </p:val>
                                        </p:tav>
                                      </p:tavLst>
                                    </p:anim>
                                    <p:anim calcmode="lin" valueType="num">
                                      <p:cBhvr>
                                        <p:cTn id="186"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riángulo isósceles"/>
          <p:cNvSpPr/>
          <p:nvPr/>
        </p:nvSpPr>
        <p:spPr>
          <a:xfrm>
            <a:off x="0" y="1547813"/>
            <a:ext cx="1000125" cy="1370012"/>
          </a:xfrm>
          <a:prstGeom prst="triangle">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ombinar"/>
          <p:cNvSpPr/>
          <p:nvPr/>
        </p:nvSpPr>
        <p:spPr>
          <a:xfrm>
            <a:off x="0" y="2976563"/>
            <a:ext cx="1000125" cy="1370012"/>
          </a:xfrm>
          <a:prstGeom prst="flowChartMerge">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a:off x="1143000" y="1547813"/>
            <a:ext cx="1000125" cy="1370012"/>
          </a:xfrm>
          <a:prstGeom prst="triangle">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ombinar"/>
          <p:cNvSpPr/>
          <p:nvPr/>
        </p:nvSpPr>
        <p:spPr>
          <a:xfrm>
            <a:off x="1143000" y="2976563"/>
            <a:ext cx="1000125" cy="1370012"/>
          </a:xfrm>
          <a:prstGeom prst="flowChartMerge">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a:off x="2214563" y="1547813"/>
            <a:ext cx="1000125" cy="1370012"/>
          </a:xfrm>
          <a:prstGeom prst="triangle">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ombinar"/>
          <p:cNvSpPr/>
          <p:nvPr/>
        </p:nvSpPr>
        <p:spPr>
          <a:xfrm>
            <a:off x="2214563" y="2976563"/>
            <a:ext cx="1000125" cy="1370012"/>
          </a:xfrm>
          <a:prstGeom prst="flowChartMerge">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a:off x="3286125" y="1547813"/>
            <a:ext cx="1000125" cy="1370012"/>
          </a:xfrm>
          <a:prstGeom prst="triangle">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ombinar"/>
          <p:cNvSpPr/>
          <p:nvPr/>
        </p:nvSpPr>
        <p:spPr>
          <a:xfrm>
            <a:off x="3286125" y="2976563"/>
            <a:ext cx="1000125" cy="1370012"/>
          </a:xfrm>
          <a:prstGeom prst="flowChartMerge">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isósceles"/>
          <p:cNvSpPr/>
          <p:nvPr/>
        </p:nvSpPr>
        <p:spPr>
          <a:xfrm>
            <a:off x="4286250" y="1547813"/>
            <a:ext cx="1000125" cy="1370012"/>
          </a:xfrm>
          <a:prstGeom prst="triangle">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ombinar"/>
          <p:cNvSpPr/>
          <p:nvPr/>
        </p:nvSpPr>
        <p:spPr>
          <a:xfrm>
            <a:off x="4286250" y="2976563"/>
            <a:ext cx="1000125" cy="1370012"/>
          </a:xfrm>
          <a:prstGeom prst="flowChartMerge">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isósceles"/>
          <p:cNvSpPr/>
          <p:nvPr/>
        </p:nvSpPr>
        <p:spPr>
          <a:xfrm>
            <a:off x="5286375" y="1547813"/>
            <a:ext cx="1000125" cy="1370012"/>
          </a:xfrm>
          <a:prstGeom prst="triangle">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ombinar"/>
          <p:cNvSpPr/>
          <p:nvPr/>
        </p:nvSpPr>
        <p:spPr>
          <a:xfrm>
            <a:off x="5286375" y="2976563"/>
            <a:ext cx="1000125" cy="1370012"/>
          </a:xfrm>
          <a:prstGeom prst="flowChartMerge">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Triángulo isósceles"/>
          <p:cNvSpPr/>
          <p:nvPr/>
        </p:nvSpPr>
        <p:spPr>
          <a:xfrm>
            <a:off x="6357938" y="1547813"/>
            <a:ext cx="1000125" cy="1370012"/>
          </a:xfrm>
          <a:prstGeom prst="triangle">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Combinar"/>
          <p:cNvSpPr/>
          <p:nvPr/>
        </p:nvSpPr>
        <p:spPr>
          <a:xfrm>
            <a:off x="6357938" y="2976563"/>
            <a:ext cx="1000125" cy="1370012"/>
          </a:xfrm>
          <a:prstGeom prst="flowChartMerge">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Triángulo isósceles"/>
          <p:cNvSpPr/>
          <p:nvPr/>
        </p:nvSpPr>
        <p:spPr>
          <a:xfrm>
            <a:off x="7358063" y="1547813"/>
            <a:ext cx="1000125" cy="1370012"/>
          </a:xfrm>
          <a:prstGeom prst="triangle">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Combinar"/>
          <p:cNvSpPr/>
          <p:nvPr/>
        </p:nvSpPr>
        <p:spPr>
          <a:xfrm>
            <a:off x="7358063" y="2976563"/>
            <a:ext cx="1000125" cy="1370012"/>
          </a:xfrm>
          <a:prstGeom prst="flowChartMerge">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Triángulo isósceles"/>
          <p:cNvSpPr/>
          <p:nvPr/>
        </p:nvSpPr>
        <p:spPr>
          <a:xfrm>
            <a:off x="8358188" y="1547813"/>
            <a:ext cx="1000125" cy="1370012"/>
          </a:xfrm>
          <a:prstGeom prst="triangle">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Combinar"/>
          <p:cNvSpPr/>
          <p:nvPr/>
        </p:nvSpPr>
        <p:spPr>
          <a:xfrm>
            <a:off x="8358188" y="2976563"/>
            <a:ext cx="1000125" cy="1370012"/>
          </a:xfrm>
          <a:prstGeom prst="flowChartMerge">
            <a:avLst/>
          </a:prstGeom>
          <a:noFill/>
          <a:ln w="38100">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5615663_orig.jpg"/>
          <p:cNvPicPr>
            <a:picLocks noChangeAspect="1"/>
          </p:cNvPicPr>
          <p:nvPr/>
        </p:nvPicPr>
        <p:blipFill>
          <a:blip r:embed="rId2" cstate="print"/>
          <a:stretch>
            <a:fillRect/>
          </a:stretch>
        </p:blipFill>
        <p:spPr bwMode="auto">
          <a:xfrm>
            <a:off x="0" y="7701"/>
            <a:ext cx="9132888" cy="569959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3" name="22 CuadroTexto"/>
          <p:cNvSpPr txBox="1"/>
          <p:nvPr/>
        </p:nvSpPr>
        <p:spPr>
          <a:xfrm>
            <a:off x="395536"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Según informa el Servicio Nacional de Parques de EE.UU., a lo largo de los años el Gran Cañón ha sido destino de los aires contaminados de las grandes áreas metropolitanas, así como de las aguas fecales y desechos de las personas.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0000">
        <p15:prstTrans prst="wind"/>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0-#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0-#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0-#ppt_w/2"/>
                                          </p:val>
                                        </p:tav>
                                        <p:tav tm="100000">
                                          <p:val>
                                            <p:strVal val="#ppt_x"/>
                                          </p:val>
                                        </p:tav>
                                      </p:tavLst>
                                    </p:anim>
                                    <p:anim calcmode="lin" valueType="num">
                                      <p:cBhvr additive="base">
                                        <p:cTn id="24" dur="3000" fill="hold"/>
                                        <p:tgtEl>
                                          <p:spTgt spid="13"/>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0-#ppt_w/2"/>
                                          </p:val>
                                        </p:tav>
                                        <p:tav tm="100000">
                                          <p:val>
                                            <p:strVal val="#ppt_x"/>
                                          </p:val>
                                        </p:tav>
                                      </p:tavLst>
                                    </p:anim>
                                    <p:anim calcmode="lin" valueType="num">
                                      <p:cBhvr additive="base">
                                        <p:cTn id="28" dur="3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3000" fill="hold"/>
                                        <p:tgtEl>
                                          <p:spTgt spid="17"/>
                                        </p:tgtEl>
                                        <p:attrNameLst>
                                          <p:attrName>ppt_x</p:attrName>
                                        </p:attrNameLst>
                                      </p:cBhvr>
                                      <p:tavLst>
                                        <p:tav tm="0">
                                          <p:val>
                                            <p:strVal val="0-#ppt_w/2"/>
                                          </p:val>
                                        </p:tav>
                                        <p:tav tm="100000">
                                          <p:val>
                                            <p:strVal val="#ppt_x"/>
                                          </p:val>
                                        </p:tav>
                                      </p:tavLst>
                                    </p:anim>
                                    <p:anim calcmode="lin" valueType="num">
                                      <p:cBhvr additive="base">
                                        <p:cTn id="32" dur="3000" fill="hold"/>
                                        <p:tgtEl>
                                          <p:spTgt spid="17"/>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3000" fill="hold"/>
                                        <p:tgtEl>
                                          <p:spTgt spid="19"/>
                                        </p:tgtEl>
                                        <p:attrNameLst>
                                          <p:attrName>ppt_x</p:attrName>
                                        </p:attrNameLst>
                                      </p:cBhvr>
                                      <p:tavLst>
                                        <p:tav tm="0">
                                          <p:val>
                                            <p:strVal val="0-#ppt_w/2"/>
                                          </p:val>
                                        </p:tav>
                                        <p:tav tm="100000">
                                          <p:val>
                                            <p:strVal val="#ppt_x"/>
                                          </p:val>
                                        </p:tav>
                                      </p:tavLst>
                                    </p:anim>
                                    <p:anim calcmode="lin" valueType="num">
                                      <p:cBhvr additive="base">
                                        <p:cTn id="36" dur="30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3000" fill="hold"/>
                                        <p:tgtEl>
                                          <p:spTgt spid="21"/>
                                        </p:tgtEl>
                                        <p:attrNameLst>
                                          <p:attrName>ppt_x</p:attrName>
                                        </p:attrNameLst>
                                      </p:cBhvr>
                                      <p:tavLst>
                                        <p:tav tm="0">
                                          <p:val>
                                            <p:strVal val="0-#ppt_w/2"/>
                                          </p:val>
                                        </p:tav>
                                        <p:tav tm="100000">
                                          <p:val>
                                            <p:strVal val="#ppt_x"/>
                                          </p:val>
                                        </p:tav>
                                      </p:tavLst>
                                    </p:anim>
                                    <p:anim calcmode="lin" valueType="num">
                                      <p:cBhvr additive="base">
                                        <p:cTn id="40" dur="3000" fill="hold"/>
                                        <p:tgtEl>
                                          <p:spTgt spid="21"/>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3000" fill="hold"/>
                                        <p:tgtEl>
                                          <p:spTgt spid="6"/>
                                        </p:tgtEl>
                                        <p:attrNameLst>
                                          <p:attrName>ppt_x</p:attrName>
                                        </p:attrNameLst>
                                      </p:cBhvr>
                                      <p:tavLst>
                                        <p:tav tm="0">
                                          <p:val>
                                            <p:strVal val="1+#ppt_w/2"/>
                                          </p:val>
                                        </p:tav>
                                        <p:tav tm="100000">
                                          <p:val>
                                            <p:strVal val="#ppt_x"/>
                                          </p:val>
                                        </p:tav>
                                      </p:tavLst>
                                    </p:anim>
                                    <p:anim calcmode="lin" valueType="num">
                                      <p:cBhvr additive="base">
                                        <p:cTn id="44" dur="3000" fill="hold"/>
                                        <p:tgtEl>
                                          <p:spTgt spid="6"/>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3000" fill="hold"/>
                                        <p:tgtEl>
                                          <p:spTgt spid="8"/>
                                        </p:tgtEl>
                                        <p:attrNameLst>
                                          <p:attrName>ppt_x</p:attrName>
                                        </p:attrNameLst>
                                      </p:cBhvr>
                                      <p:tavLst>
                                        <p:tav tm="0">
                                          <p:val>
                                            <p:strVal val="1+#ppt_w/2"/>
                                          </p:val>
                                        </p:tav>
                                        <p:tav tm="100000">
                                          <p:val>
                                            <p:strVal val="#ppt_x"/>
                                          </p:val>
                                        </p:tav>
                                      </p:tavLst>
                                    </p:anim>
                                    <p:anim calcmode="lin" valueType="num">
                                      <p:cBhvr additive="base">
                                        <p:cTn id="48" dur="3000" fill="hold"/>
                                        <p:tgtEl>
                                          <p:spTgt spid="8"/>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3000" fill="hold"/>
                                        <p:tgtEl>
                                          <p:spTgt spid="10"/>
                                        </p:tgtEl>
                                        <p:attrNameLst>
                                          <p:attrName>ppt_x</p:attrName>
                                        </p:attrNameLst>
                                      </p:cBhvr>
                                      <p:tavLst>
                                        <p:tav tm="0">
                                          <p:val>
                                            <p:strVal val="1+#ppt_w/2"/>
                                          </p:val>
                                        </p:tav>
                                        <p:tav tm="100000">
                                          <p:val>
                                            <p:strVal val="#ppt_x"/>
                                          </p:val>
                                        </p:tav>
                                      </p:tavLst>
                                    </p:anim>
                                    <p:anim calcmode="lin" valueType="num">
                                      <p:cBhvr additive="base">
                                        <p:cTn id="52" dur="3000" fill="hold"/>
                                        <p:tgtEl>
                                          <p:spTgt spid="10"/>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3000" fill="hold"/>
                                        <p:tgtEl>
                                          <p:spTgt spid="12"/>
                                        </p:tgtEl>
                                        <p:attrNameLst>
                                          <p:attrName>ppt_x</p:attrName>
                                        </p:attrNameLst>
                                      </p:cBhvr>
                                      <p:tavLst>
                                        <p:tav tm="0">
                                          <p:val>
                                            <p:strVal val="1+#ppt_w/2"/>
                                          </p:val>
                                        </p:tav>
                                        <p:tav tm="100000">
                                          <p:val>
                                            <p:strVal val="#ppt_x"/>
                                          </p:val>
                                        </p:tav>
                                      </p:tavLst>
                                    </p:anim>
                                    <p:anim calcmode="lin" valueType="num">
                                      <p:cBhvr additive="base">
                                        <p:cTn id="56" dur="300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3000" fill="hold"/>
                                        <p:tgtEl>
                                          <p:spTgt spid="14"/>
                                        </p:tgtEl>
                                        <p:attrNameLst>
                                          <p:attrName>ppt_x</p:attrName>
                                        </p:attrNameLst>
                                      </p:cBhvr>
                                      <p:tavLst>
                                        <p:tav tm="0">
                                          <p:val>
                                            <p:strVal val="1+#ppt_w/2"/>
                                          </p:val>
                                        </p:tav>
                                        <p:tav tm="100000">
                                          <p:val>
                                            <p:strVal val="#ppt_x"/>
                                          </p:val>
                                        </p:tav>
                                      </p:tavLst>
                                    </p:anim>
                                    <p:anim calcmode="lin" valueType="num">
                                      <p:cBhvr additive="base">
                                        <p:cTn id="60" dur="3000" fill="hold"/>
                                        <p:tgtEl>
                                          <p:spTgt spid="14"/>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3000" fill="hold"/>
                                        <p:tgtEl>
                                          <p:spTgt spid="16"/>
                                        </p:tgtEl>
                                        <p:attrNameLst>
                                          <p:attrName>ppt_x</p:attrName>
                                        </p:attrNameLst>
                                      </p:cBhvr>
                                      <p:tavLst>
                                        <p:tav tm="0">
                                          <p:val>
                                            <p:strVal val="1+#ppt_w/2"/>
                                          </p:val>
                                        </p:tav>
                                        <p:tav tm="100000">
                                          <p:val>
                                            <p:strVal val="#ppt_x"/>
                                          </p:val>
                                        </p:tav>
                                      </p:tavLst>
                                    </p:anim>
                                    <p:anim calcmode="lin" valueType="num">
                                      <p:cBhvr additive="base">
                                        <p:cTn id="64" dur="3000" fill="hold"/>
                                        <p:tgtEl>
                                          <p:spTgt spid="16"/>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3000" fill="hold"/>
                                        <p:tgtEl>
                                          <p:spTgt spid="18"/>
                                        </p:tgtEl>
                                        <p:attrNameLst>
                                          <p:attrName>ppt_x</p:attrName>
                                        </p:attrNameLst>
                                      </p:cBhvr>
                                      <p:tavLst>
                                        <p:tav tm="0">
                                          <p:val>
                                            <p:strVal val="1+#ppt_w/2"/>
                                          </p:val>
                                        </p:tav>
                                        <p:tav tm="100000">
                                          <p:val>
                                            <p:strVal val="#ppt_x"/>
                                          </p:val>
                                        </p:tav>
                                      </p:tavLst>
                                    </p:anim>
                                    <p:anim calcmode="lin" valueType="num">
                                      <p:cBhvr additive="base">
                                        <p:cTn id="68" dur="3000" fill="hold"/>
                                        <p:tgtEl>
                                          <p:spTgt spid="18"/>
                                        </p:tgtEl>
                                        <p:attrNameLst>
                                          <p:attrName>ppt_y</p:attrName>
                                        </p:attrNameLst>
                                      </p:cBhvr>
                                      <p:tavLst>
                                        <p:tav tm="0">
                                          <p:val>
                                            <p:strVal val="#ppt_y"/>
                                          </p:val>
                                        </p:tav>
                                        <p:tav tm="100000">
                                          <p:val>
                                            <p:strVal val="#ppt_y"/>
                                          </p:val>
                                        </p:tav>
                                      </p:tavLst>
                                    </p:anim>
                                  </p:childTnLst>
                                </p:cTn>
                              </p:par>
                              <p:par>
                                <p:cTn id="69" presetID="2" presetClass="entr" presetSubtype="2" fill="hold" nodeType="with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additive="base">
                                        <p:cTn id="71" dur="3000" fill="hold"/>
                                        <p:tgtEl>
                                          <p:spTgt spid="20"/>
                                        </p:tgtEl>
                                        <p:attrNameLst>
                                          <p:attrName>ppt_x</p:attrName>
                                        </p:attrNameLst>
                                      </p:cBhvr>
                                      <p:tavLst>
                                        <p:tav tm="0">
                                          <p:val>
                                            <p:strVal val="1+#ppt_w/2"/>
                                          </p:val>
                                        </p:tav>
                                        <p:tav tm="100000">
                                          <p:val>
                                            <p:strVal val="#ppt_x"/>
                                          </p:val>
                                        </p:tav>
                                      </p:tavLst>
                                    </p:anim>
                                    <p:anim calcmode="lin" valueType="num">
                                      <p:cBhvr additive="base">
                                        <p:cTn id="72" dur="3000" fill="hold"/>
                                        <p:tgtEl>
                                          <p:spTgt spid="20"/>
                                        </p:tgtEl>
                                        <p:attrNameLst>
                                          <p:attrName>ppt_y</p:attrName>
                                        </p:attrNameLst>
                                      </p:cBhvr>
                                      <p:tavLst>
                                        <p:tav tm="0">
                                          <p:val>
                                            <p:strVal val="#ppt_y"/>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3000" fill="hold"/>
                                        <p:tgtEl>
                                          <p:spTgt spid="22"/>
                                        </p:tgtEl>
                                        <p:attrNameLst>
                                          <p:attrName>ppt_x</p:attrName>
                                        </p:attrNameLst>
                                      </p:cBhvr>
                                      <p:tavLst>
                                        <p:tav tm="0">
                                          <p:val>
                                            <p:strVal val="1+#ppt_w/2"/>
                                          </p:val>
                                        </p:tav>
                                        <p:tav tm="100000">
                                          <p:val>
                                            <p:strVal val="#ppt_x"/>
                                          </p:val>
                                        </p:tav>
                                      </p:tavLst>
                                    </p:anim>
                                    <p:anim calcmode="lin" valueType="num">
                                      <p:cBhvr additive="base">
                                        <p:cTn id="76" dur="3000" fill="hold"/>
                                        <p:tgtEl>
                                          <p:spTgt spid="22"/>
                                        </p:tgtEl>
                                        <p:attrNameLst>
                                          <p:attrName>ppt_y</p:attrName>
                                        </p:attrNameLst>
                                      </p:cBhvr>
                                      <p:tavLst>
                                        <p:tav tm="0">
                                          <p:val>
                                            <p:strVal val="#ppt_y"/>
                                          </p:val>
                                        </p:tav>
                                        <p:tav tm="100000">
                                          <p:val>
                                            <p:strVal val="#ppt_y"/>
                                          </p:val>
                                        </p:tav>
                                      </p:tavLst>
                                    </p:anim>
                                  </p:childTnLst>
                                </p:cTn>
                              </p:par>
                              <p:par>
                                <p:cTn id="77" presetID="8" presetClass="emph" presetSubtype="0" fill="hold" nodeType="withEffect">
                                  <p:stCondLst>
                                    <p:cond delay="0"/>
                                  </p:stCondLst>
                                  <p:childTnLst>
                                    <p:animRot by="10800000">
                                      <p:cBhvr>
                                        <p:cTn id="78" dur="3000" fill="hold"/>
                                        <p:tgtEl>
                                          <p:spTgt spid="5"/>
                                        </p:tgtEl>
                                        <p:attrNameLst>
                                          <p:attrName>r</p:attrName>
                                        </p:attrNameLst>
                                      </p:cBhvr>
                                    </p:animRot>
                                  </p:childTnLst>
                                </p:cTn>
                              </p:par>
                              <p:par>
                                <p:cTn id="79" presetID="8" presetClass="emph" presetSubtype="0" fill="hold" nodeType="withEffect">
                                  <p:stCondLst>
                                    <p:cond delay="0"/>
                                  </p:stCondLst>
                                  <p:childTnLst>
                                    <p:animRot by="10800000">
                                      <p:cBhvr>
                                        <p:cTn id="80" dur="3000" fill="hold"/>
                                        <p:tgtEl>
                                          <p:spTgt spid="7"/>
                                        </p:tgtEl>
                                        <p:attrNameLst>
                                          <p:attrName>r</p:attrName>
                                        </p:attrNameLst>
                                      </p:cBhvr>
                                    </p:animRot>
                                  </p:childTnLst>
                                </p:cTn>
                              </p:par>
                              <p:par>
                                <p:cTn id="81" presetID="8" presetClass="emph" presetSubtype="0" fill="hold" nodeType="withEffect">
                                  <p:stCondLst>
                                    <p:cond delay="0"/>
                                  </p:stCondLst>
                                  <p:childTnLst>
                                    <p:animRot by="10800000">
                                      <p:cBhvr>
                                        <p:cTn id="82" dur="3000" fill="hold"/>
                                        <p:tgtEl>
                                          <p:spTgt spid="9"/>
                                        </p:tgtEl>
                                        <p:attrNameLst>
                                          <p:attrName>r</p:attrName>
                                        </p:attrNameLst>
                                      </p:cBhvr>
                                    </p:animRot>
                                  </p:childTnLst>
                                </p:cTn>
                              </p:par>
                              <p:par>
                                <p:cTn id="83" presetID="8" presetClass="emph" presetSubtype="0" fill="hold" nodeType="withEffect">
                                  <p:stCondLst>
                                    <p:cond delay="0"/>
                                  </p:stCondLst>
                                  <p:childTnLst>
                                    <p:animRot by="10800000">
                                      <p:cBhvr>
                                        <p:cTn id="84" dur="3000" fill="hold"/>
                                        <p:tgtEl>
                                          <p:spTgt spid="11"/>
                                        </p:tgtEl>
                                        <p:attrNameLst>
                                          <p:attrName>r</p:attrName>
                                        </p:attrNameLst>
                                      </p:cBhvr>
                                    </p:animRot>
                                  </p:childTnLst>
                                </p:cTn>
                              </p:par>
                              <p:par>
                                <p:cTn id="85" presetID="8" presetClass="emph" presetSubtype="0" fill="hold" nodeType="withEffect">
                                  <p:stCondLst>
                                    <p:cond delay="0"/>
                                  </p:stCondLst>
                                  <p:childTnLst>
                                    <p:animRot by="10800000">
                                      <p:cBhvr>
                                        <p:cTn id="86" dur="3000" fill="hold"/>
                                        <p:tgtEl>
                                          <p:spTgt spid="13"/>
                                        </p:tgtEl>
                                        <p:attrNameLst>
                                          <p:attrName>r</p:attrName>
                                        </p:attrNameLst>
                                      </p:cBhvr>
                                    </p:animRot>
                                  </p:childTnLst>
                                </p:cTn>
                              </p:par>
                              <p:par>
                                <p:cTn id="87" presetID="8" presetClass="emph" presetSubtype="0" fill="hold" nodeType="withEffect">
                                  <p:stCondLst>
                                    <p:cond delay="0"/>
                                  </p:stCondLst>
                                  <p:childTnLst>
                                    <p:animRot by="10800000">
                                      <p:cBhvr>
                                        <p:cTn id="88" dur="3000" fill="hold"/>
                                        <p:tgtEl>
                                          <p:spTgt spid="15"/>
                                        </p:tgtEl>
                                        <p:attrNameLst>
                                          <p:attrName>r</p:attrName>
                                        </p:attrNameLst>
                                      </p:cBhvr>
                                    </p:animRot>
                                  </p:childTnLst>
                                </p:cTn>
                              </p:par>
                              <p:par>
                                <p:cTn id="89" presetID="8" presetClass="emph" presetSubtype="0" fill="hold" nodeType="withEffect">
                                  <p:stCondLst>
                                    <p:cond delay="0"/>
                                  </p:stCondLst>
                                  <p:childTnLst>
                                    <p:animRot by="10800000">
                                      <p:cBhvr>
                                        <p:cTn id="90" dur="3000" fill="hold"/>
                                        <p:tgtEl>
                                          <p:spTgt spid="17"/>
                                        </p:tgtEl>
                                        <p:attrNameLst>
                                          <p:attrName>r</p:attrName>
                                        </p:attrNameLst>
                                      </p:cBhvr>
                                    </p:animRot>
                                  </p:childTnLst>
                                </p:cTn>
                              </p:par>
                              <p:par>
                                <p:cTn id="91" presetID="8" presetClass="emph" presetSubtype="0" fill="hold" nodeType="withEffect">
                                  <p:stCondLst>
                                    <p:cond delay="0"/>
                                  </p:stCondLst>
                                  <p:childTnLst>
                                    <p:animRot by="10800000">
                                      <p:cBhvr>
                                        <p:cTn id="92" dur="3000" fill="hold"/>
                                        <p:tgtEl>
                                          <p:spTgt spid="19"/>
                                        </p:tgtEl>
                                        <p:attrNameLst>
                                          <p:attrName>r</p:attrName>
                                        </p:attrNameLst>
                                      </p:cBhvr>
                                    </p:animRot>
                                  </p:childTnLst>
                                </p:cTn>
                              </p:par>
                              <p:par>
                                <p:cTn id="93" presetID="8" presetClass="emph" presetSubtype="0" fill="hold" nodeType="withEffect">
                                  <p:stCondLst>
                                    <p:cond delay="0"/>
                                  </p:stCondLst>
                                  <p:childTnLst>
                                    <p:animRot by="10800000">
                                      <p:cBhvr>
                                        <p:cTn id="94" dur="3000" fill="hold"/>
                                        <p:tgtEl>
                                          <p:spTgt spid="21"/>
                                        </p:tgtEl>
                                        <p:attrNameLst>
                                          <p:attrName>r</p:attrName>
                                        </p:attrNameLst>
                                      </p:cBhvr>
                                    </p:animRot>
                                  </p:childTnLst>
                                </p:cTn>
                              </p:par>
                              <p:par>
                                <p:cTn id="95" presetID="8" presetClass="emph" presetSubtype="0" fill="hold" nodeType="withEffect">
                                  <p:stCondLst>
                                    <p:cond delay="0"/>
                                  </p:stCondLst>
                                  <p:childTnLst>
                                    <p:animRot by="-10800000">
                                      <p:cBhvr>
                                        <p:cTn id="96" dur="3000" fill="hold"/>
                                        <p:tgtEl>
                                          <p:spTgt spid="6"/>
                                        </p:tgtEl>
                                        <p:attrNameLst>
                                          <p:attrName>r</p:attrName>
                                        </p:attrNameLst>
                                      </p:cBhvr>
                                    </p:animRot>
                                  </p:childTnLst>
                                </p:cTn>
                              </p:par>
                              <p:par>
                                <p:cTn id="97" presetID="8" presetClass="emph" presetSubtype="0" fill="hold" nodeType="withEffect">
                                  <p:stCondLst>
                                    <p:cond delay="0"/>
                                  </p:stCondLst>
                                  <p:childTnLst>
                                    <p:animRot by="-10800000">
                                      <p:cBhvr>
                                        <p:cTn id="98" dur="3000" fill="hold"/>
                                        <p:tgtEl>
                                          <p:spTgt spid="8"/>
                                        </p:tgtEl>
                                        <p:attrNameLst>
                                          <p:attrName>r</p:attrName>
                                        </p:attrNameLst>
                                      </p:cBhvr>
                                    </p:animRot>
                                  </p:childTnLst>
                                </p:cTn>
                              </p:par>
                              <p:par>
                                <p:cTn id="99" presetID="8" presetClass="emph" presetSubtype="0" fill="hold" nodeType="withEffect">
                                  <p:stCondLst>
                                    <p:cond delay="0"/>
                                  </p:stCondLst>
                                  <p:childTnLst>
                                    <p:animRot by="-10800000">
                                      <p:cBhvr>
                                        <p:cTn id="100" dur="3000" fill="hold"/>
                                        <p:tgtEl>
                                          <p:spTgt spid="10"/>
                                        </p:tgtEl>
                                        <p:attrNameLst>
                                          <p:attrName>r</p:attrName>
                                        </p:attrNameLst>
                                      </p:cBhvr>
                                    </p:animRot>
                                  </p:childTnLst>
                                </p:cTn>
                              </p:par>
                              <p:par>
                                <p:cTn id="101" presetID="8" presetClass="emph" presetSubtype="0" fill="hold" nodeType="withEffect">
                                  <p:stCondLst>
                                    <p:cond delay="0"/>
                                  </p:stCondLst>
                                  <p:childTnLst>
                                    <p:animRot by="-10800000">
                                      <p:cBhvr>
                                        <p:cTn id="102" dur="3000" fill="hold"/>
                                        <p:tgtEl>
                                          <p:spTgt spid="12"/>
                                        </p:tgtEl>
                                        <p:attrNameLst>
                                          <p:attrName>r</p:attrName>
                                        </p:attrNameLst>
                                      </p:cBhvr>
                                    </p:animRot>
                                  </p:childTnLst>
                                </p:cTn>
                              </p:par>
                              <p:par>
                                <p:cTn id="103" presetID="8" presetClass="emph" presetSubtype="0" fill="hold" nodeType="withEffect">
                                  <p:stCondLst>
                                    <p:cond delay="0"/>
                                  </p:stCondLst>
                                  <p:childTnLst>
                                    <p:animRot by="-10800000">
                                      <p:cBhvr>
                                        <p:cTn id="104" dur="3000" fill="hold"/>
                                        <p:tgtEl>
                                          <p:spTgt spid="14"/>
                                        </p:tgtEl>
                                        <p:attrNameLst>
                                          <p:attrName>r</p:attrName>
                                        </p:attrNameLst>
                                      </p:cBhvr>
                                    </p:animRot>
                                  </p:childTnLst>
                                </p:cTn>
                              </p:par>
                              <p:par>
                                <p:cTn id="105" presetID="8" presetClass="emph" presetSubtype="0" fill="hold" nodeType="withEffect">
                                  <p:stCondLst>
                                    <p:cond delay="0"/>
                                  </p:stCondLst>
                                  <p:childTnLst>
                                    <p:animRot by="-10800000">
                                      <p:cBhvr>
                                        <p:cTn id="106" dur="3000" fill="hold"/>
                                        <p:tgtEl>
                                          <p:spTgt spid="16"/>
                                        </p:tgtEl>
                                        <p:attrNameLst>
                                          <p:attrName>r</p:attrName>
                                        </p:attrNameLst>
                                      </p:cBhvr>
                                    </p:animRot>
                                  </p:childTnLst>
                                </p:cTn>
                              </p:par>
                              <p:par>
                                <p:cTn id="107" presetID="8" presetClass="emph" presetSubtype="0" fill="hold" nodeType="withEffect">
                                  <p:stCondLst>
                                    <p:cond delay="0"/>
                                  </p:stCondLst>
                                  <p:childTnLst>
                                    <p:animRot by="-10800000">
                                      <p:cBhvr>
                                        <p:cTn id="108" dur="3000" fill="hold"/>
                                        <p:tgtEl>
                                          <p:spTgt spid="18"/>
                                        </p:tgtEl>
                                        <p:attrNameLst>
                                          <p:attrName>r</p:attrName>
                                        </p:attrNameLst>
                                      </p:cBhvr>
                                    </p:animRot>
                                  </p:childTnLst>
                                </p:cTn>
                              </p:par>
                              <p:par>
                                <p:cTn id="109" presetID="8" presetClass="emph" presetSubtype="0" fill="hold" nodeType="withEffect">
                                  <p:stCondLst>
                                    <p:cond delay="0"/>
                                  </p:stCondLst>
                                  <p:childTnLst>
                                    <p:animRot by="-10800000">
                                      <p:cBhvr>
                                        <p:cTn id="110" dur="3000" fill="hold"/>
                                        <p:tgtEl>
                                          <p:spTgt spid="20"/>
                                        </p:tgtEl>
                                        <p:attrNameLst>
                                          <p:attrName>r</p:attrName>
                                        </p:attrNameLst>
                                      </p:cBhvr>
                                    </p:animRot>
                                  </p:childTnLst>
                                </p:cTn>
                              </p:par>
                              <p:par>
                                <p:cTn id="111" presetID="8" presetClass="emph" presetSubtype="0" fill="hold" nodeType="withEffect">
                                  <p:stCondLst>
                                    <p:cond delay="0"/>
                                  </p:stCondLst>
                                  <p:childTnLst>
                                    <p:animRot by="-10800000">
                                      <p:cBhvr>
                                        <p:cTn id="112" dur="3000" fill="hold"/>
                                        <p:tgtEl>
                                          <p:spTgt spid="22"/>
                                        </p:tgtEl>
                                        <p:attrNameLst>
                                          <p:attrName>r</p:attrName>
                                        </p:attrNameLst>
                                      </p:cBhvr>
                                    </p:animRot>
                                  </p:childTnLst>
                                </p:cTn>
                              </p:par>
                            </p:childTnLst>
                          </p:cTn>
                        </p:par>
                        <p:par>
                          <p:cTn id="113" fill="hold">
                            <p:stCondLst>
                              <p:cond delay="3000"/>
                            </p:stCondLst>
                            <p:childTnLst>
                              <p:par>
                                <p:cTn id="114" presetID="2" presetClass="exit" presetSubtype="4" fill="hold" nodeType="afterEffect">
                                  <p:stCondLst>
                                    <p:cond delay="0"/>
                                  </p:stCondLst>
                                  <p:childTnLst>
                                    <p:anim calcmode="lin" valueType="num">
                                      <p:cBhvr additive="base">
                                        <p:cTn id="115" dur="3000"/>
                                        <p:tgtEl>
                                          <p:spTgt spid="5"/>
                                        </p:tgtEl>
                                        <p:attrNameLst>
                                          <p:attrName>ppt_x</p:attrName>
                                        </p:attrNameLst>
                                      </p:cBhvr>
                                      <p:tavLst>
                                        <p:tav tm="0">
                                          <p:val>
                                            <p:strVal val="ppt_x"/>
                                          </p:val>
                                        </p:tav>
                                        <p:tav tm="100000">
                                          <p:val>
                                            <p:strVal val="ppt_x"/>
                                          </p:val>
                                        </p:tav>
                                      </p:tavLst>
                                    </p:anim>
                                    <p:anim calcmode="lin" valueType="num">
                                      <p:cBhvr additive="base">
                                        <p:cTn id="116" dur="3000"/>
                                        <p:tgtEl>
                                          <p:spTgt spid="5"/>
                                        </p:tgtEl>
                                        <p:attrNameLst>
                                          <p:attrName>ppt_y</p:attrName>
                                        </p:attrNameLst>
                                      </p:cBhvr>
                                      <p:tavLst>
                                        <p:tav tm="0">
                                          <p:val>
                                            <p:strVal val="ppt_y"/>
                                          </p:val>
                                        </p:tav>
                                        <p:tav tm="100000">
                                          <p:val>
                                            <p:strVal val="1+ppt_h/2"/>
                                          </p:val>
                                        </p:tav>
                                      </p:tavLst>
                                    </p:anim>
                                    <p:set>
                                      <p:cBhvr>
                                        <p:cTn id="117" dur="1" fill="hold">
                                          <p:stCondLst>
                                            <p:cond delay="2999"/>
                                          </p:stCondLst>
                                        </p:cTn>
                                        <p:tgtEl>
                                          <p:spTgt spid="5"/>
                                        </p:tgtEl>
                                        <p:attrNameLst>
                                          <p:attrName>style.visibility</p:attrName>
                                        </p:attrNameLst>
                                      </p:cBhvr>
                                      <p:to>
                                        <p:strVal val="hidden"/>
                                      </p:to>
                                    </p:set>
                                  </p:childTnLst>
                                </p:cTn>
                              </p:par>
                              <p:par>
                                <p:cTn id="118" presetID="2" presetClass="exit" presetSubtype="4" fill="hold" nodeType="withEffect">
                                  <p:stCondLst>
                                    <p:cond delay="0"/>
                                  </p:stCondLst>
                                  <p:childTnLst>
                                    <p:anim calcmode="lin" valueType="num">
                                      <p:cBhvr additive="base">
                                        <p:cTn id="119" dur="3000"/>
                                        <p:tgtEl>
                                          <p:spTgt spid="7"/>
                                        </p:tgtEl>
                                        <p:attrNameLst>
                                          <p:attrName>ppt_x</p:attrName>
                                        </p:attrNameLst>
                                      </p:cBhvr>
                                      <p:tavLst>
                                        <p:tav tm="0">
                                          <p:val>
                                            <p:strVal val="ppt_x"/>
                                          </p:val>
                                        </p:tav>
                                        <p:tav tm="100000">
                                          <p:val>
                                            <p:strVal val="ppt_x"/>
                                          </p:val>
                                        </p:tav>
                                      </p:tavLst>
                                    </p:anim>
                                    <p:anim calcmode="lin" valueType="num">
                                      <p:cBhvr additive="base">
                                        <p:cTn id="120" dur="3000"/>
                                        <p:tgtEl>
                                          <p:spTgt spid="7"/>
                                        </p:tgtEl>
                                        <p:attrNameLst>
                                          <p:attrName>ppt_y</p:attrName>
                                        </p:attrNameLst>
                                      </p:cBhvr>
                                      <p:tavLst>
                                        <p:tav tm="0">
                                          <p:val>
                                            <p:strVal val="ppt_y"/>
                                          </p:val>
                                        </p:tav>
                                        <p:tav tm="100000">
                                          <p:val>
                                            <p:strVal val="1+ppt_h/2"/>
                                          </p:val>
                                        </p:tav>
                                      </p:tavLst>
                                    </p:anim>
                                    <p:set>
                                      <p:cBhvr>
                                        <p:cTn id="121" dur="1" fill="hold">
                                          <p:stCondLst>
                                            <p:cond delay="2999"/>
                                          </p:stCondLst>
                                        </p:cTn>
                                        <p:tgtEl>
                                          <p:spTgt spid="7"/>
                                        </p:tgtEl>
                                        <p:attrNameLst>
                                          <p:attrName>style.visibility</p:attrName>
                                        </p:attrNameLst>
                                      </p:cBhvr>
                                      <p:to>
                                        <p:strVal val="hidden"/>
                                      </p:to>
                                    </p:set>
                                  </p:childTnLst>
                                </p:cTn>
                              </p:par>
                              <p:par>
                                <p:cTn id="122" presetID="2" presetClass="exit" presetSubtype="4" fill="hold" nodeType="withEffect">
                                  <p:stCondLst>
                                    <p:cond delay="0"/>
                                  </p:stCondLst>
                                  <p:childTnLst>
                                    <p:anim calcmode="lin" valueType="num">
                                      <p:cBhvr additive="base">
                                        <p:cTn id="123" dur="3000"/>
                                        <p:tgtEl>
                                          <p:spTgt spid="9"/>
                                        </p:tgtEl>
                                        <p:attrNameLst>
                                          <p:attrName>ppt_x</p:attrName>
                                        </p:attrNameLst>
                                      </p:cBhvr>
                                      <p:tavLst>
                                        <p:tav tm="0">
                                          <p:val>
                                            <p:strVal val="ppt_x"/>
                                          </p:val>
                                        </p:tav>
                                        <p:tav tm="100000">
                                          <p:val>
                                            <p:strVal val="ppt_x"/>
                                          </p:val>
                                        </p:tav>
                                      </p:tavLst>
                                    </p:anim>
                                    <p:anim calcmode="lin" valueType="num">
                                      <p:cBhvr additive="base">
                                        <p:cTn id="124" dur="3000"/>
                                        <p:tgtEl>
                                          <p:spTgt spid="9"/>
                                        </p:tgtEl>
                                        <p:attrNameLst>
                                          <p:attrName>ppt_y</p:attrName>
                                        </p:attrNameLst>
                                      </p:cBhvr>
                                      <p:tavLst>
                                        <p:tav tm="0">
                                          <p:val>
                                            <p:strVal val="ppt_y"/>
                                          </p:val>
                                        </p:tav>
                                        <p:tav tm="100000">
                                          <p:val>
                                            <p:strVal val="1+ppt_h/2"/>
                                          </p:val>
                                        </p:tav>
                                      </p:tavLst>
                                    </p:anim>
                                    <p:set>
                                      <p:cBhvr>
                                        <p:cTn id="125" dur="1" fill="hold">
                                          <p:stCondLst>
                                            <p:cond delay="2999"/>
                                          </p:stCondLst>
                                        </p:cTn>
                                        <p:tgtEl>
                                          <p:spTgt spid="9"/>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ppt_x"/>
                                          </p:val>
                                        </p:tav>
                                      </p:tavLst>
                                    </p:anim>
                                    <p:anim calcmode="lin" valueType="num">
                                      <p:cBhvr additive="base">
                                        <p:cTn id="128" dur="3000"/>
                                        <p:tgtEl>
                                          <p:spTgt spid="11"/>
                                        </p:tgtEl>
                                        <p:attrNameLst>
                                          <p:attrName>ppt_y</p:attrName>
                                        </p:attrNameLst>
                                      </p:cBhvr>
                                      <p:tavLst>
                                        <p:tav tm="0">
                                          <p:val>
                                            <p:strVal val="ppt_y"/>
                                          </p:val>
                                        </p:tav>
                                        <p:tav tm="100000">
                                          <p:val>
                                            <p:strVal val="1+ppt_h/2"/>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4"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ppt_x"/>
                                          </p:val>
                                        </p:tav>
                                      </p:tavLst>
                                    </p:anim>
                                    <p:anim calcmode="lin" valueType="num">
                                      <p:cBhvr additive="base">
                                        <p:cTn id="132" dur="3000"/>
                                        <p:tgtEl>
                                          <p:spTgt spid="13"/>
                                        </p:tgtEl>
                                        <p:attrNameLst>
                                          <p:attrName>ppt_y</p:attrName>
                                        </p:attrNameLst>
                                      </p:cBhvr>
                                      <p:tavLst>
                                        <p:tav tm="0">
                                          <p:val>
                                            <p:strVal val="ppt_y"/>
                                          </p:val>
                                        </p:tav>
                                        <p:tav tm="100000">
                                          <p:val>
                                            <p:strVal val="1+ppt_h/2"/>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4" fill="hold" nodeType="withEffect">
                                  <p:stCondLst>
                                    <p:cond delay="0"/>
                                  </p:stCondLst>
                                  <p:childTnLst>
                                    <p:anim calcmode="lin" valueType="num">
                                      <p:cBhvr additive="base">
                                        <p:cTn id="135" dur="3000"/>
                                        <p:tgtEl>
                                          <p:spTgt spid="15"/>
                                        </p:tgtEl>
                                        <p:attrNameLst>
                                          <p:attrName>ppt_x</p:attrName>
                                        </p:attrNameLst>
                                      </p:cBhvr>
                                      <p:tavLst>
                                        <p:tav tm="0">
                                          <p:val>
                                            <p:strVal val="ppt_x"/>
                                          </p:val>
                                        </p:tav>
                                        <p:tav tm="100000">
                                          <p:val>
                                            <p:strVal val="ppt_x"/>
                                          </p:val>
                                        </p:tav>
                                      </p:tavLst>
                                    </p:anim>
                                    <p:anim calcmode="lin" valueType="num">
                                      <p:cBhvr additive="base">
                                        <p:cTn id="136" dur="3000"/>
                                        <p:tgtEl>
                                          <p:spTgt spid="15"/>
                                        </p:tgtEl>
                                        <p:attrNameLst>
                                          <p:attrName>ppt_y</p:attrName>
                                        </p:attrNameLst>
                                      </p:cBhvr>
                                      <p:tavLst>
                                        <p:tav tm="0">
                                          <p:val>
                                            <p:strVal val="ppt_y"/>
                                          </p:val>
                                        </p:tav>
                                        <p:tav tm="100000">
                                          <p:val>
                                            <p:strVal val="1+ppt_h/2"/>
                                          </p:val>
                                        </p:tav>
                                      </p:tavLst>
                                    </p:anim>
                                    <p:set>
                                      <p:cBhvr>
                                        <p:cTn id="137" dur="1" fill="hold">
                                          <p:stCondLst>
                                            <p:cond delay="2999"/>
                                          </p:stCondLst>
                                        </p:cTn>
                                        <p:tgtEl>
                                          <p:spTgt spid="15"/>
                                        </p:tgtEl>
                                        <p:attrNameLst>
                                          <p:attrName>style.visibility</p:attrName>
                                        </p:attrNameLst>
                                      </p:cBhvr>
                                      <p:to>
                                        <p:strVal val="hidden"/>
                                      </p:to>
                                    </p:set>
                                  </p:childTnLst>
                                </p:cTn>
                              </p:par>
                              <p:par>
                                <p:cTn id="138" presetID="2" presetClass="exit" presetSubtype="4" fill="hold" nodeType="withEffect">
                                  <p:stCondLst>
                                    <p:cond delay="0"/>
                                  </p:stCondLst>
                                  <p:childTnLst>
                                    <p:anim calcmode="lin" valueType="num">
                                      <p:cBhvr additive="base">
                                        <p:cTn id="139" dur="3000"/>
                                        <p:tgtEl>
                                          <p:spTgt spid="17"/>
                                        </p:tgtEl>
                                        <p:attrNameLst>
                                          <p:attrName>ppt_x</p:attrName>
                                        </p:attrNameLst>
                                      </p:cBhvr>
                                      <p:tavLst>
                                        <p:tav tm="0">
                                          <p:val>
                                            <p:strVal val="ppt_x"/>
                                          </p:val>
                                        </p:tav>
                                        <p:tav tm="100000">
                                          <p:val>
                                            <p:strVal val="ppt_x"/>
                                          </p:val>
                                        </p:tav>
                                      </p:tavLst>
                                    </p:anim>
                                    <p:anim calcmode="lin" valueType="num">
                                      <p:cBhvr additive="base">
                                        <p:cTn id="140" dur="3000"/>
                                        <p:tgtEl>
                                          <p:spTgt spid="17"/>
                                        </p:tgtEl>
                                        <p:attrNameLst>
                                          <p:attrName>ppt_y</p:attrName>
                                        </p:attrNameLst>
                                      </p:cBhvr>
                                      <p:tavLst>
                                        <p:tav tm="0">
                                          <p:val>
                                            <p:strVal val="ppt_y"/>
                                          </p:val>
                                        </p:tav>
                                        <p:tav tm="100000">
                                          <p:val>
                                            <p:strVal val="1+ppt_h/2"/>
                                          </p:val>
                                        </p:tav>
                                      </p:tavLst>
                                    </p:anim>
                                    <p:set>
                                      <p:cBhvr>
                                        <p:cTn id="141" dur="1" fill="hold">
                                          <p:stCondLst>
                                            <p:cond delay="2999"/>
                                          </p:stCondLst>
                                        </p:cTn>
                                        <p:tgtEl>
                                          <p:spTgt spid="17"/>
                                        </p:tgtEl>
                                        <p:attrNameLst>
                                          <p:attrName>style.visibility</p:attrName>
                                        </p:attrNameLst>
                                      </p:cBhvr>
                                      <p:to>
                                        <p:strVal val="hidden"/>
                                      </p:to>
                                    </p:set>
                                  </p:childTnLst>
                                </p:cTn>
                              </p:par>
                              <p:par>
                                <p:cTn id="142" presetID="2" presetClass="exit" presetSubtype="4" fill="hold" nodeType="withEffect">
                                  <p:stCondLst>
                                    <p:cond delay="0"/>
                                  </p:stCondLst>
                                  <p:childTnLst>
                                    <p:anim calcmode="lin" valueType="num">
                                      <p:cBhvr additive="base">
                                        <p:cTn id="143" dur="3000"/>
                                        <p:tgtEl>
                                          <p:spTgt spid="19"/>
                                        </p:tgtEl>
                                        <p:attrNameLst>
                                          <p:attrName>ppt_x</p:attrName>
                                        </p:attrNameLst>
                                      </p:cBhvr>
                                      <p:tavLst>
                                        <p:tav tm="0">
                                          <p:val>
                                            <p:strVal val="ppt_x"/>
                                          </p:val>
                                        </p:tav>
                                        <p:tav tm="100000">
                                          <p:val>
                                            <p:strVal val="ppt_x"/>
                                          </p:val>
                                        </p:tav>
                                      </p:tavLst>
                                    </p:anim>
                                    <p:anim calcmode="lin" valueType="num">
                                      <p:cBhvr additive="base">
                                        <p:cTn id="144" dur="3000"/>
                                        <p:tgtEl>
                                          <p:spTgt spid="19"/>
                                        </p:tgtEl>
                                        <p:attrNameLst>
                                          <p:attrName>ppt_y</p:attrName>
                                        </p:attrNameLst>
                                      </p:cBhvr>
                                      <p:tavLst>
                                        <p:tav tm="0">
                                          <p:val>
                                            <p:strVal val="ppt_y"/>
                                          </p:val>
                                        </p:tav>
                                        <p:tav tm="100000">
                                          <p:val>
                                            <p:strVal val="1+ppt_h/2"/>
                                          </p:val>
                                        </p:tav>
                                      </p:tavLst>
                                    </p:anim>
                                    <p:set>
                                      <p:cBhvr>
                                        <p:cTn id="145" dur="1" fill="hold">
                                          <p:stCondLst>
                                            <p:cond delay="2999"/>
                                          </p:stCondLst>
                                        </p:cTn>
                                        <p:tgtEl>
                                          <p:spTgt spid="19"/>
                                        </p:tgtEl>
                                        <p:attrNameLst>
                                          <p:attrName>style.visibility</p:attrName>
                                        </p:attrNameLst>
                                      </p:cBhvr>
                                      <p:to>
                                        <p:strVal val="hidden"/>
                                      </p:to>
                                    </p:set>
                                  </p:childTnLst>
                                </p:cTn>
                              </p:par>
                              <p:par>
                                <p:cTn id="146" presetID="2" presetClass="exit" presetSubtype="4" fill="hold" nodeType="withEffect">
                                  <p:stCondLst>
                                    <p:cond delay="0"/>
                                  </p:stCondLst>
                                  <p:childTnLst>
                                    <p:anim calcmode="lin" valueType="num">
                                      <p:cBhvr additive="base">
                                        <p:cTn id="147" dur="3000"/>
                                        <p:tgtEl>
                                          <p:spTgt spid="21"/>
                                        </p:tgtEl>
                                        <p:attrNameLst>
                                          <p:attrName>ppt_x</p:attrName>
                                        </p:attrNameLst>
                                      </p:cBhvr>
                                      <p:tavLst>
                                        <p:tav tm="0">
                                          <p:val>
                                            <p:strVal val="ppt_x"/>
                                          </p:val>
                                        </p:tav>
                                        <p:tav tm="100000">
                                          <p:val>
                                            <p:strVal val="ppt_x"/>
                                          </p:val>
                                        </p:tav>
                                      </p:tavLst>
                                    </p:anim>
                                    <p:anim calcmode="lin" valueType="num">
                                      <p:cBhvr additive="base">
                                        <p:cTn id="148" dur="3000"/>
                                        <p:tgtEl>
                                          <p:spTgt spid="21"/>
                                        </p:tgtEl>
                                        <p:attrNameLst>
                                          <p:attrName>ppt_y</p:attrName>
                                        </p:attrNameLst>
                                      </p:cBhvr>
                                      <p:tavLst>
                                        <p:tav tm="0">
                                          <p:val>
                                            <p:strVal val="ppt_y"/>
                                          </p:val>
                                        </p:tav>
                                        <p:tav tm="100000">
                                          <p:val>
                                            <p:strVal val="1+ppt_h/2"/>
                                          </p:val>
                                        </p:tav>
                                      </p:tavLst>
                                    </p:anim>
                                    <p:set>
                                      <p:cBhvr>
                                        <p:cTn id="149" dur="1" fill="hold">
                                          <p:stCondLst>
                                            <p:cond delay="2999"/>
                                          </p:stCondLst>
                                        </p:cTn>
                                        <p:tgtEl>
                                          <p:spTgt spid="21"/>
                                        </p:tgtEl>
                                        <p:attrNameLst>
                                          <p:attrName>style.visibility</p:attrName>
                                        </p:attrNameLst>
                                      </p:cBhvr>
                                      <p:to>
                                        <p:strVal val="hidden"/>
                                      </p:to>
                                    </p:set>
                                  </p:childTnLst>
                                </p:cTn>
                              </p:par>
                              <p:par>
                                <p:cTn id="150" presetID="2" presetClass="exit" presetSubtype="1" fill="hold" nodeType="withEffect">
                                  <p:stCondLst>
                                    <p:cond delay="0"/>
                                  </p:stCondLst>
                                  <p:childTnLst>
                                    <p:anim calcmode="lin" valueType="num">
                                      <p:cBhvr additive="base">
                                        <p:cTn id="151" dur="3000"/>
                                        <p:tgtEl>
                                          <p:spTgt spid="6"/>
                                        </p:tgtEl>
                                        <p:attrNameLst>
                                          <p:attrName>ppt_x</p:attrName>
                                        </p:attrNameLst>
                                      </p:cBhvr>
                                      <p:tavLst>
                                        <p:tav tm="0">
                                          <p:val>
                                            <p:strVal val="ppt_x"/>
                                          </p:val>
                                        </p:tav>
                                        <p:tav tm="100000">
                                          <p:val>
                                            <p:strVal val="ppt_x"/>
                                          </p:val>
                                        </p:tav>
                                      </p:tavLst>
                                    </p:anim>
                                    <p:anim calcmode="lin" valueType="num">
                                      <p:cBhvr additive="base">
                                        <p:cTn id="152" dur="3000"/>
                                        <p:tgtEl>
                                          <p:spTgt spid="6"/>
                                        </p:tgtEl>
                                        <p:attrNameLst>
                                          <p:attrName>ppt_y</p:attrName>
                                        </p:attrNameLst>
                                      </p:cBhvr>
                                      <p:tavLst>
                                        <p:tav tm="0">
                                          <p:val>
                                            <p:strVal val="ppt_y"/>
                                          </p:val>
                                        </p:tav>
                                        <p:tav tm="100000">
                                          <p:val>
                                            <p:strVal val="0-ppt_h/2"/>
                                          </p:val>
                                        </p:tav>
                                      </p:tavLst>
                                    </p:anim>
                                    <p:set>
                                      <p:cBhvr>
                                        <p:cTn id="153" dur="1" fill="hold">
                                          <p:stCondLst>
                                            <p:cond delay="2999"/>
                                          </p:stCondLst>
                                        </p:cTn>
                                        <p:tgtEl>
                                          <p:spTgt spid="6"/>
                                        </p:tgtEl>
                                        <p:attrNameLst>
                                          <p:attrName>style.visibility</p:attrName>
                                        </p:attrNameLst>
                                      </p:cBhvr>
                                      <p:to>
                                        <p:strVal val="hidden"/>
                                      </p:to>
                                    </p:set>
                                  </p:childTnLst>
                                </p:cTn>
                              </p:par>
                              <p:par>
                                <p:cTn id="154" presetID="2" presetClass="exit" presetSubtype="1" fill="hold" nodeType="withEffect">
                                  <p:stCondLst>
                                    <p:cond delay="0"/>
                                  </p:stCondLst>
                                  <p:childTnLst>
                                    <p:anim calcmode="lin" valueType="num">
                                      <p:cBhvr additive="base">
                                        <p:cTn id="155" dur="3000"/>
                                        <p:tgtEl>
                                          <p:spTgt spid="8"/>
                                        </p:tgtEl>
                                        <p:attrNameLst>
                                          <p:attrName>ppt_x</p:attrName>
                                        </p:attrNameLst>
                                      </p:cBhvr>
                                      <p:tavLst>
                                        <p:tav tm="0">
                                          <p:val>
                                            <p:strVal val="ppt_x"/>
                                          </p:val>
                                        </p:tav>
                                        <p:tav tm="100000">
                                          <p:val>
                                            <p:strVal val="ppt_x"/>
                                          </p:val>
                                        </p:tav>
                                      </p:tavLst>
                                    </p:anim>
                                    <p:anim calcmode="lin" valueType="num">
                                      <p:cBhvr additive="base">
                                        <p:cTn id="156" dur="3000"/>
                                        <p:tgtEl>
                                          <p:spTgt spid="8"/>
                                        </p:tgtEl>
                                        <p:attrNameLst>
                                          <p:attrName>ppt_y</p:attrName>
                                        </p:attrNameLst>
                                      </p:cBhvr>
                                      <p:tavLst>
                                        <p:tav tm="0">
                                          <p:val>
                                            <p:strVal val="ppt_y"/>
                                          </p:val>
                                        </p:tav>
                                        <p:tav tm="100000">
                                          <p:val>
                                            <p:strVal val="0-ppt_h/2"/>
                                          </p:val>
                                        </p:tav>
                                      </p:tavLst>
                                    </p:anim>
                                    <p:set>
                                      <p:cBhvr>
                                        <p:cTn id="157" dur="1" fill="hold">
                                          <p:stCondLst>
                                            <p:cond delay="2999"/>
                                          </p:stCondLst>
                                        </p:cTn>
                                        <p:tgtEl>
                                          <p:spTgt spid="8"/>
                                        </p:tgtEl>
                                        <p:attrNameLst>
                                          <p:attrName>style.visibility</p:attrName>
                                        </p:attrNameLst>
                                      </p:cBhvr>
                                      <p:to>
                                        <p:strVal val="hidden"/>
                                      </p:to>
                                    </p:set>
                                  </p:childTnLst>
                                </p:cTn>
                              </p:par>
                              <p:par>
                                <p:cTn id="158" presetID="2" presetClass="exit" presetSubtype="1" fill="hold" nodeType="withEffect">
                                  <p:stCondLst>
                                    <p:cond delay="0"/>
                                  </p:stCondLst>
                                  <p:childTnLst>
                                    <p:anim calcmode="lin" valueType="num">
                                      <p:cBhvr additive="base">
                                        <p:cTn id="159" dur="3000"/>
                                        <p:tgtEl>
                                          <p:spTgt spid="10"/>
                                        </p:tgtEl>
                                        <p:attrNameLst>
                                          <p:attrName>ppt_x</p:attrName>
                                        </p:attrNameLst>
                                      </p:cBhvr>
                                      <p:tavLst>
                                        <p:tav tm="0">
                                          <p:val>
                                            <p:strVal val="ppt_x"/>
                                          </p:val>
                                        </p:tav>
                                        <p:tav tm="100000">
                                          <p:val>
                                            <p:strVal val="ppt_x"/>
                                          </p:val>
                                        </p:tav>
                                      </p:tavLst>
                                    </p:anim>
                                    <p:anim calcmode="lin" valueType="num">
                                      <p:cBhvr additive="base">
                                        <p:cTn id="160" dur="3000"/>
                                        <p:tgtEl>
                                          <p:spTgt spid="10"/>
                                        </p:tgtEl>
                                        <p:attrNameLst>
                                          <p:attrName>ppt_y</p:attrName>
                                        </p:attrNameLst>
                                      </p:cBhvr>
                                      <p:tavLst>
                                        <p:tav tm="0">
                                          <p:val>
                                            <p:strVal val="ppt_y"/>
                                          </p:val>
                                        </p:tav>
                                        <p:tav tm="100000">
                                          <p:val>
                                            <p:strVal val="0-ppt_h/2"/>
                                          </p:val>
                                        </p:tav>
                                      </p:tavLst>
                                    </p:anim>
                                    <p:set>
                                      <p:cBhvr>
                                        <p:cTn id="161" dur="1" fill="hold">
                                          <p:stCondLst>
                                            <p:cond delay="2999"/>
                                          </p:stCondLst>
                                        </p:cTn>
                                        <p:tgtEl>
                                          <p:spTgt spid="10"/>
                                        </p:tgtEl>
                                        <p:attrNameLst>
                                          <p:attrName>style.visibility</p:attrName>
                                        </p:attrNameLst>
                                      </p:cBhvr>
                                      <p:to>
                                        <p:strVal val="hidden"/>
                                      </p:to>
                                    </p:set>
                                  </p:childTnLst>
                                </p:cTn>
                              </p:par>
                              <p:par>
                                <p:cTn id="162" presetID="2" presetClass="exit" presetSubtype="1" fill="hold" nodeType="withEffect">
                                  <p:stCondLst>
                                    <p:cond delay="0"/>
                                  </p:stCondLst>
                                  <p:childTnLst>
                                    <p:anim calcmode="lin" valueType="num">
                                      <p:cBhvr additive="base">
                                        <p:cTn id="163" dur="3000"/>
                                        <p:tgtEl>
                                          <p:spTgt spid="12"/>
                                        </p:tgtEl>
                                        <p:attrNameLst>
                                          <p:attrName>ppt_x</p:attrName>
                                        </p:attrNameLst>
                                      </p:cBhvr>
                                      <p:tavLst>
                                        <p:tav tm="0">
                                          <p:val>
                                            <p:strVal val="ppt_x"/>
                                          </p:val>
                                        </p:tav>
                                        <p:tav tm="100000">
                                          <p:val>
                                            <p:strVal val="ppt_x"/>
                                          </p:val>
                                        </p:tav>
                                      </p:tavLst>
                                    </p:anim>
                                    <p:anim calcmode="lin" valueType="num">
                                      <p:cBhvr additive="base">
                                        <p:cTn id="164" dur="3000"/>
                                        <p:tgtEl>
                                          <p:spTgt spid="12"/>
                                        </p:tgtEl>
                                        <p:attrNameLst>
                                          <p:attrName>ppt_y</p:attrName>
                                        </p:attrNameLst>
                                      </p:cBhvr>
                                      <p:tavLst>
                                        <p:tav tm="0">
                                          <p:val>
                                            <p:strVal val="ppt_y"/>
                                          </p:val>
                                        </p:tav>
                                        <p:tav tm="100000">
                                          <p:val>
                                            <p:strVal val="0-ppt_h/2"/>
                                          </p:val>
                                        </p:tav>
                                      </p:tavLst>
                                    </p:anim>
                                    <p:set>
                                      <p:cBhvr>
                                        <p:cTn id="165" dur="1" fill="hold">
                                          <p:stCondLst>
                                            <p:cond delay="2999"/>
                                          </p:stCondLst>
                                        </p:cTn>
                                        <p:tgtEl>
                                          <p:spTgt spid="12"/>
                                        </p:tgtEl>
                                        <p:attrNameLst>
                                          <p:attrName>style.visibility</p:attrName>
                                        </p:attrNameLst>
                                      </p:cBhvr>
                                      <p:to>
                                        <p:strVal val="hidden"/>
                                      </p:to>
                                    </p:set>
                                  </p:childTnLst>
                                </p:cTn>
                              </p:par>
                              <p:par>
                                <p:cTn id="166" presetID="2" presetClass="exit" presetSubtype="1" fill="hold" nodeType="withEffect">
                                  <p:stCondLst>
                                    <p:cond delay="0"/>
                                  </p:stCondLst>
                                  <p:childTnLst>
                                    <p:anim calcmode="lin" valueType="num">
                                      <p:cBhvr additive="base">
                                        <p:cTn id="167" dur="3000"/>
                                        <p:tgtEl>
                                          <p:spTgt spid="14"/>
                                        </p:tgtEl>
                                        <p:attrNameLst>
                                          <p:attrName>ppt_x</p:attrName>
                                        </p:attrNameLst>
                                      </p:cBhvr>
                                      <p:tavLst>
                                        <p:tav tm="0">
                                          <p:val>
                                            <p:strVal val="ppt_x"/>
                                          </p:val>
                                        </p:tav>
                                        <p:tav tm="100000">
                                          <p:val>
                                            <p:strVal val="ppt_x"/>
                                          </p:val>
                                        </p:tav>
                                      </p:tavLst>
                                    </p:anim>
                                    <p:anim calcmode="lin" valueType="num">
                                      <p:cBhvr additive="base">
                                        <p:cTn id="168" dur="3000"/>
                                        <p:tgtEl>
                                          <p:spTgt spid="14"/>
                                        </p:tgtEl>
                                        <p:attrNameLst>
                                          <p:attrName>ppt_y</p:attrName>
                                        </p:attrNameLst>
                                      </p:cBhvr>
                                      <p:tavLst>
                                        <p:tav tm="0">
                                          <p:val>
                                            <p:strVal val="ppt_y"/>
                                          </p:val>
                                        </p:tav>
                                        <p:tav tm="100000">
                                          <p:val>
                                            <p:strVal val="0-ppt_h/2"/>
                                          </p:val>
                                        </p:tav>
                                      </p:tavLst>
                                    </p:anim>
                                    <p:set>
                                      <p:cBhvr>
                                        <p:cTn id="169" dur="1" fill="hold">
                                          <p:stCondLst>
                                            <p:cond delay="2999"/>
                                          </p:stCondLst>
                                        </p:cTn>
                                        <p:tgtEl>
                                          <p:spTgt spid="14"/>
                                        </p:tgtEl>
                                        <p:attrNameLst>
                                          <p:attrName>style.visibility</p:attrName>
                                        </p:attrNameLst>
                                      </p:cBhvr>
                                      <p:to>
                                        <p:strVal val="hidden"/>
                                      </p:to>
                                    </p:set>
                                  </p:childTnLst>
                                </p:cTn>
                              </p:par>
                              <p:par>
                                <p:cTn id="170" presetID="2" presetClass="exit" presetSubtype="1" fill="hold" nodeType="withEffect">
                                  <p:stCondLst>
                                    <p:cond delay="0"/>
                                  </p:stCondLst>
                                  <p:childTnLst>
                                    <p:anim calcmode="lin" valueType="num">
                                      <p:cBhvr additive="base">
                                        <p:cTn id="171" dur="3000"/>
                                        <p:tgtEl>
                                          <p:spTgt spid="16"/>
                                        </p:tgtEl>
                                        <p:attrNameLst>
                                          <p:attrName>ppt_x</p:attrName>
                                        </p:attrNameLst>
                                      </p:cBhvr>
                                      <p:tavLst>
                                        <p:tav tm="0">
                                          <p:val>
                                            <p:strVal val="ppt_x"/>
                                          </p:val>
                                        </p:tav>
                                        <p:tav tm="100000">
                                          <p:val>
                                            <p:strVal val="ppt_x"/>
                                          </p:val>
                                        </p:tav>
                                      </p:tavLst>
                                    </p:anim>
                                    <p:anim calcmode="lin" valueType="num">
                                      <p:cBhvr additive="base">
                                        <p:cTn id="172" dur="3000"/>
                                        <p:tgtEl>
                                          <p:spTgt spid="16"/>
                                        </p:tgtEl>
                                        <p:attrNameLst>
                                          <p:attrName>ppt_y</p:attrName>
                                        </p:attrNameLst>
                                      </p:cBhvr>
                                      <p:tavLst>
                                        <p:tav tm="0">
                                          <p:val>
                                            <p:strVal val="ppt_y"/>
                                          </p:val>
                                        </p:tav>
                                        <p:tav tm="100000">
                                          <p:val>
                                            <p:strVal val="0-ppt_h/2"/>
                                          </p:val>
                                        </p:tav>
                                      </p:tavLst>
                                    </p:anim>
                                    <p:set>
                                      <p:cBhvr>
                                        <p:cTn id="173" dur="1" fill="hold">
                                          <p:stCondLst>
                                            <p:cond delay="2999"/>
                                          </p:stCondLst>
                                        </p:cTn>
                                        <p:tgtEl>
                                          <p:spTgt spid="16"/>
                                        </p:tgtEl>
                                        <p:attrNameLst>
                                          <p:attrName>style.visibility</p:attrName>
                                        </p:attrNameLst>
                                      </p:cBhvr>
                                      <p:to>
                                        <p:strVal val="hidden"/>
                                      </p:to>
                                    </p:set>
                                  </p:childTnLst>
                                </p:cTn>
                              </p:par>
                              <p:par>
                                <p:cTn id="174" presetID="2" presetClass="exit" presetSubtype="1" fill="hold" nodeType="withEffect">
                                  <p:stCondLst>
                                    <p:cond delay="0"/>
                                  </p:stCondLst>
                                  <p:childTnLst>
                                    <p:anim calcmode="lin" valueType="num">
                                      <p:cBhvr additive="base">
                                        <p:cTn id="175" dur="3000"/>
                                        <p:tgtEl>
                                          <p:spTgt spid="18"/>
                                        </p:tgtEl>
                                        <p:attrNameLst>
                                          <p:attrName>ppt_x</p:attrName>
                                        </p:attrNameLst>
                                      </p:cBhvr>
                                      <p:tavLst>
                                        <p:tav tm="0">
                                          <p:val>
                                            <p:strVal val="ppt_x"/>
                                          </p:val>
                                        </p:tav>
                                        <p:tav tm="100000">
                                          <p:val>
                                            <p:strVal val="ppt_x"/>
                                          </p:val>
                                        </p:tav>
                                      </p:tavLst>
                                    </p:anim>
                                    <p:anim calcmode="lin" valueType="num">
                                      <p:cBhvr additive="base">
                                        <p:cTn id="176" dur="3000"/>
                                        <p:tgtEl>
                                          <p:spTgt spid="18"/>
                                        </p:tgtEl>
                                        <p:attrNameLst>
                                          <p:attrName>ppt_y</p:attrName>
                                        </p:attrNameLst>
                                      </p:cBhvr>
                                      <p:tavLst>
                                        <p:tav tm="0">
                                          <p:val>
                                            <p:strVal val="ppt_y"/>
                                          </p:val>
                                        </p:tav>
                                        <p:tav tm="100000">
                                          <p:val>
                                            <p:strVal val="0-ppt_h/2"/>
                                          </p:val>
                                        </p:tav>
                                      </p:tavLst>
                                    </p:anim>
                                    <p:set>
                                      <p:cBhvr>
                                        <p:cTn id="177" dur="1" fill="hold">
                                          <p:stCondLst>
                                            <p:cond delay="2999"/>
                                          </p:stCondLst>
                                        </p:cTn>
                                        <p:tgtEl>
                                          <p:spTgt spid="18"/>
                                        </p:tgtEl>
                                        <p:attrNameLst>
                                          <p:attrName>style.visibility</p:attrName>
                                        </p:attrNameLst>
                                      </p:cBhvr>
                                      <p:to>
                                        <p:strVal val="hidden"/>
                                      </p:to>
                                    </p:set>
                                  </p:childTnLst>
                                </p:cTn>
                              </p:par>
                              <p:par>
                                <p:cTn id="178" presetID="2" presetClass="exit" presetSubtype="1" fill="hold" nodeType="withEffect">
                                  <p:stCondLst>
                                    <p:cond delay="0"/>
                                  </p:stCondLst>
                                  <p:childTnLst>
                                    <p:anim calcmode="lin" valueType="num">
                                      <p:cBhvr additive="base">
                                        <p:cTn id="179" dur="3000"/>
                                        <p:tgtEl>
                                          <p:spTgt spid="20"/>
                                        </p:tgtEl>
                                        <p:attrNameLst>
                                          <p:attrName>ppt_x</p:attrName>
                                        </p:attrNameLst>
                                      </p:cBhvr>
                                      <p:tavLst>
                                        <p:tav tm="0">
                                          <p:val>
                                            <p:strVal val="ppt_x"/>
                                          </p:val>
                                        </p:tav>
                                        <p:tav tm="100000">
                                          <p:val>
                                            <p:strVal val="ppt_x"/>
                                          </p:val>
                                        </p:tav>
                                      </p:tavLst>
                                    </p:anim>
                                    <p:anim calcmode="lin" valueType="num">
                                      <p:cBhvr additive="base">
                                        <p:cTn id="180" dur="3000"/>
                                        <p:tgtEl>
                                          <p:spTgt spid="20"/>
                                        </p:tgtEl>
                                        <p:attrNameLst>
                                          <p:attrName>ppt_y</p:attrName>
                                        </p:attrNameLst>
                                      </p:cBhvr>
                                      <p:tavLst>
                                        <p:tav tm="0">
                                          <p:val>
                                            <p:strVal val="ppt_y"/>
                                          </p:val>
                                        </p:tav>
                                        <p:tav tm="100000">
                                          <p:val>
                                            <p:strVal val="0-ppt_h/2"/>
                                          </p:val>
                                        </p:tav>
                                      </p:tavLst>
                                    </p:anim>
                                    <p:set>
                                      <p:cBhvr>
                                        <p:cTn id="181" dur="1" fill="hold">
                                          <p:stCondLst>
                                            <p:cond delay="2999"/>
                                          </p:stCondLst>
                                        </p:cTn>
                                        <p:tgtEl>
                                          <p:spTgt spid="20"/>
                                        </p:tgtEl>
                                        <p:attrNameLst>
                                          <p:attrName>style.visibility</p:attrName>
                                        </p:attrNameLst>
                                      </p:cBhvr>
                                      <p:to>
                                        <p:strVal val="hidden"/>
                                      </p:to>
                                    </p:set>
                                  </p:childTnLst>
                                </p:cTn>
                              </p:par>
                              <p:par>
                                <p:cTn id="182" presetID="2" presetClass="exit" presetSubtype="1" fill="hold" nodeType="withEffect">
                                  <p:stCondLst>
                                    <p:cond delay="0"/>
                                  </p:stCondLst>
                                  <p:childTnLst>
                                    <p:anim calcmode="lin" valueType="num">
                                      <p:cBhvr additive="base">
                                        <p:cTn id="183" dur="3000"/>
                                        <p:tgtEl>
                                          <p:spTgt spid="22"/>
                                        </p:tgtEl>
                                        <p:attrNameLst>
                                          <p:attrName>ppt_x</p:attrName>
                                        </p:attrNameLst>
                                      </p:cBhvr>
                                      <p:tavLst>
                                        <p:tav tm="0">
                                          <p:val>
                                            <p:strVal val="ppt_x"/>
                                          </p:val>
                                        </p:tav>
                                        <p:tav tm="100000">
                                          <p:val>
                                            <p:strVal val="ppt_x"/>
                                          </p:val>
                                        </p:tav>
                                      </p:tavLst>
                                    </p:anim>
                                    <p:anim calcmode="lin" valueType="num">
                                      <p:cBhvr additive="base">
                                        <p:cTn id="184" dur="3000"/>
                                        <p:tgtEl>
                                          <p:spTgt spid="22"/>
                                        </p:tgtEl>
                                        <p:attrNameLst>
                                          <p:attrName>ppt_y</p:attrName>
                                        </p:attrNameLst>
                                      </p:cBhvr>
                                      <p:tavLst>
                                        <p:tav tm="0">
                                          <p:val>
                                            <p:strVal val="ppt_y"/>
                                          </p:val>
                                        </p:tav>
                                        <p:tav tm="100000">
                                          <p:val>
                                            <p:strVal val="0-ppt_h/2"/>
                                          </p:val>
                                        </p:tav>
                                      </p:tavLst>
                                    </p:anim>
                                    <p:set>
                                      <p:cBhvr>
                                        <p:cTn id="185" dur="1" fill="hold">
                                          <p:stCondLst>
                                            <p:cond delay="2999"/>
                                          </p:stCondLst>
                                        </p:cTn>
                                        <p:tgtEl>
                                          <p:spTgt spid="22"/>
                                        </p:tgtEl>
                                        <p:attrNameLst>
                                          <p:attrName>style.visibility</p:attrName>
                                        </p:attrNameLst>
                                      </p:cBhvr>
                                      <p:to>
                                        <p:strVal val="hidden"/>
                                      </p:to>
                                    </p:set>
                                  </p:childTnLst>
                                </p:cTn>
                              </p:par>
                              <p:par>
                                <p:cTn id="186" presetID="23" presetClass="entr" presetSubtype="272" fill="hold" nodeType="withEffect">
                                  <p:stCondLst>
                                    <p:cond delay="0"/>
                                  </p:stCondLst>
                                  <p:childTnLst>
                                    <p:set>
                                      <p:cBhvr>
                                        <p:cTn id="187" dur="1" fill="hold">
                                          <p:stCondLst>
                                            <p:cond delay="0"/>
                                          </p:stCondLst>
                                        </p:cTn>
                                        <p:tgtEl>
                                          <p:spTgt spid="4"/>
                                        </p:tgtEl>
                                        <p:attrNameLst>
                                          <p:attrName>style.visibility</p:attrName>
                                        </p:attrNameLst>
                                      </p:cBhvr>
                                      <p:to>
                                        <p:strVal val="visible"/>
                                      </p:to>
                                    </p:set>
                                    <p:anim calcmode="lin" valueType="num">
                                      <p:cBhvr>
                                        <p:cTn id="188" dur="3000" fill="hold"/>
                                        <p:tgtEl>
                                          <p:spTgt spid="4"/>
                                        </p:tgtEl>
                                        <p:attrNameLst>
                                          <p:attrName>ppt_w</p:attrName>
                                        </p:attrNameLst>
                                      </p:cBhvr>
                                      <p:tavLst>
                                        <p:tav tm="0">
                                          <p:val>
                                            <p:strVal val="2/3*#ppt_w"/>
                                          </p:val>
                                        </p:tav>
                                        <p:tav tm="100000">
                                          <p:val>
                                            <p:strVal val="#ppt_w"/>
                                          </p:val>
                                        </p:tav>
                                      </p:tavLst>
                                    </p:anim>
                                    <p:anim calcmode="lin" valueType="num">
                                      <p:cBhvr>
                                        <p:cTn id="189" dur="3000" fill="hold"/>
                                        <p:tgtEl>
                                          <p:spTgt spid="4"/>
                                        </p:tgtEl>
                                        <p:attrNameLst>
                                          <p:attrName>ppt_h</p:attrName>
                                        </p:attrNameLst>
                                      </p:cBhvr>
                                      <p:tavLst>
                                        <p:tav tm="0">
                                          <p:val>
                                            <p:strVal val="2/3*#ppt_h"/>
                                          </p:val>
                                        </p:tav>
                                        <p:tav tm="100000">
                                          <p:val>
                                            <p:strVal val="#ppt_h"/>
                                          </p:val>
                                        </p:tav>
                                      </p:tavLst>
                                    </p:anim>
                                  </p:childTnLst>
                                </p:cTn>
                              </p:par>
                              <p:par>
                                <p:cTn id="190" presetID="16" presetClass="entr" presetSubtype="42" fill="hold" nodeType="withEffect">
                                  <p:stCondLst>
                                    <p:cond delay="0"/>
                                  </p:stCondLst>
                                  <p:childTnLst>
                                    <p:set>
                                      <p:cBhvr>
                                        <p:cTn id="191" dur="1" fill="hold">
                                          <p:stCondLst>
                                            <p:cond delay="0"/>
                                          </p:stCondLst>
                                        </p:cTn>
                                        <p:tgtEl>
                                          <p:spTgt spid="4"/>
                                        </p:tgtEl>
                                        <p:attrNameLst>
                                          <p:attrName>style.visibility</p:attrName>
                                        </p:attrNameLst>
                                      </p:cBhvr>
                                      <p:to>
                                        <p:strVal val="visible"/>
                                      </p:to>
                                    </p:set>
                                    <p:animEffect transition="in" filter="barn(outHorizontal)">
                                      <p:cBhvr>
                                        <p:cTn id="192" dur="3000"/>
                                        <p:tgtEl>
                                          <p:spTgt spid="4"/>
                                        </p:tgtEl>
                                      </p:cBhvr>
                                    </p:animEffect>
                                  </p:childTnLst>
                                </p:cTn>
                              </p:par>
                            </p:childTnLst>
                          </p:cTn>
                        </p:par>
                        <p:par>
                          <p:cTn id="193" fill="hold">
                            <p:stCondLst>
                              <p:cond delay="6000"/>
                            </p:stCondLst>
                            <p:childTnLst>
                              <p:par>
                                <p:cTn id="194" presetID="40" presetClass="entr" presetSubtype="0" fill="hold" grpId="0" nodeType="afterEffect">
                                  <p:stCondLst>
                                    <p:cond delay="0"/>
                                  </p:stCondLst>
                                  <p:iterate type="lt">
                                    <p:tmPct val="10000"/>
                                  </p:iterate>
                                  <p:childTnLst>
                                    <p:set>
                                      <p:cBhvr>
                                        <p:cTn id="195" dur="1" fill="hold">
                                          <p:stCondLst>
                                            <p:cond delay="0"/>
                                          </p:stCondLst>
                                        </p:cTn>
                                        <p:tgtEl>
                                          <p:spTgt spid="23"/>
                                        </p:tgtEl>
                                        <p:attrNameLst>
                                          <p:attrName>style.visibility</p:attrName>
                                        </p:attrNameLst>
                                      </p:cBhvr>
                                      <p:to>
                                        <p:strVal val="visible"/>
                                      </p:to>
                                    </p:set>
                                    <p:animEffect transition="in" filter="fade">
                                      <p:cBhvr>
                                        <p:cTn id="196" dur="1000"/>
                                        <p:tgtEl>
                                          <p:spTgt spid="23"/>
                                        </p:tgtEl>
                                      </p:cBhvr>
                                    </p:animEffect>
                                    <p:anim calcmode="lin" valueType="num">
                                      <p:cBhvr>
                                        <p:cTn id="197" dur="1000" fill="hold"/>
                                        <p:tgtEl>
                                          <p:spTgt spid="23"/>
                                        </p:tgtEl>
                                        <p:attrNameLst>
                                          <p:attrName>ppt_x</p:attrName>
                                        </p:attrNameLst>
                                      </p:cBhvr>
                                      <p:tavLst>
                                        <p:tav tm="0">
                                          <p:val>
                                            <p:strVal val="#ppt_x-.1"/>
                                          </p:val>
                                        </p:tav>
                                        <p:tav tm="100000">
                                          <p:val>
                                            <p:strVal val="#ppt_x"/>
                                          </p:val>
                                        </p:tav>
                                      </p:tavLst>
                                    </p:anim>
                                    <p:anim calcmode="lin" valueType="num">
                                      <p:cBhvr>
                                        <p:cTn id="198"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615663_orig.jpg"/>
          <p:cNvPicPr>
            <a:picLocks noChangeAspect="1"/>
          </p:cNvPicPr>
          <p:nvPr/>
        </p:nvPicPr>
        <p:blipFill>
          <a:blip r:embed="rId2" cstate="print"/>
          <a:stretch>
            <a:fillRect/>
          </a:stretch>
        </p:blipFill>
        <p:spPr bwMode="auto">
          <a:xfrm>
            <a:off x="0" y="-226219"/>
            <a:ext cx="9144000" cy="6096000"/>
          </a:xfrm>
          <a:prstGeom prst="rect">
            <a:avLst/>
          </a:prstGeom>
          <a:solidFill>
            <a:srgbClr val="F587E3">
              <a:alpha val="74901"/>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a:off x="0" y="1547813"/>
            <a:ext cx="1000125" cy="1370012"/>
          </a:xfrm>
          <a:prstGeom prst="triangle">
            <a:avLst/>
          </a:prstGeom>
          <a:solidFill>
            <a:schemeClr val="accent6">
              <a:lumMod val="50000"/>
              <a:alpha val="74902"/>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ombinar"/>
          <p:cNvSpPr/>
          <p:nvPr/>
        </p:nvSpPr>
        <p:spPr>
          <a:xfrm>
            <a:off x="0" y="2976563"/>
            <a:ext cx="1000125" cy="1370012"/>
          </a:xfrm>
          <a:prstGeom prst="flowChartMerge">
            <a:avLst/>
          </a:prstGeom>
          <a:solidFill>
            <a:schemeClr val="accent6">
              <a:lumMod val="50000"/>
              <a:alpha val="74902"/>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a:off x="1143000" y="1547813"/>
            <a:ext cx="1000125" cy="1370012"/>
          </a:xfrm>
          <a:prstGeom prst="triangle">
            <a:avLst/>
          </a:prstGeom>
          <a:solidFill>
            <a:schemeClr val="accent6">
              <a:lumMod val="50000"/>
              <a:alpha val="74902"/>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ombinar"/>
          <p:cNvSpPr/>
          <p:nvPr/>
        </p:nvSpPr>
        <p:spPr>
          <a:xfrm>
            <a:off x="1143000" y="2976563"/>
            <a:ext cx="1000125" cy="1370012"/>
          </a:xfrm>
          <a:prstGeom prst="flowChartMerge">
            <a:avLst/>
          </a:prstGeom>
          <a:solidFill>
            <a:schemeClr val="accent6">
              <a:lumMod val="50000"/>
              <a:alpha val="74902"/>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a:off x="2214563" y="1547813"/>
            <a:ext cx="1000125" cy="1370012"/>
          </a:xfrm>
          <a:prstGeom prst="triangle">
            <a:avLst/>
          </a:prstGeom>
          <a:solidFill>
            <a:schemeClr val="accent6">
              <a:lumMod val="50000"/>
              <a:alpha val="74902"/>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ombinar"/>
          <p:cNvSpPr/>
          <p:nvPr/>
        </p:nvSpPr>
        <p:spPr>
          <a:xfrm>
            <a:off x="2214563" y="2976563"/>
            <a:ext cx="1000125" cy="1370012"/>
          </a:xfrm>
          <a:prstGeom prst="flowChartMerge">
            <a:avLst/>
          </a:prstGeom>
          <a:solidFill>
            <a:schemeClr val="accent6">
              <a:lumMod val="50000"/>
              <a:alpha val="74902"/>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a:off x="3286125" y="1547813"/>
            <a:ext cx="1000125" cy="1370012"/>
          </a:xfrm>
          <a:prstGeom prst="triangle">
            <a:avLst/>
          </a:prstGeom>
          <a:solidFill>
            <a:schemeClr val="accent6">
              <a:lumMod val="50000"/>
              <a:alpha val="74902"/>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ombinar"/>
          <p:cNvSpPr/>
          <p:nvPr/>
        </p:nvSpPr>
        <p:spPr>
          <a:xfrm>
            <a:off x="3286125" y="2976563"/>
            <a:ext cx="1000125" cy="1370012"/>
          </a:xfrm>
          <a:prstGeom prst="flowChartMerge">
            <a:avLst/>
          </a:prstGeom>
          <a:solidFill>
            <a:schemeClr val="accent6">
              <a:lumMod val="50000"/>
              <a:alpha val="74902"/>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isósceles"/>
          <p:cNvSpPr/>
          <p:nvPr/>
        </p:nvSpPr>
        <p:spPr>
          <a:xfrm>
            <a:off x="4286250" y="1547813"/>
            <a:ext cx="1000125" cy="1370012"/>
          </a:xfrm>
          <a:prstGeom prst="triangle">
            <a:avLst/>
          </a:prstGeom>
          <a:solidFill>
            <a:schemeClr val="accent6">
              <a:lumMod val="50000"/>
              <a:alpha val="74902"/>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ombinar"/>
          <p:cNvSpPr/>
          <p:nvPr/>
        </p:nvSpPr>
        <p:spPr>
          <a:xfrm>
            <a:off x="4286250" y="2976563"/>
            <a:ext cx="1000125" cy="1370012"/>
          </a:xfrm>
          <a:prstGeom prst="flowChartMerge">
            <a:avLst/>
          </a:prstGeom>
          <a:solidFill>
            <a:schemeClr val="accent6">
              <a:lumMod val="50000"/>
              <a:alpha val="74902"/>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isósceles"/>
          <p:cNvSpPr/>
          <p:nvPr/>
        </p:nvSpPr>
        <p:spPr>
          <a:xfrm>
            <a:off x="5286375" y="1547813"/>
            <a:ext cx="1000125" cy="1370012"/>
          </a:xfrm>
          <a:prstGeom prst="triangle">
            <a:avLst/>
          </a:prstGeom>
          <a:solidFill>
            <a:schemeClr val="accent6">
              <a:lumMod val="50000"/>
              <a:alpha val="74902"/>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ombinar"/>
          <p:cNvSpPr/>
          <p:nvPr/>
        </p:nvSpPr>
        <p:spPr>
          <a:xfrm>
            <a:off x="5286375" y="2976563"/>
            <a:ext cx="1000125" cy="1370012"/>
          </a:xfrm>
          <a:prstGeom prst="flowChartMerge">
            <a:avLst/>
          </a:prstGeom>
          <a:solidFill>
            <a:schemeClr val="accent6">
              <a:lumMod val="50000"/>
              <a:alpha val="74902"/>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Triángulo isósceles"/>
          <p:cNvSpPr/>
          <p:nvPr/>
        </p:nvSpPr>
        <p:spPr>
          <a:xfrm>
            <a:off x="6357938" y="1547813"/>
            <a:ext cx="1000125" cy="1370012"/>
          </a:xfrm>
          <a:prstGeom prst="triangle">
            <a:avLst/>
          </a:prstGeom>
          <a:solidFill>
            <a:schemeClr val="accent6">
              <a:lumMod val="50000"/>
              <a:alpha val="74902"/>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Combinar"/>
          <p:cNvSpPr/>
          <p:nvPr/>
        </p:nvSpPr>
        <p:spPr>
          <a:xfrm>
            <a:off x="6357938" y="2976563"/>
            <a:ext cx="1000125" cy="1370012"/>
          </a:xfrm>
          <a:prstGeom prst="flowChartMerge">
            <a:avLst/>
          </a:prstGeom>
          <a:solidFill>
            <a:schemeClr val="accent6">
              <a:lumMod val="50000"/>
              <a:alpha val="74902"/>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Triángulo isósceles"/>
          <p:cNvSpPr/>
          <p:nvPr/>
        </p:nvSpPr>
        <p:spPr>
          <a:xfrm>
            <a:off x="7358063" y="1547813"/>
            <a:ext cx="1000125" cy="1370012"/>
          </a:xfrm>
          <a:prstGeom prst="triangle">
            <a:avLst/>
          </a:prstGeom>
          <a:solidFill>
            <a:schemeClr val="accent6">
              <a:lumMod val="50000"/>
              <a:alpha val="74902"/>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Combinar"/>
          <p:cNvSpPr/>
          <p:nvPr/>
        </p:nvSpPr>
        <p:spPr>
          <a:xfrm>
            <a:off x="7358063" y="2976563"/>
            <a:ext cx="1000125" cy="1370012"/>
          </a:xfrm>
          <a:prstGeom prst="flowChartMerge">
            <a:avLst/>
          </a:prstGeom>
          <a:solidFill>
            <a:schemeClr val="accent6">
              <a:lumMod val="50000"/>
              <a:alpha val="74902"/>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Triángulo isósceles"/>
          <p:cNvSpPr/>
          <p:nvPr/>
        </p:nvSpPr>
        <p:spPr>
          <a:xfrm>
            <a:off x="8358188" y="1547813"/>
            <a:ext cx="1000125" cy="1370012"/>
          </a:xfrm>
          <a:prstGeom prst="triangle">
            <a:avLst/>
          </a:prstGeom>
          <a:solidFill>
            <a:schemeClr val="accent6">
              <a:lumMod val="50000"/>
              <a:alpha val="74902"/>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Combinar"/>
          <p:cNvSpPr/>
          <p:nvPr/>
        </p:nvSpPr>
        <p:spPr>
          <a:xfrm>
            <a:off x="8358188" y="2976563"/>
            <a:ext cx="1000125" cy="1370012"/>
          </a:xfrm>
          <a:prstGeom prst="flowChartMerge">
            <a:avLst/>
          </a:prstGeom>
          <a:solidFill>
            <a:schemeClr val="accent6">
              <a:lumMod val="50000"/>
              <a:alpha val="74902"/>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esto, actualmente existe gran variedad de leyes y programas ecológicos que preservan, protegen y restauran o mejoran los lugares tan maravillosos que se pueden apreciar en este lugar.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ferris dir="r"/>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0-#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0-#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0-#ppt_w/2"/>
                                          </p:val>
                                        </p:tav>
                                        <p:tav tm="100000">
                                          <p:val>
                                            <p:strVal val="#ppt_x"/>
                                          </p:val>
                                        </p:tav>
                                      </p:tavLst>
                                    </p:anim>
                                    <p:anim calcmode="lin" valueType="num">
                                      <p:cBhvr additive="base">
                                        <p:cTn id="24" dur="3000" fill="hold"/>
                                        <p:tgtEl>
                                          <p:spTgt spid="13"/>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0-#ppt_w/2"/>
                                          </p:val>
                                        </p:tav>
                                        <p:tav tm="100000">
                                          <p:val>
                                            <p:strVal val="#ppt_x"/>
                                          </p:val>
                                        </p:tav>
                                      </p:tavLst>
                                    </p:anim>
                                    <p:anim calcmode="lin" valueType="num">
                                      <p:cBhvr additive="base">
                                        <p:cTn id="28" dur="3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3000" fill="hold"/>
                                        <p:tgtEl>
                                          <p:spTgt spid="17"/>
                                        </p:tgtEl>
                                        <p:attrNameLst>
                                          <p:attrName>ppt_x</p:attrName>
                                        </p:attrNameLst>
                                      </p:cBhvr>
                                      <p:tavLst>
                                        <p:tav tm="0">
                                          <p:val>
                                            <p:strVal val="0-#ppt_w/2"/>
                                          </p:val>
                                        </p:tav>
                                        <p:tav tm="100000">
                                          <p:val>
                                            <p:strVal val="#ppt_x"/>
                                          </p:val>
                                        </p:tav>
                                      </p:tavLst>
                                    </p:anim>
                                    <p:anim calcmode="lin" valueType="num">
                                      <p:cBhvr additive="base">
                                        <p:cTn id="32" dur="3000" fill="hold"/>
                                        <p:tgtEl>
                                          <p:spTgt spid="17"/>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3000" fill="hold"/>
                                        <p:tgtEl>
                                          <p:spTgt spid="19"/>
                                        </p:tgtEl>
                                        <p:attrNameLst>
                                          <p:attrName>ppt_x</p:attrName>
                                        </p:attrNameLst>
                                      </p:cBhvr>
                                      <p:tavLst>
                                        <p:tav tm="0">
                                          <p:val>
                                            <p:strVal val="0-#ppt_w/2"/>
                                          </p:val>
                                        </p:tav>
                                        <p:tav tm="100000">
                                          <p:val>
                                            <p:strVal val="#ppt_x"/>
                                          </p:val>
                                        </p:tav>
                                      </p:tavLst>
                                    </p:anim>
                                    <p:anim calcmode="lin" valueType="num">
                                      <p:cBhvr additive="base">
                                        <p:cTn id="36" dur="30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3000" fill="hold"/>
                                        <p:tgtEl>
                                          <p:spTgt spid="21"/>
                                        </p:tgtEl>
                                        <p:attrNameLst>
                                          <p:attrName>ppt_x</p:attrName>
                                        </p:attrNameLst>
                                      </p:cBhvr>
                                      <p:tavLst>
                                        <p:tav tm="0">
                                          <p:val>
                                            <p:strVal val="0-#ppt_w/2"/>
                                          </p:val>
                                        </p:tav>
                                        <p:tav tm="100000">
                                          <p:val>
                                            <p:strVal val="#ppt_x"/>
                                          </p:val>
                                        </p:tav>
                                      </p:tavLst>
                                    </p:anim>
                                    <p:anim calcmode="lin" valueType="num">
                                      <p:cBhvr additive="base">
                                        <p:cTn id="40" dur="3000" fill="hold"/>
                                        <p:tgtEl>
                                          <p:spTgt spid="21"/>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3000" fill="hold"/>
                                        <p:tgtEl>
                                          <p:spTgt spid="6"/>
                                        </p:tgtEl>
                                        <p:attrNameLst>
                                          <p:attrName>ppt_x</p:attrName>
                                        </p:attrNameLst>
                                      </p:cBhvr>
                                      <p:tavLst>
                                        <p:tav tm="0">
                                          <p:val>
                                            <p:strVal val="1+#ppt_w/2"/>
                                          </p:val>
                                        </p:tav>
                                        <p:tav tm="100000">
                                          <p:val>
                                            <p:strVal val="#ppt_x"/>
                                          </p:val>
                                        </p:tav>
                                      </p:tavLst>
                                    </p:anim>
                                    <p:anim calcmode="lin" valueType="num">
                                      <p:cBhvr additive="base">
                                        <p:cTn id="44" dur="3000" fill="hold"/>
                                        <p:tgtEl>
                                          <p:spTgt spid="6"/>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3000" fill="hold"/>
                                        <p:tgtEl>
                                          <p:spTgt spid="8"/>
                                        </p:tgtEl>
                                        <p:attrNameLst>
                                          <p:attrName>ppt_x</p:attrName>
                                        </p:attrNameLst>
                                      </p:cBhvr>
                                      <p:tavLst>
                                        <p:tav tm="0">
                                          <p:val>
                                            <p:strVal val="1+#ppt_w/2"/>
                                          </p:val>
                                        </p:tav>
                                        <p:tav tm="100000">
                                          <p:val>
                                            <p:strVal val="#ppt_x"/>
                                          </p:val>
                                        </p:tav>
                                      </p:tavLst>
                                    </p:anim>
                                    <p:anim calcmode="lin" valueType="num">
                                      <p:cBhvr additive="base">
                                        <p:cTn id="48" dur="3000" fill="hold"/>
                                        <p:tgtEl>
                                          <p:spTgt spid="8"/>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3000" fill="hold"/>
                                        <p:tgtEl>
                                          <p:spTgt spid="10"/>
                                        </p:tgtEl>
                                        <p:attrNameLst>
                                          <p:attrName>ppt_x</p:attrName>
                                        </p:attrNameLst>
                                      </p:cBhvr>
                                      <p:tavLst>
                                        <p:tav tm="0">
                                          <p:val>
                                            <p:strVal val="1+#ppt_w/2"/>
                                          </p:val>
                                        </p:tav>
                                        <p:tav tm="100000">
                                          <p:val>
                                            <p:strVal val="#ppt_x"/>
                                          </p:val>
                                        </p:tav>
                                      </p:tavLst>
                                    </p:anim>
                                    <p:anim calcmode="lin" valueType="num">
                                      <p:cBhvr additive="base">
                                        <p:cTn id="52" dur="3000" fill="hold"/>
                                        <p:tgtEl>
                                          <p:spTgt spid="10"/>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3000" fill="hold"/>
                                        <p:tgtEl>
                                          <p:spTgt spid="12"/>
                                        </p:tgtEl>
                                        <p:attrNameLst>
                                          <p:attrName>ppt_x</p:attrName>
                                        </p:attrNameLst>
                                      </p:cBhvr>
                                      <p:tavLst>
                                        <p:tav tm="0">
                                          <p:val>
                                            <p:strVal val="1+#ppt_w/2"/>
                                          </p:val>
                                        </p:tav>
                                        <p:tav tm="100000">
                                          <p:val>
                                            <p:strVal val="#ppt_x"/>
                                          </p:val>
                                        </p:tav>
                                      </p:tavLst>
                                    </p:anim>
                                    <p:anim calcmode="lin" valueType="num">
                                      <p:cBhvr additive="base">
                                        <p:cTn id="56" dur="300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3000" fill="hold"/>
                                        <p:tgtEl>
                                          <p:spTgt spid="14"/>
                                        </p:tgtEl>
                                        <p:attrNameLst>
                                          <p:attrName>ppt_x</p:attrName>
                                        </p:attrNameLst>
                                      </p:cBhvr>
                                      <p:tavLst>
                                        <p:tav tm="0">
                                          <p:val>
                                            <p:strVal val="1+#ppt_w/2"/>
                                          </p:val>
                                        </p:tav>
                                        <p:tav tm="100000">
                                          <p:val>
                                            <p:strVal val="#ppt_x"/>
                                          </p:val>
                                        </p:tav>
                                      </p:tavLst>
                                    </p:anim>
                                    <p:anim calcmode="lin" valueType="num">
                                      <p:cBhvr additive="base">
                                        <p:cTn id="60" dur="3000" fill="hold"/>
                                        <p:tgtEl>
                                          <p:spTgt spid="14"/>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3000" fill="hold"/>
                                        <p:tgtEl>
                                          <p:spTgt spid="16"/>
                                        </p:tgtEl>
                                        <p:attrNameLst>
                                          <p:attrName>ppt_x</p:attrName>
                                        </p:attrNameLst>
                                      </p:cBhvr>
                                      <p:tavLst>
                                        <p:tav tm="0">
                                          <p:val>
                                            <p:strVal val="1+#ppt_w/2"/>
                                          </p:val>
                                        </p:tav>
                                        <p:tav tm="100000">
                                          <p:val>
                                            <p:strVal val="#ppt_x"/>
                                          </p:val>
                                        </p:tav>
                                      </p:tavLst>
                                    </p:anim>
                                    <p:anim calcmode="lin" valueType="num">
                                      <p:cBhvr additive="base">
                                        <p:cTn id="64" dur="3000" fill="hold"/>
                                        <p:tgtEl>
                                          <p:spTgt spid="16"/>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3000" fill="hold"/>
                                        <p:tgtEl>
                                          <p:spTgt spid="18"/>
                                        </p:tgtEl>
                                        <p:attrNameLst>
                                          <p:attrName>ppt_x</p:attrName>
                                        </p:attrNameLst>
                                      </p:cBhvr>
                                      <p:tavLst>
                                        <p:tav tm="0">
                                          <p:val>
                                            <p:strVal val="1+#ppt_w/2"/>
                                          </p:val>
                                        </p:tav>
                                        <p:tav tm="100000">
                                          <p:val>
                                            <p:strVal val="#ppt_x"/>
                                          </p:val>
                                        </p:tav>
                                      </p:tavLst>
                                    </p:anim>
                                    <p:anim calcmode="lin" valueType="num">
                                      <p:cBhvr additive="base">
                                        <p:cTn id="68" dur="3000" fill="hold"/>
                                        <p:tgtEl>
                                          <p:spTgt spid="18"/>
                                        </p:tgtEl>
                                        <p:attrNameLst>
                                          <p:attrName>ppt_y</p:attrName>
                                        </p:attrNameLst>
                                      </p:cBhvr>
                                      <p:tavLst>
                                        <p:tav tm="0">
                                          <p:val>
                                            <p:strVal val="#ppt_y"/>
                                          </p:val>
                                        </p:tav>
                                        <p:tav tm="100000">
                                          <p:val>
                                            <p:strVal val="#ppt_y"/>
                                          </p:val>
                                        </p:tav>
                                      </p:tavLst>
                                    </p:anim>
                                  </p:childTnLst>
                                </p:cTn>
                              </p:par>
                              <p:par>
                                <p:cTn id="69" presetID="2" presetClass="entr" presetSubtype="2" fill="hold" nodeType="with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additive="base">
                                        <p:cTn id="71" dur="3000" fill="hold"/>
                                        <p:tgtEl>
                                          <p:spTgt spid="20"/>
                                        </p:tgtEl>
                                        <p:attrNameLst>
                                          <p:attrName>ppt_x</p:attrName>
                                        </p:attrNameLst>
                                      </p:cBhvr>
                                      <p:tavLst>
                                        <p:tav tm="0">
                                          <p:val>
                                            <p:strVal val="1+#ppt_w/2"/>
                                          </p:val>
                                        </p:tav>
                                        <p:tav tm="100000">
                                          <p:val>
                                            <p:strVal val="#ppt_x"/>
                                          </p:val>
                                        </p:tav>
                                      </p:tavLst>
                                    </p:anim>
                                    <p:anim calcmode="lin" valueType="num">
                                      <p:cBhvr additive="base">
                                        <p:cTn id="72" dur="3000" fill="hold"/>
                                        <p:tgtEl>
                                          <p:spTgt spid="20"/>
                                        </p:tgtEl>
                                        <p:attrNameLst>
                                          <p:attrName>ppt_y</p:attrName>
                                        </p:attrNameLst>
                                      </p:cBhvr>
                                      <p:tavLst>
                                        <p:tav tm="0">
                                          <p:val>
                                            <p:strVal val="#ppt_y"/>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3000" fill="hold"/>
                                        <p:tgtEl>
                                          <p:spTgt spid="22"/>
                                        </p:tgtEl>
                                        <p:attrNameLst>
                                          <p:attrName>ppt_x</p:attrName>
                                        </p:attrNameLst>
                                      </p:cBhvr>
                                      <p:tavLst>
                                        <p:tav tm="0">
                                          <p:val>
                                            <p:strVal val="1+#ppt_w/2"/>
                                          </p:val>
                                        </p:tav>
                                        <p:tav tm="100000">
                                          <p:val>
                                            <p:strVal val="#ppt_x"/>
                                          </p:val>
                                        </p:tav>
                                      </p:tavLst>
                                    </p:anim>
                                    <p:anim calcmode="lin" valueType="num">
                                      <p:cBhvr additive="base">
                                        <p:cTn id="76" dur="3000" fill="hold"/>
                                        <p:tgtEl>
                                          <p:spTgt spid="22"/>
                                        </p:tgtEl>
                                        <p:attrNameLst>
                                          <p:attrName>ppt_y</p:attrName>
                                        </p:attrNameLst>
                                      </p:cBhvr>
                                      <p:tavLst>
                                        <p:tav tm="0">
                                          <p:val>
                                            <p:strVal val="#ppt_y"/>
                                          </p:val>
                                        </p:tav>
                                        <p:tav tm="100000">
                                          <p:val>
                                            <p:strVal val="#ppt_y"/>
                                          </p:val>
                                        </p:tav>
                                      </p:tavLst>
                                    </p:anim>
                                  </p:childTnLst>
                                </p:cTn>
                              </p:par>
                              <p:par>
                                <p:cTn id="77" presetID="8" presetClass="emph" presetSubtype="0" fill="hold" nodeType="withEffect">
                                  <p:stCondLst>
                                    <p:cond delay="0"/>
                                  </p:stCondLst>
                                  <p:childTnLst>
                                    <p:animRot by="10800000">
                                      <p:cBhvr>
                                        <p:cTn id="78" dur="3000" fill="hold"/>
                                        <p:tgtEl>
                                          <p:spTgt spid="5"/>
                                        </p:tgtEl>
                                        <p:attrNameLst>
                                          <p:attrName>r</p:attrName>
                                        </p:attrNameLst>
                                      </p:cBhvr>
                                    </p:animRot>
                                  </p:childTnLst>
                                </p:cTn>
                              </p:par>
                              <p:par>
                                <p:cTn id="79" presetID="8" presetClass="emph" presetSubtype="0" fill="hold" nodeType="withEffect">
                                  <p:stCondLst>
                                    <p:cond delay="0"/>
                                  </p:stCondLst>
                                  <p:childTnLst>
                                    <p:animRot by="10800000">
                                      <p:cBhvr>
                                        <p:cTn id="80" dur="3000" fill="hold"/>
                                        <p:tgtEl>
                                          <p:spTgt spid="7"/>
                                        </p:tgtEl>
                                        <p:attrNameLst>
                                          <p:attrName>r</p:attrName>
                                        </p:attrNameLst>
                                      </p:cBhvr>
                                    </p:animRot>
                                  </p:childTnLst>
                                </p:cTn>
                              </p:par>
                              <p:par>
                                <p:cTn id="81" presetID="8" presetClass="emph" presetSubtype="0" fill="hold" nodeType="withEffect">
                                  <p:stCondLst>
                                    <p:cond delay="0"/>
                                  </p:stCondLst>
                                  <p:childTnLst>
                                    <p:animRot by="10800000">
                                      <p:cBhvr>
                                        <p:cTn id="82" dur="3000" fill="hold"/>
                                        <p:tgtEl>
                                          <p:spTgt spid="9"/>
                                        </p:tgtEl>
                                        <p:attrNameLst>
                                          <p:attrName>r</p:attrName>
                                        </p:attrNameLst>
                                      </p:cBhvr>
                                    </p:animRot>
                                  </p:childTnLst>
                                </p:cTn>
                              </p:par>
                              <p:par>
                                <p:cTn id="83" presetID="8" presetClass="emph" presetSubtype="0" fill="hold" nodeType="withEffect">
                                  <p:stCondLst>
                                    <p:cond delay="0"/>
                                  </p:stCondLst>
                                  <p:childTnLst>
                                    <p:animRot by="10800000">
                                      <p:cBhvr>
                                        <p:cTn id="84" dur="3000" fill="hold"/>
                                        <p:tgtEl>
                                          <p:spTgt spid="11"/>
                                        </p:tgtEl>
                                        <p:attrNameLst>
                                          <p:attrName>r</p:attrName>
                                        </p:attrNameLst>
                                      </p:cBhvr>
                                    </p:animRot>
                                  </p:childTnLst>
                                </p:cTn>
                              </p:par>
                              <p:par>
                                <p:cTn id="85" presetID="8" presetClass="emph" presetSubtype="0" fill="hold" nodeType="withEffect">
                                  <p:stCondLst>
                                    <p:cond delay="0"/>
                                  </p:stCondLst>
                                  <p:childTnLst>
                                    <p:animRot by="10800000">
                                      <p:cBhvr>
                                        <p:cTn id="86" dur="3000" fill="hold"/>
                                        <p:tgtEl>
                                          <p:spTgt spid="13"/>
                                        </p:tgtEl>
                                        <p:attrNameLst>
                                          <p:attrName>r</p:attrName>
                                        </p:attrNameLst>
                                      </p:cBhvr>
                                    </p:animRot>
                                  </p:childTnLst>
                                </p:cTn>
                              </p:par>
                              <p:par>
                                <p:cTn id="87" presetID="8" presetClass="emph" presetSubtype="0" fill="hold" nodeType="withEffect">
                                  <p:stCondLst>
                                    <p:cond delay="0"/>
                                  </p:stCondLst>
                                  <p:childTnLst>
                                    <p:animRot by="10800000">
                                      <p:cBhvr>
                                        <p:cTn id="88" dur="3000" fill="hold"/>
                                        <p:tgtEl>
                                          <p:spTgt spid="15"/>
                                        </p:tgtEl>
                                        <p:attrNameLst>
                                          <p:attrName>r</p:attrName>
                                        </p:attrNameLst>
                                      </p:cBhvr>
                                    </p:animRot>
                                  </p:childTnLst>
                                </p:cTn>
                              </p:par>
                              <p:par>
                                <p:cTn id="89" presetID="8" presetClass="emph" presetSubtype="0" fill="hold" nodeType="withEffect">
                                  <p:stCondLst>
                                    <p:cond delay="0"/>
                                  </p:stCondLst>
                                  <p:childTnLst>
                                    <p:animRot by="10800000">
                                      <p:cBhvr>
                                        <p:cTn id="90" dur="3000" fill="hold"/>
                                        <p:tgtEl>
                                          <p:spTgt spid="17"/>
                                        </p:tgtEl>
                                        <p:attrNameLst>
                                          <p:attrName>r</p:attrName>
                                        </p:attrNameLst>
                                      </p:cBhvr>
                                    </p:animRot>
                                  </p:childTnLst>
                                </p:cTn>
                              </p:par>
                              <p:par>
                                <p:cTn id="91" presetID="8" presetClass="emph" presetSubtype="0" fill="hold" nodeType="withEffect">
                                  <p:stCondLst>
                                    <p:cond delay="0"/>
                                  </p:stCondLst>
                                  <p:childTnLst>
                                    <p:animRot by="10800000">
                                      <p:cBhvr>
                                        <p:cTn id="92" dur="3000" fill="hold"/>
                                        <p:tgtEl>
                                          <p:spTgt spid="19"/>
                                        </p:tgtEl>
                                        <p:attrNameLst>
                                          <p:attrName>r</p:attrName>
                                        </p:attrNameLst>
                                      </p:cBhvr>
                                    </p:animRot>
                                  </p:childTnLst>
                                </p:cTn>
                              </p:par>
                              <p:par>
                                <p:cTn id="93" presetID="8" presetClass="emph" presetSubtype="0" fill="hold" nodeType="withEffect">
                                  <p:stCondLst>
                                    <p:cond delay="0"/>
                                  </p:stCondLst>
                                  <p:childTnLst>
                                    <p:animRot by="10800000">
                                      <p:cBhvr>
                                        <p:cTn id="94" dur="3000" fill="hold"/>
                                        <p:tgtEl>
                                          <p:spTgt spid="21"/>
                                        </p:tgtEl>
                                        <p:attrNameLst>
                                          <p:attrName>r</p:attrName>
                                        </p:attrNameLst>
                                      </p:cBhvr>
                                    </p:animRot>
                                  </p:childTnLst>
                                </p:cTn>
                              </p:par>
                              <p:par>
                                <p:cTn id="95" presetID="8" presetClass="emph" presetSubtype="0" fill="hold" nodeType="withEffect">
                                  <p:stCondLst>
                                    <p:cond delay="0"/>
                                  </p:stCondLst>
                                  <p:childTnLst>
                                    <p:animRot by="-10800000">
                                      <p:cBhvr>
                                        <p:cTn id="96" dur="3000" fill="hold"/>
                                        <p:tgtEl>
                                          <p:spTgt spid="6"/>
                                        </p:tgtEl>
                                        <p:attrNameLst>
                                          <p:attrName>r</p:attrName>
                                        </p:attrNameLst>
                                      </p:cBhvr>
                                    </p:animRot>
                                  </p:childTnLst>
                                </p:cTn>
                              </p:par>
                              <p:par>
                                <p:cTn id="97" presetID="8" presetClass="emph" presetSubtype="0" fill="hold" nodeType="withEffect">
                                  <p:stCondLst>
                                    <p:cond delay="0"/>
                                  </p:stCondLst>
                                  <p:childTnLst>
                                    <p:animRot by="-10800000">
                                      <p:cBhvr>
                                        <p:cTn id="98" dur="3000" fill="hold"/>
                                        <p:tgtEl>
                                          <p:spTgt spid="8"/>
                                        </p:tgtEl>
                                        <p:attrNameLst>
                                          <p:attrName>r</p:attrName>
                                        </p:attrNameLst>
                                      </p:cBhvr>
                                    </p:animRot>
                                  </p:childTnLst>
                                </p:cTn>
                              </p:par>
                              <p:par>
                                <p:cTn id="99" presetID="8" presetClass="emph" presetSubtype="0" fill="hold" nodeType="withEffect">
                                  <p:stCondLst>
                                    <p:cond delay="0"/>
                                  </p:stCondLst>
                                  <p:childTnLst>
                                    <p:animRot by="-10800000">
                                      <p:cBhvr>
                                        <p:cTn id="100" dur="3000" fill="hold"/>
                                        <p:tgtEl>
                                          <p:spTgt spid="10"/>
                                        </p:tgtEl>
                                        <p:attrNameLst>
                                          <p:attrName>r</p:attrName>
                                        </p:attrNameLst>
                                      </p:cBhvr>
                                    </p:animRot>
                                  </p:childTnLst>
                                </p:cTn>
                              </p:par>
                              <p:par>
                                <p:cTn id="101" presetID="8" presetClass="emph" presetSubtype="0" fill="hold" nodeType="withEffect">
                                  <p:stCondLst>
                                    <p:cond delay="0"/>
                                  </p:stCondLst>
                                  <p:childTnLst>
                                    <p:animRot by="-10800000">
                                      <p:cBhvr>
                                        <p:cTn id="102" dur="3000" fill="hold"/>
                                        <p:tgtEl>
                                          <p:spTgt spid="12"/>
                                        </p:tgtEl>
                                        <p:attrNameLst>
                                          <p:attrName>r</p:attrName>
                                        </p:attrNameLst>
                                      </p:cBhvr>
                                    </p:animRot>
                                  </p:childTnLst>
                                </p:cTn>
                              </p:par>
                              <p:par>
                                <p:cTn id="103" presetID="8" presetClass="emph" presetSubtype="0" fill="hold" nodeType="withEffect">
                                  <p:stCondLst>
                                    <p:cond delay="0"/>
                                  </p:stCondLst>
                                  <p:childTnLst>
                                    <p:animRot by="-10800000">
                                      <p:cBhvr>
                                        <p:cTn id="104" dur="3000" fill="hold"/>
                                        <p:tgtEl>
                                          <p:spTgt spid="14"/>
                                        </p:tgtEl>
                                        <p:attrNameLst>
                                          <p:attrName>r</p:attrName>
                                        </p:attrNameLst>
                                      </p:cBhvr>
                                    </p:animRot>
                                  </p:childTnLst>
                                </p:cTn>
                              </p:par>
                              <p:par>
                                <p:cTn id="105" presetID="8" presetClass="emph" presetSubtype="0" fill="hold" nodeType="withEffect">
                                  <p:stCondLst>
                                    <p:cond delay="0"/>
                                  </p:stCondLst>
                                  <p:childTnLst>
                                    <p:animRot by="-10800000">
                                      <p:cBhvr>
                                        <p:cTn id="106" dur="3000" fill="hold"/>
                                        <p:tgtEl>
                                          <p:spTgt spid="16"/>
                                        </p:tgtEl>
                                        <p:attrNameLst>
                                          <p:attrName>r</p:attrName>
                                        </p:attrNameLst>
                                      </p:cBhvr>
                                    </p:animRot>
                                  </p:childTnLst>
                                </p:cTn>
                              </p:par>
                              <p:par>
                                <p:cTn id="107" presetID="8" presetClass="emph" presetSubtype="0" fill="hold" nodeType="withEffect">
                                  <p:stCondLst>
                                    <p:cond delay="0"/>
                                  </p:stCondLst>
                                  <p:childTnLst>
                                    <p:animRot by="-10800000">
                                      <p:cBhvr>
                                        <p:cTn id="108" dur="3000" fill="hold"/>
                                        <p:tgtEl>
                                          <p:spTgt spid="18"/>
                                        </p:tgtEl>
                                        <p:attrNameLst>
                                          <p:attrName>r</p:attrName>
                                        </p:attrNameLst>
                                      </p:cBhvr>
                                    </p:animRot>
                                  </p:childTnLst>
                                </p:cTn>
                              </p:par>
                              <p:par>
                                <p:cTn id="109" presetID="8" presetClass="emph" presetSubtype="0" fill="hold" nodeType="withEffect">
                                  <p:stCondLst>
                                    <p:cond delay="0"/>
                                  </p:stCondLst>
                                  <p:childTnLst>
                                    <p:animRot by="-10800000">
                                      <p:cBhvr>
                                        <p:cTn id="110" dur="3000" fill="hold"/>
                                        <p:tgtEl>
                                          <p:spTgt spid="20"/>
                                        </p:tgtEl>
                                        <p:attrNameLst>
                                          <p:attrName>r</p:attrName>
                                        </p:attrNameLst>
                                      </p:cBhvr>
                                    </p:animRot>
                                  </p:childTnLst>
                                </p:cTn>
                              </p:par>
                              <p:par>
                                <p:cTn id="111" presetID="8" presetClass="emph" presetSubtype="0" fill="hold" nodeType="withEffect">
                                  <p:stCondLst>
                                    <p:cond delay="0"/>
                                  </p:stCondLst>
                                  <p:childTnLst>
                                    <p:animRot by="-10800000">
                                      <p:cBhvr>
                                        <p:cTn id="112" dur="3000" fill="hold"/>
                                        <p:tgtEl>
                                          <p:spTgt spid="22"/>
                                        </p:tgtEl>
                                        <p:attrNameLst>
                                          <p:attrName>r</p:attrName>
                                        </p:attrNameLst>
                                      </p:cBhvr>
                                    </p:animRot>
                                  </p:childTnLst>
                                </p:cTn>
                              </p:par>
                            </p:childTnLst>
                          </p:cTn>
                        </p:par>
                        <p:par>
                          <p:cTn id="113" fill="hold">
                            <p:stCondLst>
                              <p:cond delay="3000"/>
                            </p:stCondLst>
                            <p:childTnLst>
                              <p:par>
                                <p:cTn id="114" presetID="2" presetClass="exit" presetSubtype="4" fill="hold" nodeType="afterEffect">
                                  <p:stCondLst>
                                    <p:cond delay="0"/>
                                  </p:stCondLst>
                                  <p:childTnLst>
                                    <p:anim calcmode="lin" valueType="num">
                                      <p:cBhvr additive="base">
                                        <p:cTn id="115" dur="3000"/>
                                        <p:tgtEl>
                                          <p:spTgt spid="5"/>
                                        </p:tgtEl>
                                        <p:attrNameLst>
                                          <p:attrName>ppt_x</p:attrName>
                                        </p:attrNameLst>
                                      </p:cBhvr>
                                      <p:tavLst>
                                        <p:tav tm="0">
                                          <p:val>
                                            <p:strVal val="ppt_x"/>
                                          </p:val>
                                        </p:tav>
                                        <p:tav tm="100000">
                                          <p:val>
                                            <p:strVal val="ppt_x"/>
                                          </p:val>
                                        </p:tav>
                                      </p:tavLst>
                                    </p:anim>
                                    <p:anim calcmode="lin" valueType="num">
                                      <p:cBhvr additive="base">
                                        <p:cTn id="116" dur="3000"/>
                                        <p:tgtEl>
                                          <p:spTgt spid="5"/>
                                        </p:tgtEl>
                                        <p:attrNameLst>
                                          <p:attrName>ppt_y</p:attrName>
                                        </p:attrNameLst>
                                      </p:cBhvr>
                                      <p:tavLst>
                                        <p:tav tm="0">
                                          <p:val>
                                            <p:strVal val="ppt_y"/>
                                          </p:val>
                                        </p:tav>
                                        <p:tav tm="100000">
                                          <p:val>
                                            <p:strVal val="1+ppt_h/2"/>
                                          </p:val>
                                        </p:tav>
                                      </p:tavLst>
                                    </p:anim>
                                    <p:set>
                                      <p:cBhvr>
                                        <p:cTn id="117" dur="1" fill="hold">
                                          <p:stCondLst>
                                            <p:cond delay="2999"/>
                                          </p:stCondLst>
                                        </p:cTn>
                                        <p:tgtEl>
                                          <p:spTgt spid="5"/>
                                        </p:tgtEl>
                                        <p:attrNameLst>
                                          <p:attrName>style.visibility</p:attrName>
                                        </p:attrNameLst>
                                      </p:cBhvr>
                                      <p:to>
                                        <p:strVal val="hidden"/>
                                      </p:to>
                                    </p:set>
                                  </p:childTnLst>
                                </p:cTn>
                              </p:par>
                              <p:par>
                                <p:cTn id="118" presetID="2" presetClass="exit" presetSubtype="4" fill="hold" nodeType="withEffect">
                                  <p:stCondLst>
                                    <p:cond delay="0"/>
                                  </p:stCondLst>
                                  <p:childTnLst>
                                    <p:anim calcmode="lin" valueType="num">
                                      <p:cBhvr additive="base">
                                        <p:cTn id="119" dur="3000"/>
                                        <p:tgtEl>
                                          <p:spTgt spid="7"/>
                                        </p:tgtEl>
                                        <p:attrNameLst>
                                          <p:attrName>ppt_x</p:attrName>
                                        </p:attrNameLst>
                                      </p:cBhvr>
                                      <p:tavLst>
                                        <p:tav tm="0">
                                          <p:val>
                                            <p:strVal val="ppt_x"/>
                                          </p:val>
                                        </p:tav>
                                        <p:tav tm="100000">
                                          <p:val>
                                            <p:strVal val="ppt_x"/>
                                          </p:val>
                                        </p:tav>
                                      </p:tavLst>
                                    </p:anim>
                                    <p:anim calcmode="lin" valueType="num">
                                      <p:cBhvr additive="base">
                                        <p:cTn id="120" dur="3000"/>
                                        <p:tgtEl>
                                          <p:spTgt spid="7"/>
                                        </p:tgtEl>
                                        <p:attrNameLst>
                                          <p:attrName>ppt_y</p:attrName>
                                        </p:attrNameLst>
                                      </p:cBhvr>
                                      <p:tavLst>
                                        <p:tav tm="0">
                                          <p:val>
                                            <p:strVal val="ppt_y"/>
                                          </p:val>
                                        </p:tav>
                                        <p:tav tm="100000">
                                          <p:val>
                                            <p:strVal val="1+ppt_h/2"/>
                                          </p:val>
                                        </p:tav>
                                      </p:tavLst>
                                    </p:anim>
                                    <p:set>
                                      <p:cBhvr>
                                        <p:cTn id="121" dur="1" fill="hold">
                                          <p:stCondLst>
                                            <p:cond delay="2999"/>
                                          </p:stCondLst>
                                        </p:cTn>
                                        <p:tgtEl>
                                          <p:spTgt spid="7"/>
                                        </p:tgtEl>
                                        <p:attrNameLst>
                                          <p:attrName>style.visibility</p:attrName>
                                        </p:attrNameLst>
                                      </p:cBhvr>
                                      <p:to>
                                        <p:strVal val="hidden"/>
                                      </p:to>
                                    </p:set>
                                  </p:childTnLst>
                                </p:cTn>
                              </p:par>
                              <p:par>
                                <p:cTn id="122" presetID="2" presetClass="exit" presetSubtype="4" fill="hold" nodeType="withEffect">
                                  <p:stCondLst>
                                    <p:cond delay="0"/>
                                  </p:stCondLst>
                                  <p:childTnLst>
                                    <p:anim calcmode="lin" valueType="num">
                                      <p:cBhvr additive="base">
                                        <p:cTn id="123" dur="3000"/>
                                        <p:tgtEl>
                                          <p:spTgt spid="9"/>
                                        </p:tgtEl>
                                        <p:attrNameLst>
                                          <p:attrName>ppt_x</p:attrName>
                                        </p:attrNameLst>
                                      </p:cBhvr>
                                      <p:tavLst>
                                        <p:tav tm="0">
                                          <p:val>
                                            <p:strVal val="ppt_x"/>
                                          </p:val>
                                        </p:tav>
                                        <p:tav tm="100000">
                                          <p:val>
                                            <p:strVal val="ppt_x"/>
                                          </p:val>
                                        </p:tav>
                                      </p:tavLst>
                                    </p:anim>
                                    <p:anim calcmode="lin" valueType="num">
                                      <p:cBhvr additive="base">
                                        <p:cTn id="124" dur="3000"/>
                                        <p:tgtEl>
                                          <p:spTgt spid="9"/>
                                        </p:tgtEl>
                                        <p:attrNameLst>
                                          <p:attrName>ppt_y</p:attrName>
                                        </p:attrNameLst>
                                      </p:cBhvr>
                                      <p:tavLst>
                                        <p:tav tm="0">
                                          <p:val>
                                            <p:strVal val="ppt_y"/>
                                          </p:val>
                                        </p:tav>
                                        <p:tav tm="100000">
                                          <p:val>
                                            <p:strVal val="1+ppt_h/2"/>
                                          </p:val>
                                        </p:tav>
                                      </p:tavLst>
                                    </p:anim>
                                    <p:set>
                                      <p:cBhvr>
                                        <p:cTn id="125" dur="1" fill="hold">
                                          <p:stCondLst>
                                            <p:cond delay="2999"/>
                                          </p:stCondLst>
                                        </p:cTn>
                                        <p:tgtEl>
                                          <p:spTgt spid="9"/>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ppt_x"/>
                                          </p:val>
                                        </p:tav>
                                      </p:tavLst>
                                    </p:anim>
                                    <p:anim calcmode="lin" valueType="num">
                                      <p:cBhvr additive="base">
                                        <p:cTn id="128" dur="3000"/>
                                        <p:tgtEl>
                                          <p:spTgt spid="11"/>
                                        </p:tgtEl>
                                        <p:attrNameLst>
                                          <p:attrName>ppt_y</p:attrName>
                                        </p:attrNameLst>
                                      </p:cBhvr>
                                      <p:tavLst>
                                        <p:tav tm="0">
                                          <p:val>
                                            <p:strVal val="ppt_y"/>
                                          </p:val>
                                        </p:tav>
                                        <p:tav tm="100000">
                                          <p:val>
                                            <p:strVal val="1+ppt_h/2"/>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4"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ppt_x"/>
                                          </p:val>
                                        </p:tav>
                                      </p:tavLst>
                                    </p:anim>
                                    <p:anim calcmode="lin" valueType="num">
                                      <p:cBhvr additive="base">
                                        <p:cTn id="132" dur="3000"/>
                                        <p:tgtEl>
                                          <p:spTgt spid="13"/>
                                        </p:tgtEl>
                                        <p:attrNameLst>
                                          <p:attrName>ppt_y</p:attrName>
                                        </p:attrNameLst>
                                      </p:cBhvr>
                                      <p:tavLst>
                                        <p:tav tm="0">
                                          <p:val>
                                            <p:strVal val="ppt_y"/>
                                          </p:val>
                                        </p:tav>
                                        <p:tav tm="100000">
                                          <p:val>
                                            <p:strVal val="1+ppt_h/2"/>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4" fill="hold" nodeType="withEffect">
                                  <p:stCondLst>
                                    <p:cond delay="0"/>
                                  </p:stCondLst>
                                  <p:childTnLst>
                                    <p:anim calcmode="lin" valueType="num">
                                      <p:cBhvr additive="base">
                                        <p:cTn id="135" dur="3000"/>
                                        <p:tgtEl>
                                          <p:spTgt spid="15"/>
                                        </p:tgtEl>
                                        <p:attrNameLst>
                                          <p:attrName>ppt_x</p:attrName>
                                        </p:attrNameLst>
                                      </p:cBhvr>
                                      <p:tavLst>
                                        <p:tav tm="0">
                                          <p:val>
                                            <p:strVal val="ppt_x"/>
                                          </p:val>
                                        </p:tav>
                                        <p:tav tm="100000">
                                          <p:val>
                                            <p:strVal val="ppt_x"/>
                                          </p:val>
                                        </p:tav>
                                      </p:tavLst>
                                    </p:anim>
                                    <p:anim calcmode="lin" valueType="num">
                                      <p:cBhvr additive="base">
                                        <p:cTn id="136" dur="3000"/>
                                        <p:tgtEl>
                                          <p:spTgt spid="15"/>
                                        </p:tgtEl>
                                        <p:attrNameLst>
                                          <p:attrName>ppt_y</p:attrName>
                                        </p:attrNameLst>
                                      </p:cBhvr>
                                      <p:tavLst>
                                        <p:tav tm="0">
                                          <p:val>
                                            <p:strVal val="ppt_y"/>
                                          </p:val>
                                        </p:tav>
                                        <p:tav tm="100000">
                                          <p:val>
                                            <p:strVal val="1+ppt_h/2"/>
                                          </p:val>
                                        </p:tav>
                                      </p:tavLst>
                                    </p:anim>
                                    <p:set>
                                      <p:cBhvr>
                                        <p:cTn id="137" dur="1" fill="hold">
                                          <p:stCondLst>
                                            <p:cond delay="2999"/>
                                          </p:stCondLst>
                                        </p:cTn>
                                        <p:tgtEl>
                                          <p:spTgt spid="15"/>
                                        </p:tgtEl>
                                        <p:attrNameLst>
                                          <p:attrName>style.visibility</p:attrName>
                                        </p:attrNameLst>
                                      </p:cBhvr>
                                      <p:to>
                                        <p:strVal val="hidden"/>
                                      </p:to>
                                    </p:set>
                                  </p:childTnLst>
                                </p:cTn>
                              </p:par>
                              <p:par>
                                <p:cTn id="138" presetID="2" presetClass="exit" presetSubtype="4" fill="hold" nodeType="withEffect">
                                  <p:stCondLst>
                                    <p:cond delay="0"/>
                                  </p:stCondLst>
                                  <p:childTnLst>
                                    <p:anim calcmode="lin" valueType="num">
                                      <p:cBhvr additive="base">
                                        <p:cTn id="139" dur="3000"/>
                                        <p:tgtEl>
                                          <p:spTgt spid="17"/>
                                        </p:tgtEl>
                                        <p:attrNameLst>
                                          <p:attrName>ppt_x</p:attrName>
                                        </p:attrNameLst>
                                      </p:cBhvr>
                                      <p:tavLst>
                                        <p:tav tm="0">
                                          <p:val>
                                            <p:strVal val="ppt_x"/>
                                          </p:val>
                                        </p:tav>
                                        <p:tav tm="100000">
                                          <p:val>
                                            <p:strVal val="ppt_x"/>
                                          </p:val>
                                        </p:tav>
                                      </p:tavLst>
                                    </p:anim>
                                    <p:anim calcmode="lin" valueType="num">
                                      <p:cBhvr additive="base">
                                        <p:cTn id="140" dur="3000"/>
                                        <p:tgtEl>
                                          <p:spTgt spid="17"/>
                                        </p:tgtEl>
                                        <p:attrNameLst>
                                          <p:attrName>ppt_y</p:attrName>
                                        </p:attrNameLst>
                                      </p:cBhvr>
                                      <p:tavLst>
                                        <p:tav tm="0">
                                          <p:val>
                                            <p:strVal val="ppt_y"/>
                                          </p:val>
                                        </p:tav>
                                        <p:tav tm="100000">
                                          <p:val>
                                            <p:strVal val="1+ppt_h/2"/>
                                          </p:val>
                                        </p:tav>
                                      </p:tavLst>
                                    </p:anim>
                                    <p:set>
                                      <p:cBhvr>
                                        <p:cTn id="141" dur="1" fill="hold">
                                          <p:stCondLst>
                                            <p:cond delay="2999"/>
                                          </p:stCondLst>
                                        </p:cTn>
                                        <p:tgtEl>
                                          <p:spTgt spid="17"/>
                                        </p:tgtEl>
                                        <p:attrNameLst>
                                          <p:attrName>style.visibility</p:attrName>
                                        </p:attrNameLst>
                                      </p:cBhvr>
                                      <p:to>
                                        <p:strVal val="hidden"/>
                                      </p:to>
                                    </p:set>
                                  </p:childTnLst>
                                </p:cTn>
                              </p:par>
                              <p:par>
                                <p:cTn id="142" presetID="2" presetClass="exit" presetSubtype="4" fill="hold" nodeType="withEffect">
                                  <p:stCondLst>
                                    <p:cond delay="0"/>
                                  </p:stCondLst>
                                  <p:childTnLst>
                                    <p:anim calcmode="lin" valueType="num">
                                      <p:cBhvr additive="base">
                                        <p:cTn id="143" dur="3000"/>
                                        <p:tgtEl>
                                          <p:spTgt spid="19"/>
                                        </p:tgtEl>
                                        <p:attrNameLst>
                                          <p:attrName>ppt_x</p:attrName>
                                        </p:attrNameLst>
                                      </p:cBhvr>
                                      <p:tavLst>
                                        <p:tav tm="0">
                                          <p:val>
                                            <p:strVal val="ppt_x"/>
                                          </p:val>
                                        </p:tav>
                                        <p:tav tm="100000">
                                          <p:val>
                                            <p:strVal val="ppt_x"/>
                                          </p:val>
                                        </p:tav>
                                      </p:tavLst>
                                    </p:anim>
                                    <p:anim calcmode="lin" valueType="num">
                                      <p:cBhvr additive="base">
                                        <p:cTn id="144" dur="3000"/>
                                        <p:tgtEl>
                                          <p:spTgt spid="19"/>
                                        </p:tgtEl>
                                        <p:attrNameLst>
                                          <p:attrName>ppt_y</p:attrName>
                                        </p:attrNameLst>
                                      </p:cBhvr>
                                      <p:tavLst>
                                        <p:tav tm="0">
                                          <p:val>
                                            <p:strVal val="ppt_y"/>
                                          </p:val>
                                        </p:tav>
                                        <p:tav tm="100000">
                                          <p:val>
                                            <p:strVal val="1+ppt_h/2"/>
                                          </p:val>
                                        </p:tav>
                                      </p:tavLst>
                                    </p:anim>
                                    <p:set>
                                      <p:cBhvr>
                                        <p:cTn id="145" dur="1" fill="hold">
                                          <p:stCondLst>
                                            <p:cond delay="2999"/>
                                          </p:stCondLst>
                                        </p:cTn>
                                        <p:tgtEl>
                                          <p:spTgt spid="19"/>
                                        </p:tgtEl>
                                        <p:attrNameLst>
                                          <p:attrName>style.visibility</p:attrName>
                                        </p:attrNameLst>
                                      </p:cBhvr>
                                      <p:to>
                                        <p:strVal val="hidden"/>
                                      </p:to>
                                    </p:set>
                                  </p:childTnLst>
                                </p:cTn>
                              </p:par>
                              <p:par>
                                <p:cTn id="146" presetID="2" presetClass="exit" presetSubtype="4" fill="hold" nodeType="withEffect">
                                  <p:stCondLst>
                                    <p:cond delay="0"/>
                                  </p:stCondLst>
                                  <p:childTnLst>
                                    <p:anim calcmode="lin" valueType="num">
                                      <p:cBhvr additive="base">
                                        <p:cTn id="147" dur="3000"/>
                                        <p:tgtEl>
                                          <p:spTgt spid="21"/>
                                        </p:tgtEl>
                                        <p:attrNameLst>
                                          <p:attrName>ppt_x</p:attrName>
                                        </p:attrNameLst>
                                      </p:cBhvr>
                                      <p:tavLst>
                                        <p:tav tm="0">
                                          <p:val>
                                            <p:strVal val="ppt_x"/>
                                          </p:val>
                                        </p:tav>
                                        <p:tav tm="100000">
                                          <p:val>
                                            <p:strVal val="ppt_x"/>
                                          </p:val>
                                        </p:tav>
                                      </p:tavLst>
                                    </p:anim>
                                    <p:anim calcmode="lin" valueType="num">
                                      <p:cBhvr additive="base">
                                        <p:cTn id="148" dur="3000"/>
                                        <p:tgtEl>
                                          <p:spTgt spid="21"/>
                                        </p:tgtEl>
                                        <p:attrNameLst>
                                          <p:attrName>ppt_y</p:attrName>
                                        </p:attrNameLst>
                                      </p:cBhvr>
                                      <p:tavLst>
                                        <p:tav tm="0">
                                          <p:val>
                                            <p:strVal val="ppt_y"/>
                                          </p:val>
                                        </p:tav>
                                        <p:tav tm="100000">
                                          <p:val>
                                            <p:strVal val="1+ppt_h/2"/>
                                          </p:val>
                                        </p:tav>
                                      </p:tavLst>
                                    </p:anim>
                                    <p:set>
                                      <p:cBhvr>
                                        <p:cTn id="149" dur="1" fill="hold">
                                          <p:stCondLst>
                                            <p:cond delay="2999"/>
                                          </p:stCondLst>
                                        </p:cTn>
                                        <p:tgtEl>
                                          <p:spTgt spid="21"/>
                                        </p:tgtEl>
                                        <p:attrNameLst>
                                          <p:attrName>style.visibility</p:attrName>
                                        </p:attrNameLst>
                                      </p:cBhvr>
                                      <p:to>
                                        <p:strVal val="hidden"/>
                                      </p:to>
                                    </p:set>
                                  </p:childTnLst>
                                </p:cTn>
                              </p:par>
                              <p:par>
                                <p:cTn id="150" presetID="2" presetClass="exit" presetSubtype="1" fill="hold" nodeType="withEffect">
                                  <p:stCondLst>
                                    <p:cond delay="0"/>
                                  </p:stCondLst>
                                  <p:childTnLst>
                                    <p:anim calcmode="lin" valueType="num">
                                      <p:cBhvr additive="base">
                                        <p:cTn id="151" dur="3000"/>
                                        <p:tgtEl>
                                          <p:spTgt spid="6"/>
                                        </p:tgtEl>
                                        <p:attrNameLst>
                                          <p:attrName>ppt_x</p:attrName>
                                        </p:attrNameLst>
                                      </p:cBhvr>
                                      <p:tavLst>
                                        <p:tav tm="0">
                                          <p:val>
                                            <p:strVal val="ppt_x"/>
                                          </p:val>
                                        </p:tav>
                                        <p:tav tm="100000">
                                          <p:val>
                                            <p:strVal val="ppt_x"/>
                                          </p:val>
                                        </p:tav>
                                      </p:tavLst>
                                    </p:anim>
                                    <p:anim calcmode="lin" valueType="num">
                                      <p:cBhvr additive="base">
                                        <p:cTn id="152" dur="3000"/>
                                        <p:tgtEl>
                                          <p:spTgt spid="6"/>
                                        </p:tgtEl>
                                        <p:attrNameLst>
                                          <p:attrName>ppt_y</p:attrName>
                                        </p:attrNameLst>
                                      </p:cBhvr>
                                      <p:tavLst>
                                        <p:tav tm="0">
                                          <p:val>
                                            <p:strVal val="ppt_y"/>
                                          </p:val>
                                        </p:tav>
                                        <p:tav tm="100000">
                                          <p:val>
                                            <p:strVal val="0-ppt_h/2"/>
                                          </p:val>
                                        </p:tav>
                                      </p:tavLst>
                                    </p:anim>
                                    <p:set>
                                      <p:cBhvr>
                                        <p:cTn id="153" dur="1" fill="hold">
                                          <p:stCondLst>
                                            <p:cond delay="2999"/>
                                          </p:stCondLst>
                                        </p:cTn>
                                        <p:tgtEl>
                                          <p:spTgt spid="6"/>
                                        </p:tgtEl>
                                        <p:attrNameLst>
                                          <p:attrName>style.visibility</p:attrName>
                                        </p:attrNameLst>
                                      </p:cBhvr>
                                      <p:to>
                                        <p:strVal val="hidden"/>
                                      </p:to>
                                    </p:set>
                                  </p:childTnLst>
                                </p:cTn>
                              </p:par>
                              <p:par>
                                <p:cTn id="154" presetID="2" presetClass="exit" presetSubtype="1" fill="hold" nodeType="withEffect">
                                  <p:stCondLst>
                                    <p:cond delay="0"/>
                                  </p:stCondLst>
                                  <p:childTnLst>
                                    <p:anim calcmode="lin" valueType="num">
                                      <p:cBhvr additive="base">
                                        <p:cTn id="155" dur="3000"/>
                                        <p:tgtEl>
                                          <p:spTgt spid="8"/>
                                        </p:tgtEl>
                                        <p:attrNameLst>
                                          <p:attrName>ppt_x</p:attrName>
                                        </p:attrNameLst>
                                      </p:cBhvr>
                                      <p:tavLst>
                                        <p:tav tm="0">
                                          <p:val>
                                            <p:strVal val="ppt_x"/>
                                          </p:val>
                                        </p:tav>
                                        <p:tav tm="100000">
                                          <p:val>
                                            <p:strVal val="ppt_x"/>
                                          </p:val>
                                        </p:tav>
                                      </p:tavLst>
                                    </p:anim>
                                    <p:anim calcmode="lin" valueType="num">
                                      <p:cBhvr additive="base">
                                        <p:cTn id="156" dur="3000"/>
                                        <p:tgtEl>
                                          <p:spTgt spid="8"/>
                                        </p:tgtEl>
                                        <p:attrNameLst>
                                          <p:attrName>ppt_y</p:attrName>
                                        </p:attrNameLst>
                                      </p:cBhvr>
                                      <p:tavLst>
                                        <p:tav tm="0">
                                          <p:val>
                                            <p:strVal val="ppt_y"/>
                                          </p:val>
                                        </p:tav>
                                        <p:tav tm="100000">
                                          <p:val>
                                            <p:strVal val="0-ppt_h/2"/>
                                          </p:val>
                                        </p:tav>
                                      </p:tavLst>
                                    </p:anim>
                                    <p:set>
                                      <p:cBhvr>
                                        <p:cTn id="157" dur="1" fill="hold">
                                          <p:stCondLst>
                                            <p:cond delay="2999"/>
                                          </p:stCondLst>
                                        </p:cTn>
                                        <p:tgtEl>
                                          <p:spTgt spid="8"/>
                                        </p:tgtEl>
                                        <p:attrNameLst>
                                          <p:attrName>style.visibility</p:attrName>
                                        </p:attrNameLst>
                                      </p:cBhvr>
                                      <p:to>
                                        <p:strVal val="hidden"/>
                                      </p:to>
                                    </p:set>
                                  </p:childTnLst>
                                </p:cTn>
                              </p:par>
                              <p:par>
                                <p:cTn id="158" presetID="2" presetClass="exit" presetSubtype="1" fill="hold" nodeType="withEffect">
                                  <p:stCondLst>
                                    <p:cond delay="0"/>
                                  </p:stCondLst>
                                  <p:childTnLst>
                                    <p:anim calcmode="lin" valueType="num">
                                      <p:cBhvr additive="base">
                                        <p:cTn id="159" dur="3000"/>
                                        <p:tgtEl>
                                          <p:spTgt spid="10"/>
                                        </p:tgtEl>
                                        <p:attrNameLst>
                                          <p:attrName>ppt_x</p:attrName>
                                        </p:attrNameLst>
                                      </p:cBhvr>
                                      <p:tavLst>
                                        <p:tav tm="0">
                                          <p:val>
                                            <p:strVal val="ppt_x"/>
                                          </p:val>
                                        </p:tav>
                                        <p:tav tm="100000">
                                          <p:val>
                                            <p:strVal val="ppt_x"/>
                                          </p:val>
                                        </p:tav>
                                      </p:tavLst>
                                    </p:anim>
                                    <p:anim calcmode="lin" valueType="num">
                                      <p:cBhvr additive="base">
                                        <p:cTn id="160" dur="3000"/>
                                        <p:tgtEl>
                                          <p:spTgt spid="10"/>
                                        </p:tgtEl>
                                        <p:attrNameLst>
                                          <p:attrName>ppt_y</p:attrName>
                                        </p:attrNameLst>
                                      </p:cBhvr>
                                      <p:tavLst>
                                        <p:tav tm="0">
                                          <p:val>
                                            <p:strVal val="ppt_y"/>
                                          </p:val>
                                        </p:tav>
                                        <p:tav tm="100000">
                                          <p:val>
                                            <p:strVal val="0-ppt_h/2"/>
                                          </p:val>
                                        </p:tav>
                                      </p:tavLst>
                                    </p:anim>
                                    <p:set>
                                      <p:cBhvr>
                                        <p:cTn id="161" dur="1" fill="hold">
                                          <p:stCondLst>
                                            <p:cond delay="2999"/>
                                          </p:stCondLst>
                                        </p:cTn>
                                        <p:tgtEl>
                                          <p:spTgt spid="10"/>
                                        </p:tgtEl>
                                        <p:attrNameLst>
                                          <p:attrName>style.visibility</p:attrName>
                                        </p:attrNameLst>
                                      </p:cBhvr>
                                      <p:to>
                                        <p:strVal val="hidden"/>
                                      </p:to>
                                    </p:set>
                                  </p:childTnLst>
                                </p:cTn>
                              </p:par>
                              <p:par>
                                <p:cTn id="162" presetID="2" presetClass="exit" presetSubtype="1" fill="hold" nodeType="withEffect">
                                  <p:stCondLst>
                                    <p:cond delay="0"/>
                                  </p:stCondLst>
                                  <p:childTnLst>
                                    <p:anim calcmode="lin" valueType="num">
                                      <p:cBhvr additive="base">
                                        <p:cTn id="163" dur="3000"/>
                                        <p:tgtEl>
                                          <p:spTgt spid="12"/>
                                        </p:tgtEl>
                                        <p:attrNameLst>
                                          <p:attrName>ppt_x</p:attrName>
                                        </p:attrNameLst>
                                      </p:cBhvr>
                                      <p:tavLst>
                                        <p:tav tm="0">
                                          <p:val>
                                            <p:strVal val="ppt_x"/>
                                          </p:val>
                                        </p:tav>
                                        <p:tav tm="100000">
                                          <p:val>
                                            <p:strVal val="ppt_x"/>
                                          </p:val>
                                        </p:tav>
                                      </p:tavLst>
                                    </p:anim>
                                    <p:anim calcmode="lin" valueType="num">
                                      <p:cBhvr additive="base">
                                        <p:cTn id="164" dur="3000"/>
                                        <p:tgtEl>
                                          <p:spTgt spid="12"/>
                                        </p:tgtEl>
                                        <p:attrNameLst>
                                          <p:attrName>ppt_y</p:attrName>
                                        </p:attrNameLst>
                                      </p:cBhvr>
                                      <p:tavLst>
                                        <p:tav tm="0">
                                          <p:val>
                                            <p:strVal val="ppt_y"/>
                                          </p:val>
                                        </p:tav>
                                        <p:tav tm="100000">
                                          <p:val>
                                            <p:strVal val="0-ppt_h/2"/>
                                          </p:val>
                                        </p:tav>
                                      </p:tavLst>
                                    </p:anim>
                                    <p:set>
                                      <p:cBhvr>
                                        <p:cTn id="165" dur="1" fill="hold">
                                          <p:stCondLst>
                                            <p:cond delay="2999"/>
                                          </p:stCondLst>
                                        </p:cTn>
                                        <p:tgtEl>
                                          <p:spTgt spid="12"/>
                                        </p:tgtEl>
                                        <p:attrNameLst>
                                          <p:attrName>style.visibility</p:attrName>
                                        </p:attrNameLst>
                                      </p:cBhvr>
                                      <p:to>
                                        <p:strVal val="hidden"/>
                                      </p:to>
                                    </p:set>
                                  </p:childTnLst>
                                </p:cTn>
                              </p:par>
                              <p:par>
                                <p:cTn id="166" presetID="2" presetClass="exit" presetSubtype="1" fill="hold" nodeType="withEffect">
                                  <p:stCondLst>
                                    <p:cond delay="0"/>
                                  </p:stCondLst>
                                  <p:childTnLst>
                                    <p:anim calcmode="lin" valueType="num">
                                      <p:cBhvr additive="base">
                                        <p:cTn id="167" dur="3000"/>
                                        <p:tgtEl>
                                          <p:spTgt spid="14"/>
                                        </p:tgtEl>
                                        <p:attrNameLst>
                                          <p:attrName>ppt_x</p:attrName>
                                        </p:attrNameLst>
                                      </p:cBhvr>
                                      <p:tavLst>
                                        <p:tav tm="0">
                                          <p:val>
                                            <p:strVal val="ppt_x"/>
                                          </p:val>
                                        </p:tav>
                                        <p:tav tm="100000">
                                          <p:val>
                                            <p:strVal val="ppt_x"/>
                                          </p:val>
                                        </p:tav>
                                      </p:tavLst>
                                    </p:anim>
                                    <p:anim calcmode="lin" valueType="num">
                                      <p:cBhvr additive="base">
                                        <p:cTn id="168" dur="3000"/>
                                        <p:tgtEl>
                                          <p:spTgt spid="14"/>
                                        </p:tgtEl>
                                        <p:attrNameLst>
                                          <p:attrName>ppt_y</p:attrName>
                                        </p:attrNameLst>
                                      </p:cBhvr>
                                      <p:tavLst>
                                        <p:tav tm="0">
                                          <p:val>
                                            <p:strVal val="ppt_y"/>
                                          </p:val>
                                        </p:tav>
                                        <p:tav tm="100000">
                                          <p:val>
                                            <p:strVal val="0-ppt_h/2"/>
                                          </p:val>
                                        </p:tav>
                                      </p:tavLst>
                                    </p:anim>
                                    <p:set>
                                      <p:cBhvr>
                                        <p:cTn id="169" dur="1" fill="hold">
                                          <p:stCondLst>
                                            <p:cond delay="2999"/>
                                          </p:stCondLst>
                                        </p:cTn>
                                        <p:tgtEl>
                                          <p:spTgt spid="14"/>
                                        </p:tgtEl>
                                        <p:attrNameLst>
                                          <p:attrName>style.visibility</p:attrName>
                                        </p:attrNameLst>
                                      </p:cBhvr>
                                      <p:to>
                                        <p:strVal val="hidden"/>
                                      </p:to>
                                    </p:set>
                                  </p:childTnLst>
                                </p:cTn>
                              </p:par>
                              <p:par>
                                <p:cTn id="170" presetID="2" presetClass="exit" presetSubtype="1" fill="hold" nodeType="withEffect">
                                  <p:stCondLst>
                                    <p:cond delay="0"/>
                                  </p:stCondLst>
                                  <p:childTnLst>
                                    <p:anim calcmode="lin" valueType="num">
                                      <p:cBhvr additive="base">
                                        <p:cTn id="171" dur="3000"/>
                                        <p:tgtEl>
                                          <p:spTgt spid="16"/>
                                        </p:tgtEl>
                                        <p:attrNameLst>
                                          <p:attrName>ppt_x</p:attrName>
                                        </p:attrNameLst>
                                      </p:cBhvr>
                                      <p:tavLst>
                                        <p:tav tm="0">
                                          <p:val>
                                            <p:strVal val="ppt_x"/>
                                          </p:val>
                                        </p:tav>
                                        <p:tav tm="100000">
                                          <p:val>
                                            <p:strVal val="ppt_x"/>
                                          </p:val>
                                        </p:tav>
                                      </p:tavLst>
                                    </p:anim>
                                    <p:anim calcmode="lin" valueType="num">
                                      <p:cBhvr additive="base">
                                        <p:cTn id="172" dur="3000"/>
                                        <p:tgtEl>
                                          <p:spTgt spid="16"/>
                                        </p:tgtEl>
                                        <p:attrNameLst>
                                          <p:attrName>ppt_y</p:attrName>
                                        </p:attrNameLst>
                                      </p:cBhvr>
                                      <p:tavLst>
                                        <p:tav tm="0">
                                          <p:val>
                                            <p:strVal val="ppt_y"/>
                                          </p:val>
                                        </p:tav>
                                        <p:tav tm="100000">
                                          <p:val>
                                            <p:strVal val="0-ppt_h/2"/>
                                          </p:val>
                                        </p:tav>
                                      </p:tavLst>
                                    </p:anim>
                                    <p:set>
                                      <p:cBhvr>
                                        <p:cTn id="173" dur="1" fill="hold">
                                          <p:stCondLst>
                                            <p:cond delay="2999"/>
                                          </p:stCondLst>
                                        </p:cTn>
                                        <p:tgtEl>
                                          <p:spTgt spid="16"/>
                                        </p:tgtEl>
                                        <p:attrNameLst>
                                          <p:attrName>style.visibility</p:attrName>
                                        </p:attrNameLst>
                                      </p:cBhvr>
                                      <p:to>
                                        <p:strVal val="hidden"/>
                                      </p:to>
                                    </p:set>
                                  </p:childTnLst>
                                </p:cTn>
                              </p:par>
                              <p:par>
                                <p:cTn id="174" presetID="2" presetClass="exit" presetSubtype="1" fill="hold" nodeType="withEffect">
                                  <p:stCondLst>
                                    <p:cond delay="0"/>
                                  </p:stCondLst>
                                  <p:childTnLst>
                                    <p:anim calcmode="lin" valueType="num">
                                      <p:cBhvr additive="base">
                                        <p:cTn id="175" dur="3000"/>
                                        <p:tgtEl>
                                          <p:spTgt spid="18"/>
                                        </p:tgtEl>
                                        <p:attrNameLst>
                                          <p:attrName>ppt_x</p:attrName>
                                        </p:attrNameLst>
                                      </p:cBhvr>
                                      <p:tavLst>
                                        <p:tav tm="0">
                                          <p:val>
                                            <p:strVal val="ppt_x"/>
                                          </p:val>
                                        </p:tav>
                                        <p:tav tm="100000">
                                          <p:val>
                                            <p:strVal val="ppt_x"/>
                                          </p:val>
                                        </p:tav>
                                      </p:tavLst>
                                    </p:anim>
                                    <p:anim calcmode="lin" valueType="num">
                                      <p:cBhvr additive="base">
                                        <p:cTn id="176" dur="3000"/>
                                        <p:tgtEl>
                                          <p:spTgt spid="18"/>
                                        </p:tgtEl>
                                        <p:attrNameLst>
                                          <p:attrName>ppt_y</p:attrName>
                                        </p:attrNameLst>
                                      </p:cBhvr>
                                      <p:tavLst>
                                        <p:tav tm="0">
                                          <p:val>
                                            <p:strVal val="ppt_y"/>
                                          </p:val>
                                        </p:tav>
                                        <p:tav tm="100000">
                                          <p:val>
                                            <p:strVal val="0-ppt_h/2"/>
                                          </p:val>
                                        </p:tav>
                                      </p:tavLst>
                                    </p:anim>
                                    <p:set>
                                      <p:cBhvr>
                                        <p:cTn id="177" dur="1" fill="hold">
                                          <p:stCondLst>
                                            <p:cond delay="2999"/>
                                          </p:stCondLst>
                                        </p:cTn>
                                        <p:tgtEl>
                                          <p:spTgt spid="18"/>
                                        </p:tgtEl>
                                        <p:attrNameLst>
                                          <p:attrName>style.visibility</p:attrName>
                                        </p:attrNameLst>
                                      </p:cBhvr>
                                      <p:to>
                                        <p:strVal val="hidden"/>
                                      </p:to>
                                    </p:set>
                                  </p:childTnLst>
                                </p:cTn>
                              </p:par>
                              <p:par>
                                <p:cTn id="178" presetID="2" presetClass="exit" presetSubtype="1" fill="hold" nodeType="withEffect">
                                  <p:stCondLst>
                                    <p:cond delay="0"/>
                                  </p:stCondLst>
                                  <p:childTnLst>
                                    <p:anim calcmode="lin" valueType="num">
                                      <p:cBhvr additive="base">
                                        <p:cTn id="179" dur="3000"/>
                                        <p:tgtEl>
                                          <p:spTgt spid="20"/>
                                        </p:tgtEl>
                                        <p:attrNameLst>
                                          <p:attrName>ppt_x</p:attrName>
                                        </p:attrNameLst>
                                      </p:cBhvr>
                                      <p:tavLst>
                                        <p:tav tm="0">
                                          <p:val>
                                            <p:strVal val="ppt_x"/>
                                          </p:val>
                                        </p:tav>
                                        <p:tav tm="100000">
                                          <p:val>
                                            <p:strVal val="ppt_x"/>
                                          </p:val>
                                        </p:tav>
                                      </p:tavLst>
                                    </p:anim>
                                    <p:anim calcmode="lin" valueType="num">
                                      <p:cBhvr additive="base">
                                        <p:cTn id="180" dur="3000"/>
                                        <p:tgtEl>
                                          <p:spTgt spid="20"/>
                                        </p:tgtEl>
                                        <p:attrNameLst>
                                          <p:attrName>ppt_y</p:attrName>
                                        </p:attrNameLst>
                                      </p:cBhvr>
                                      <p:tavLst>
                                        <p:tav tm="0">
                                          <p:val>
                                            <p:strVal val="ppt_y"/>
                                          </p:val>
                                        </p:tav>
                                        <p:tav tm="100000">
                                          <p:val>
                                            <p:strVal val="0-ppt_h/2"/>
                                          </p:val>
                                        </p:tav>
                                      </p:tavLst>
                                    </p:anim>
                                    <p:set>
                                      <p:cBhvr>
                                        <p:cTn id="181" dur="1" fill="hold">
                                          <p:stCondLst>
                                            <p:cond delay="2999"/>
                                          </p:stCondLst>
                                        </p:cTn>
                                        <p:tgtEl>
                                          <p:spTgt spid="20"/>
                                        </p:tgtEl>
                                        <p:attrNameLst>
                                          <p:attrName>style.visibility</p:attrName>
                                        </p:attrNameLst>
                                      </p:cBhvr>
                                      <p:to>
                                        <p:strVal val="hidden"/>
                                      </p:to>
                                    </p:set>
                                  </p:childTnLst>
                                </p:cTn>
                              </p:par>
                              <p:par>
                                <p:cTn id="182" presetID="2" presetClass="exit" presetSubtype="1" fill="hold" nodeType="withEffect">
                                  <p:stCondLst>
                                    <p:cond delay="0"/>
                                  </p:stCondLst>
                                  <p:childTnLst>
                                    <p:anim calcmode="lin" valueType="num">
                                      <p:cBhvr additive="base">
                                        <p:cTn id="183" dur="3000"/>
                                        <p:tgtEl>
                                          <p:spTgt spid="22"/>
                                        </p:tgtEl>
                                        <p:attrNameLst>
                                          <p:attrName>ppt_x</p:attrName>
                                        </p:attrNameLst>
                                      </p:cBhvr>
                                      <p:tavLst>
                                        <p:tav tm="0">
                                          <p:val>
                                            <p:strVal val="ppt_x"/>
                                          </p:val>
                                        </p:tav>
                                        <p:tav tm="100000">
                                          <p:val>
                                            <p:strVal val="ppt_x"/>
                                          </p:val>
                                        </p:tav>
                                      </p:tavLst>
                                    </p:anim>
                                    <p:anim calcmode="lin" valueType="num">
                                      <p:cBhvr additive="base">
                                        <p:cTn id="184" dur="3000"/>
                                        <p:tgtEl>
                                          <p:spTgt spid="22"/>
                                        </p:tgtEl>
                                        <p:attrNameLst>
                                          <p:attrName>ppt_y</p:attrName>
                                        </p:attrNameLst>
                                      </p:cBhvr>
                                      <p:tavLst>
                                        <p:tav tm="0">
                                          <p:val>
                                            <p:strVal val="ppt_y"/>
                                          </p:val>
                                        </p:tav>
                                        <p:tav tm="100000">
                                          <p:val>
                                            <p:strVal val="0-ppt_h/2"/>
                                          </p:val>
                                        </p:tav>
                                      </p:tavLst>
                                    </p:anim>
                                    <p:set>
                                      <p:cBhvr>
                                        <p:cTn id="185" dur="1" fill="hold">
                                          <p:stCondLst>
                                            <p:cond delay="2999"/>
                                          </p:stCondLst>
                                        </p:cTn>
                                        <p:tgtEl>
                                          <p:spTgt spid="22"/>
                                        </p:tgtEl>
                                        <p:attrNameLst>
                                          <p:attrName>style.visibility</p:attrName>
                                        </p:attrNameLst>
                                      </p:cBhvr>
                                      <p:to>
                                        <p:strVal val="hidden"/>
                                      </p:to>
                                    </p:set>
                                  </p:childTnLst>
                                </p:cTn>
                              </p:par>
                              <p:par>
                                <p:cTn id="186" presetID="23" presetClass="entr" presetSubtype="272" fill="hold" nodeType="withEffect">
                                  <p:stCondLst>
                                    <p:cond delay="0"/>
                                  </p:stCondLst>
                                  <p:childTnLst>
                                    <p:set>
                                      <p:cBhvr>
                                        <p:cTn id="187" dur="1" fill="hold">
                                          <p:stCondLst>
                                            <p:cond delay="0"/>
                                          </p:stCondLst>
                                        </p:cTn>
                                        <p:tgtEl>
                                          <p:spTgt spid="4"/>
                                        </p:tgtEl>
                                        <p:attrNameLst>
                                          <p:attrName>style.visibility</p:attrName>
                                        </p:attrNameLst>
                                      </p:cBhvr>
                                      <p:to>
                                        <p:strVal val="visible"/>
                                      </p:to>
                                    </p:set>
                                    <p:anim calcmode="lin" valueType="num">
                                      <p:cBhvr>
                                        <p:cTn id="188" dur="3000" fill="hold"/>
                                        <p:tgtEl>
                                          <p:spTgt spid="4"/>
                                        </p:tgtEl>
                                        <p:attrNameLst>
                                          <p:attrName>ppt_w</p:attrName>
                                        </p:attrNameLst>
                                      </p:cBhvr>
                                      <p:tavLst>
                                        <p:tav tm="0">
                                          <p:val>
                                            <p:strVal val="2/3*#ppt_w"/>
                                          </p:val>
                                        </p:tav>
                                        <p:tav tm="100000">
                                          <p:val>
                                            <p:strVal val="#ppt_w"/>
                                          </p:val>
                                        </p:tav>
                                      </p:tavLst>
                                    </p:anim>
                                    <p:anim calcmode="lin" valueType="num">
                                      <p:cBhvr>
                                        <p:cTn id="189" dur="3000" fill="hold"/>
                                        <p:tgtEl>
                                          <p:spTgt spid="4"/>
                                        </p:tgtEl>
                                        <p:attrNameLst>
                                          <p:attrName>ppt_h</p:attrName>
                                        </p:attrNameLst>
                                      </p:cBhvr>
                                      <p:tavLst>
                                        <p:tav tm="0">
                                          <p:val>
                                            <p:strVal val="2/3*#ppt_h"/>
                                          </p:val>
                                        </p:tav>
                                        <p:tav tm="100000">
                                          <p:val>
                                            <p:strVal val="#ppt_h"/>
                                          </p:val>
                                        </p:tav>
                                      </p:tavLst>
                                    </p:anim>
                                  </p:childTnLst>
                                </p:cTn>
                              </p:par>
                              <p:par>
                                <p:cTn id="190" presetID="16" presetClass="entr" presetSubtype="42" fill="hold" nodeType="withEffect">
                                  <p:stCondLst>
                                    <p:cond delay="0"/>
                                  </p:stCondLst>
                                  <p:childTnLst>
                                    <p:set>
                                      <p:cBhvr>
                                        <p:cTn id="191" dur="1" fill="hold">
                                          <p:stCondLst>
                                            <p:cond delay="0"/>
                                          </p:stCondLst>
                                        </p:cTn>
                                        <p:tgtEl>
                                          <p:spTgt spid="4"/>
                                        </p:tgtEl>
                                        <p:attrNameLst>
                                          <p:attrName>style.visibility</p:attrName>
                                        </p:attrNameLst>
                                      </p:cBhvr>
                                      <p:to>
                                        <p:strVal val="visible"/>
                                      </p:to>
                                    </p:set>
                                    <p:animEffect transition="in" filter="barn(outHorizontal)">
                                      <p:cBhvr>
                                        <p:cTn id="192" dur="3000"/>
                                        <p:tgtEl>
                                          <p:spTgt spid="4"/>
                                        </p:tgtEl>
                                      </p:cBhvr>
                                    </p:animEffect>
                                  </p:childTnLst>
                                </p:cTn>
                              </p:par>
                            </p:childTnLst>
                          </p:cTn>
                        </p:par>
                        <p:par>
                          <p:cTn id="193" fill="hold">
                            <p:stCondLst>
                              <p:cond delay="6000"/>
                            </p:stCondLst>
                            <p:childTnLst>
                              <p:par>
                                <p:cTn id="194" presetID="40" presetClass="entr" presetSubtype="0" fill="hold" grpId="0" nodeType="afterEffect">
                                  <p:stCondLst>
                                    <p:cond delay="0"/>
                                  </p:stCondLst>
                                  <p:iterate type="lt">
                                    <p:tmPct val="10000"/>
                                  </p:iterate>
                                  <p:childTnLst>
                                    <p:set>
                                      <p:cBhvr>
                                        <p:cTn id="195" dur="1" fill="hold">
                                          <p:stCondLst>
                                            <p:cond delay="0"/>
                                          </p:stCondLst>
                                        </p:cTn>
                                        <p:tgtEl>
                                          <p:spTgt spid="23"/>
                                        </p:tgtEl>
                                        <p:attrNameLst>
                                          <p:attrName>style.visibility</p:attrName>
                                        </p:attrNameLst>
                                      </p:cBhvr>
                                      <p:to>
                                        <p:strVal val="visible"/>
                                      </p:to>
                                    </p:set>
                                    <p:animEffect transition="in" filter="fade">
                                      <p:cBhvr>
                                        <p:cTn id="196" dur="1000"/>
                                        <p:tgtEl>
                                          <p:spTgt spid="23"/>
                                        </p:tgtEl>
                                      </p:cBhvr>
                                    </p:animEffect>
                                    <p:anim calcmode="lin" valueType="num">
                                      <p:cBhvr>
                                        <p:cTn id="197" dur="1000" fill="hold"/>
                                        <p:tgtEl>
                                          <p:spTgt spid="23"/>
                                        </p:tgtEl>
                                        <p:attrNameLst>
                                          <p:attrName>ppt_x</p:attrName>
                                        </p:attrNameLst>
                                      </p:cBhvr>
                                      <p:tavLst>
                                        <p:tav tm="0">
                                          <p:val>
                                            <p:strVal val="#ppt_x-.1"/>
                                          </p:val>
                                        </p:tav>
                                        <p:tav tm="100000">
                                          <p:val>
                                            <p:strVal val="#ppt_x"/>
                                          </p:val>
                                        </p:tav>
                                      </p:tavLst>
                                    </p:anim>
                                    <p:anim calcmode="lin" valueType="num">
                                      <p:cBhvr>
                                        <p:cTn id="198"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42869_10151243465549023_1692182972_n.jpg"/>
          <p:cNvPicPr>
            <a:picLocks noChangeAspect="1"/>
          </p:cNvPicPr>
          <p:nvPr/>
        </p:nvPicPr>
        <p:blipFill>
          <a:blip r:embed="rId2" cstate="print"/>
          <a:stretch>
            <a:fillRect/>
          </a:stretch>
        </p:blipFill>
        <p:spPr bwMode="auto">
          <a:xfrm>
            <a:off x="-324544" y="0"/>
            <a:ext cx="9793088" cy="5715000"/>
          </a:xfrm>
          <a:prstGeom prst="rect">
            <a:avLst/>
          </a:prstGeom>
          <a:solidFill>
            <a:schemeClr val="accent4">
              <a:lumMod val="75000"/>
              <a:alpha val="7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4071938" y="0"/>
            <a:ext cx="285750" cy="762000"/>
          </a:xfrm>
          <a:prstGeom prst="rect">
            <a:avLst/>
          </a:prstGeom>
          <a:solidFill>
            <a:schemeClr val="accent6">
              <a:lumMod val="50000"/>
              <a:alpha val="7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714875" y="0"/>
            <a:ext cx="285750" cy="762000"/>
          </a:xfrm>
          <a:prstGeom prst="rect">
            <a:avLst/>
          </a:prstGeom>
          <a:solidFill>
            <a:schemeClr val="accent6">
              <a:lumMod val="50000"/>
              <a:alpha val="7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3714750" y="536575"/>
            <a:ext cx="285750" cy="762000"/>
          </a:xfrm>
          <a:prstGeom prst="rect">
            <a:avLst/>
          </a:prstGeom>
          <a:solidFill>
            <a:schemeClr val="accent6">
              <a:lumMod val="50000"/>
              <a:alpha val="7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5072063" y="536575"/>
            <a:ext cx="285750" cy="762000"/>
          </a:xfrm>
          <a:prstGeom prst="rect">
            <a:avLst/>
          </a:prstGeom>
          <a:solidFill>
            <a:schemeClr val="accent6">
              <a:lumMod val="50000"/>
              <a:alpha val="7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3357563" y="1012825"/>
            <a:ext cx="285750" cy="762000"/>
          </a:xfrm>
          <a:prstGeom prst="rect">
            <a:avLst/>
          </a:prstGeom>
          <a:solidFill>
            <a:schemeClr val="accent6">
              <a:lumMod val="50000"/>
              <a:alpha val="7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5429250" y="1071563"/>
            <a:ext cx="285750" cy="762000"/>
          </a:xfrm>
          <a:prstGeom prst="rect">
            <a:avLst/>
          </a:prstGeom>
          <a:solidFill>
            <a:schemeClr val="accent6">
              <a:lumMod val="50000"/>
              <a:alpha val="7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3000375" y="1428750"/>
            <a:ext cx="285750" cy="762000"/>
          </a:xfrm>
          <a:prstGeom prst="rect">
            <a:avLst/>
          </a:prstGeom>
          <a:solidFill>
            <a:schemeClr val="accent6">
              <a:lumMod val="50000"/>
              <a:alpha val="7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5786438" y="1489075"/>
            <a:ext cx="285750" cy="762000"/>
          </a:xfrm>
          <a:prstGeom prst="rect">
            <a:avLst/>
          </a:prstGeom>
          <a:solidFill>
            <a:schemeClr val="accent6">
              <a:lumMod val="50000"/>
              <a:alpha val="7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6143625" y="1905000"/>
            <a:ext cx="285750" cy="762000"/>
          </a:xfrm>
          <a:prstGeom prst="rect">
            <a:avLst/>
          </a:prstGeom>
          <a:solidFill>
            <a:schemeClr val="accent6">
              <a:lumMod val="50000"/>
              <a:alpha val="7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2643188" y="1905000"/>
            <a:ext cx="285750" cy="762000"/>
          </a:xfrm>
          <a:prstGeom prst="rect">
            <a:avLst/>
          </a:prstGeom>
          <a:solidFill>
            <a:schemeClr val="accent6">
              <a:lumMod val="50000"/>
              <a:alpha val="7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2286000" y="2381250"/>
            <a:ext cx="285750" cy="762000"/>
          </a:xfrm>
          <a:prstGeom prst="rect">
            <a:avLst/>
          </a:prstGeom>
          <a:solidFill>
            <a:schemeClr val="accent6">
              <a:lumMod val="50000"/>
              <a:alpha val="7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6500813" y="2381250"/>
            <a:ext cx="285750" cy="762000"/>
          </a:xfrm>
          <a:prstGeom prst="rect">
            <a:avLst/>
          </a:prstGeom>
          <a:solidFill>
            <a:schemeClr val="accent6">
              <a:lumMod val="50000"/>
              <a:alpha val="7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1928813" y="2798763"/>
            <a:ext cx="285750" cy="762000"/>
          </a:xfrm>
          <a:prstGeom prst="rect">
            <a:avLst/>
          </a:prstGeom>
          <a:solidFill>
            <a:schemeClr val="accent6">
              <a:lumMod val="50000"/>
              <a:alpha val="7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6858000" y="2798763"/>
            <a:ext cx="285750" cy="762000"/>
          </a:xfrm>
          <a:prstGeom prst="rect">
            <a:avLst/>
          </a:prstGeom>
          <a:solidFill>
            <a:schemeClr val="accent6">
              <a:lumMod val="50000"/>
              <a:alpha val="7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a:off x="1571625" y="3214688"/>
            <a:ext cx="285750" cy="762000"/>
          </a:xfrm>
          <a:prstGeom prst="rect">
            <a:avLst/>
          </a:prstGeom>
          <a:solidFill>
            <a:schemeClr val="accent6">
              <a:lumMod val="50000"/>
              <a:alpha val="7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a:off x="7215188" y="3214688"/>
            <a:ext cx="285750" cy="762000"/>
          </a:xfrm>
          <a:prstGeom prst="rect">
            <a:avLst/>
          </a:prstGeom>
          <a:solidFill>
            <a:schemeClr val="accent6">
              <a:lumMod val="50000"/>
              <a:alpha val="7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a:off x="1214438" y="3632200"/>
            <a:ext cx="285750" cy="762000"/>
          </a:xfrm>
          <a:prstGeom prst="rect">
            <a:avLst/>
          </a:prstGeom>
          <a:solidFill>
            <a:schemeClr val="accent6">
              <a:lumMod val="50000"/>
              <a:alpha val="7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7572375" y="3632200"/>
            <a:ext cx="285750" cy="762000"/>
          </a:xfrm>
          <a:prstGeom prst="rect">
            <a:avLst/>
          </a:prstGeom>
          <a:solidFill>
            <a:schemeClr val="accent6">
              <a:lumMod val="50000"/>
              <a:alpha val="7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a:off x="827088" y="4117975"/>
            <a:ext cx="285750" cy="762000"/>
          </a:xfrm>
          <a:prstGeom prst="rect">
            <a:avLst/>
          </a:prstGeom>
          <a:solidFill>
            <a:schemeClr val="accent6">
              <a:lumMod val="50000"/>
              <a:alpha val="7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Rectángulo"/>
          <p:cNvSpPr/>
          <p:nvPr/>
        </p:nvSpPr>
        <p:spPr>
          <a:xfrm>
            <a:off x="7929563" y="4048125"/>
            <a:ext cx="285750" cy="762000"/>
          </a:xfrm>
          <a:prstGeom prst="rect">
            <a:avLst/>
          </a:prstGeom>
          <a:solidFill>
            <a:schemeClr val="accent6">
              <a:lumMod val="50000"/>
              <a:alpha val="7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Rectángulo"/>
          <p:cNvSpPr/>
          <p:nvPr/>
        </p:nvSpPr>
        <p:spPr>
          <a:xfrm>
            <a:off x="395288" y="4478338"/>
            <a:ext cx="285750" cy="762000"/>
          </a:xfrm>
          <a:prstGeom prst="rect">
            <a:avLst/>
          </a:prstGeom>
          <a:solidFill>
            <a:schemeClr val="accent6">
              <a:lumMod val="50000"/>
              <a:alpha val="7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Rectángulo"/>
          <p:cNvSpPr/>
          <p:nvPr/>
        </p:nvSpPr>
        <p:spPr>
          <a:xfrm>
            <a:off x="8358188" y="4405313"/>
            <a:ext cx="285750" cy="762000"/>
          </a:xfrm>
          <a:prstGeom prst="rect">
            <a:avLst/>
          </a:prstGeom>
          <a:solidFill>
            <a:schemeClr val="accent6">
              <a:lumMod val="50000"/>
              <a:alpha val="7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Rectángulo"/>
          <p:cNvSpPr/>
          <p:nvPr/>
        </p:nvSpPr>
        <p:spPr>
          <a:xfrm>
            <a:off x="0" y="4953000"/>
            <a:ext cx="285750" cy="762000"/>
          </a:xfrm>
          <a:prstGeom prst="rect">
            <a:avLst/>
          </a:prstGeom>
          <a:solidFill>
            <a:schemeClr val="accent6">
              <a:lumMod val="50000"/>
              <a:alpha val="7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Rectángulo"/>
          <p:cNvSpPr/>
          <p:nvPr/>
        </p:nvSpPr>
        <p:spPr>
          <a:xfrm>
            <a:off x="8858250" y="4953000"/>
            <a:ext cx="285750" cy="762000"/>
          </a:xfrm>
          <a:prstGeom prst="rect">
            <a:avLst/>
          </a:prstGeom>
          <a:solidFill>
            <a:schemeClr val="accent6">
              <a:lumMod val="50000"/>
              <a:alpha val="7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9" name="28 CuadroTexto"/>
          <p:cNvSpPr txBox="1"/>
          <p:nvPr/>
        </p:nvSpPr>
        <p:spPr>
          <a:xfrm>
            <a:off x="251520"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Gran Cañón es una de las maravillas geológicas más magníficas del mundo. Es una obra maestra natural que ha sido tallada durante millones de años por el río Colorado, revelando capas de roca que cuentan una historia de la historia de la Tierra.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conveyor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plus(in)">
                                      <p:cBhvr>
                                        <p:cTn id="10" dur="3000"/>
                                        <p:tgtEl>
                                          <p:spTgt spid="7"/>
                                        </p:tgtEl>
                                      </p:cBhvr>
                                    </p:animEffect>
                                  </p:childTnLst>
                                </p:cTn>
                              </p:par>
                              <p:par>
                                <p:cTn id="11" presetID="13" presetClass="entr" presetSubtype="1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plus(in)">
                                      <p:cBhvr>
                                        <p:cTn id="13" dur="3000"/>
                                        <p:tgtEl>
                                          <p:spTgt spid="9"/>
                                        </p:tgtEl>
                                      </p:cBhvr>
                                    </p:animEffect>
                                  </p:childTnLst>
                                </p:cTn>
                              </p:par>
                              <p:par>
                                <p:cTn id="14" presetID="13" presetClass="entr" presetSubtype="16"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plus(in)">
                                      <p:cBhvr>
                                        <p:cTn id="16" dur="3000"/>
                                        <p:tgtEl>
                                          <p:spTgt spid="11"/>
                                        </p:tgtEl>
                                      </p:cBhvr>
                                    </p:animEffect>
                                  </p:childTnLst>
                                </p:cTn>
                              </p:par>
                              <p:par>
                                <p:cTn id="17" presetID="13" presetClass="entr" presetSubtype="16"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plus(in)">
                                      <p:cBhvr>
                                        <p:cTn id="19" dur="3000"/>
                                        <p:tgtEl>
                                          <p:spTgt spid="14"/>
                                        </p:tgtEl>
                                      </p:cBhvr>
                                    </p:animEffect>
                                  </p:childTnLst>
                                </p:cTn>
                              </p:par>
                              <p:par>
                                <p:cTn id="20" presetID="13" presetClass="entr" presetSubtype="16"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plus(in)">
                                      <p:cBhvr>
                                        <p:cTn id="22" dur="3000"/>
                                        <p:tgtEl>
                                          <p:spTgt spid="15"/>
                                        </p:tgtEl>
                                      </p:cBhvr>
                                    </p:animEffect>
                                  </p:childTnLst>
                                </p:cTn>
                              </p:par>
                              <p:par>
                                <p:cTn id="23" presetID="13" presetClass="entr" presetSubtype="16"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plus(in)">
                                      <p:cBhvr>
                                        <p:cTn id="25" dur="3000"/>
                                        <p:tgtEl>
                                          <p:spTgt spid="17"/>
                                        </p:tgtEl>
                                      </p:cBhvr>
                                    </p:animEffect>
                                  </p:childTnLst>
                                </p:cTn>
                              </p:par>
                              <p:par>
                                <p:cTn id="26" presetID="13" presetClass="entr" presetSubtype="16"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plus(in)">
                                      <p:cBhvr>
                                        <p:cTn id="28" dur="3000"/>
                                        <p:tgtEl>
                                          <p:spTgt spid="19"/>
                                        </p:tgtEl>
                                      </p:cBhvr>
                                    </p:animEffect>
                                  </p:childTnLst>
                                </p:cTn>
                              </p:par>
                              <p:par>
                                <p:cTn id="29" presetID="13" presetClass="entr" presetSubtype="16"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plus(in)">
                                      <p:cBhvr>
                                        <p:cTn id="31" dur="3000"/>
                                        <p:tgtEl>
                                          <p:spTgt spid="21"/>
                                        </p:tgtEl>
                                      </p:cBhvr>
                                    </p:animEffect>
                                  </p:childTnLst>
                                </p:cTn>
                              </p:par>
                              <p:par>
                                <p:cTn id="32" presetID="13" presetClass="entr" presetSubtype="16" fill="hold"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plus(in)">
                                      <p:cBhvr>
                                        <p:cTn id="34" dur="3000"/>
                                        <p:tgtEl>
                                          <p:spTgt spid="23"/>
                                        </p:tgtEl>
                                      </p:cBhvr>
                                    </p:animEffect>
                                  </p:childTnLst>
                                </p:cTn>
                              </p:par>
                              <p:par>
                                <p:cTn id="35" presetID="13" presetClass="entr" presetSubtype="16"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plus(in)">
                                      <p:cBhvr>
                                        <p:cTn id="37" dur="3000"/>
                                        <p:tgtEl>
                                          <p:spTgt spid="25"/>
                                        </p:tgtEl>
                                      </p:cBhvr>
                                    </p:animEffect>
                                  </p:childTnLst>
                                </p:cTn>
                              </p:par>
                              <p:par>
                                <p:cTn id="38" presetID="13" presetClass="entr" presetSubtype="16" fill="hold" nodeType="with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plus(in)">
                                      <p:cBhvr>
                                        <p:cTn id="40" dur="3000"/>
                                        <p:tgtEl>
                                          <p:spTgt spid="27"/>
                                        </p:tgtEl>
                                      </p:cBhvr>
                                    </p:animEffect>
                                  </p:childTnLst>
                                </p:cTn>
                              </p:par>
                              <p:par>
                                <p:cTn id="41" presetID="13" presetClass="entr" presetSubtype="16"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plus(in)">
                                      <p:cBhvr>
                                        <p:cTn id="43" dur="3000"/>
                                        <p:tgtEl>
                                          <p:spTgt spid="6"/>
                                        </p:tgtEl>
                                      </p:cBhvr>
                                    </p:animEffect>
                                  </p:childTnLst>
                                </p:cTn>
                              </p:par>
                              <p:par>
                                <p:cTn id="44" presetID="13" presetClass="entr" presetSubtype="16"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plus(in)">
                                      <p:cBhvr>
                                        <p:cTn id="46" dur="3000"/>
                                        <p:tgtEl>
                                          <p:spTgt spid="8"/>
                                        </p:tgtEl>
                                      </p:cBhvr>
                                    </p:animEffect>
                                  </p:childTnLst>
                                </p:cTn>
                              </p:par>
                              <p:par>
                                <p:cTn id="47" presetID="13" presetClass="entr" presetSubtype="16"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plus(in)">
                                      <p:cBhvr>
                                        <p:cTn id="49" dur="3000"/>
                                        <p:tgtEl>
                                          <p:spTgt spid="10"/>
                                        </p:tgtEl>
                                      </p:cBhvr>
                                    </p:animEffect>
                                  </p:childTnLst>
                                </p:cTn>
                              </p:par>
                              <p:par>
                                <p:cTn id="50" presetID="13" presetClass="entr" presetSubtype="16"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plus(in)">
                                      <p:cBhvr>
                                        <p:cTn id="52" dur="3000"/>
                                        <p:tgtEl>
                                          <p:spTgt spid="12"/>
                                        </p:tgtEl>
                                      </p:cBhvr>
                                    </p:animEffect>
                                  </p:childTnLst>
                                </p:cTn>
                              </p:par>
                              <p:par>
                                <p:cTn id="53" presetID="13" presetClass="entr" presetSubtype="16" fill="hold" nodeType="with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plus(in)">
                                      <p:cBhvr>
                                        <p:cTn id="55" dur="3000"/>
                                        <p:tgtEl>
                                          <p:spTgt spid="13"/>
                                        </p:tgtEl>
                                      </p:cBhvr>
                                    </p:animEffect>
                                  </p:childTnLst>
                                </p:cTn>
                              </p:par>
                              <p:par>
                                <p:cTn id="56" presetID="13" presetClass="entr" presetSubtype="16" fill="hold" nodeType="with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plus(in)">
                                      <p:cBhvr>
                                        <p:cTn id="58" dur="3000"/>
                                        <p:tgtEl>
                                          <p:spTgt spid="16"/>
                                        </p:tgtEl>
                                      </p:cBhvr>
                                    </p:animEffect>
                                  </p:childTnLst>
                                </p:cTn>
                              </p:par>
                              <p:par>
                                <p:cTn id="59" presetID="13" presetClass="entr" presetSubtype="16"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plus(in)">
                                      <p:cBhvr>
                                        <p:cTn id="61" dur="3000"/>
                                        <p:tgtEl>
                                          <p:spTgt spid="18"/>
                                        </p:tgtEl>
                                      </p:cBhvr>
                                    </p:animEffect>
                                  </p:childTnLst>
                                </p:cTn>
                              </p:par>
                              <p:par>
                                <p:cTn id="62" presetID="13" presetClass="entr" presetSubtype="16" fill="hold" nodeType="with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plus(in)">
                                      <p:cBhvr>
                                        <p:cTn id="64" dur="3000"/>
                                        <p:tgtEl>
                                          <p:spTgt spid="20"/>
                                        </p:tgtEl>
                                      </p:cBhvr>
                                    </p:animEffect>
                                  </p:childTnLst>
                                </p:cTn>
                              </p:par>
                              <p:par>
                                <p:cTn id="65" presetID="13" presetClass="entr" presetSubtype="16" fill="hold" nodeType="with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plus(in)">
                                      <p:cBhvr>
                                        <p:cTn id="67" dur="3000"/>
                                        <p:tgtEl>
                                          <p:spTgt spid="22"/>
                                        </p:tgtEl>
                                      </p:cBhvr>
                                    </p:animEffect>
                                  </p:childTnLst>
                                </p:cTn>
                              </p:par>
                              <p:par>
                                <p:cTn id="68" presetID="13" presetClass="entr" presetSubtype="16" fill="hold" nodeType="withEffect">
                                  <p:stCondLst>
                                    <p:cond delay="0"/>
                                  </p:stCondLst>
                                  <p:childTnLst>
                                    <p:set>
                                      <p:cBhvr>
                                        <p:cTn id="69" dur="1" fill="hold">
                                          <p:stCondLst>
                                            <p:cond delay="0"/>
                                          </p:stCondLst>
                                        </p:cTn>
                                        <p:tgtEl>
                                          <p:spTgt spid="24"/>
                                        </p:tgtEl>
                                        <p:attrNameLst>
                                          <p:attrName>style.visibility</p:attrName>
                                        </p:attrNameLst>
                                      </p:cBhvr>
                                      <p:to>
                                        <p:strVal val="visible"/>
                                      </p:to>
                                    </p:set>
                                    <p:animEffect transition="in" filter="plus(in)">
                                      <p:cBhvr>
                                        <p:cTn id="70" dur="3000"/>
                                        <p:tgtEl>
                                          <p:spTgt spid="24"/>
                                        </p:tgtEl>
                                      </p:cBhvr>
                                    </p:animEffect>
                                  </p:childTnLst>
                                </p:cTn>
                              </p:par>
                              <p:par>
                                <p:cTn id="71" presetID="13" presetClass="entr" presetSubtype="16" fill="hold"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nodeType="withEffect">
                                  <p:stCondLst>
                                    <p:cond delay="0"/>
                                  </p:stCondLst>
                                  <p:childTnLst>
                                    <p:set>
                                      <p:cBhvr>
                                        <p:cTn id="75" dur="1" fill="hold">
                                          <p:stCondLst>
                                            <p:cond delay="0"/>
                                          </p:stCondLst>
                                        </p:cTn>
                                        <p:tgtEl>
                                          <p:spTgt spid="28"/>
                                        </p:tgtEl>
                                        <p:attrNameLst>
                                          <p:attrName>style.visibility</p:attrName>
                                        </p:attrNameLst>
                                      </p:cBhvr>
                                      <p:to>
                                        <p:strVal val="visible"/>
                                      </p:to>
                                    </p:set>
                                    <p:animEffect transition="in" filter="plus(in)">
                                      <p:cBhvr>
                                        <p:cTn id="76" dur="3000"/>
                                        <p:tgtEl>
                                          <p:spTgt spid="28"/>
                                        </p:tgtEl>
                                      </p:cBhvr>
                                    </p:animEffect>
                                  </p:childTnLst>
                                </p:cTn>
                              </p:par>
                              <p:par>
                                <p:cTn id="77" presetID="8" presetClass="emph" presetSubtype="0" fill="hold" nodeType="withEffect">
                                  <p:stCondLst>
                                    <p:cond delay="0"/>
                                  </p:stCondLst>
                                  <p:childTnLst>
                                    <p:animRot by="21600000">
                                      <p:cBhvr>
                                        <p:cTn id="78" dur="3000" fill="hold"/>
                                        <p:tgtEl>
                                          <p:spTgt spid="5"/>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7"/>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9"/>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11"/>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14"/>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15"/>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17"/>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9"/>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21"/>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23"/>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25"/>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27"/>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6"/>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8"/>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0"/>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2"/>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3"/>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6"/>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18"/>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20"/>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22"/>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24"/>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26"/>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28"/>
                                        </p:tgtEl>
                                        <p:attrNameLst>
                                          <p:attrName>r</p:attrName>
                                        </p:attrNameLst>
                                      </p:cBhvr>
                                    </p:animRot>
                                  </p:childTnLst>
                                </p:cTn>
                              </p:par>
                              <p:par>
                                <p:cTn id="125" presetID="2" presetClass="entr" presetSubtype="12" fill="hold" nodeType="withEffect">
                                  <p:stCondLst>
                                    <p:cond delay="0"/>
                                  </p:stCondLst>
                                  <p:childTnLst>
                                    <p:set>
                                      <p:cBhvr>
                                        <p:cTn id="126" dur="1" fill="hold">
                                          <p:stCondLst>
                                            <p:cond delay="0"/>
                                          </p:stCondLst>
                                        </p:cTn>
                                        <p:tgtEl>
                                          <p:spTgt spid="5"/>
                                        </p:tgtEl>
                                        <p:attrNameLst>
                                          <p:attrName>style.visibility</p:attrName>
                                        </p:attrNameLst>
                                      </p:cBhvr>
                                      <p:to>
                                        <p:strVal val="visible"/>
                                      </p:to>
                                    </p:set>
                                    <p:anim calcmode="lin" valueType="num">
                                      <p:cBhvr additive="base">
                                        <p:cTn id="127" dur="3000" fill="hold"/>
                                        <p:tgtEl>
                                          <p:spTgt spid="5"/>
                                        </p:tgtEl>
                                        <p:attrNameLst>
                                          <p:attrName>ppt_x</p:attrName>
                                        </p:attrNameLst>
                                      </p:cBhvr>
                                      <p:tavLst>
                                        <p:tav tm="0">
                                          <p:val>
                                            <p:strVal val="0-#ppt_w/2"/>
                                          </p:val>
                                        </p:tav>
                                        <p:tav tm="100000">
                                          <p:val>
                                            <p:strVal val="#ppt_x"/>
                                          </p:val>
                                        </p:tav>
                                      </p:tavLst>
                                    </p:anim>
                                    <p:anim calcmode="lin" valueType="num">
                                      <p:cBhvr additive="base">
                                        <p:cTn id="128" dur="3000" fill="hold"/>
                                        <p:tgtEl>
                                          <p:spTgt spid="5"/>
                                        </p:tgtEl>
                                        <p:attrNameLst>
                                          <p:attrName>ppt_y</p:attrName>
                                        </p:attrNameLst>
                                      </p:cBhvr>
                                      <p:tavLst>
                                        <p:tav tm="0">
                                          <p:val>
                                            <p:strVal val="1+#ppt_h/2"/>
                                          </p:val>
                                        </p:tav>
                                        <p:tav tm="100000">
                                          <p:val>
                                            <p:strVal val="#ppt_y"/>
                                          </p:val>
                                        </p:tav>
                                      </p:tavLst>
                                    </p:anim>
                                  </p:childTnLst>
                                </p:cTn>
                              </p:par>
                              <p:par>
                                <p:cTn id="129" presetID="2" presetClass="entr" presetSubtype="12" fill="hold" nodeType="withEffect">
                                  <p:stCondLst>
                                    <p:cond delay="0"/>
                                  </p:stCondLst>
                                  <p:childTnLst>
                                    <p:set>
                                      <p:cBhvr>
                                        <p:cTn id="130" dur="1" fill="hold">
                                          <p:stCondLst>
                                            <p:cond delay="0"/>
                                          </p:stCondLst>
                                        </p:cTn>
                                        <p:tgtEl>
                                          <p:spTgt spid="7"/>
                                        </p:tgtEl>
                                        <p:attrNameLst>
                                          <p:attrName>style.visibility</p:attrName>
                                        </p:attrNameLst>
                                      </p:cBhvr>
                                      <p:to>
                                        <p:strVal val="visible"/>
                                      </p:to>
                                    </p:set>
                                    <p:anim calcmode="lin" valueType="num">
                                      <p:cBhvr additive="base">
                                        <p:cTn id="131" dur="3000" fill="hold"/>
                                        <p:tgtEl>
                                          <p:spTgt spid="7"/>
                                        </p:tgtEl>
                                        <p:attrNameLst>
                                          <p:attrName>ppt_x</p:attrName>
                                        </p:attrNameLst>
                                      </p:cBhvr>
                                      <p:tavLst>
                                        <p:tav tm="0">
                                          <p:val>
                                            <p:strVal val="0-#ppt_w/2"/>
                                          </p:val>
                                        </p:tav>
                                        <p:tav tm="100000">
                                          <p:val>
                                            <p:strVal val="#ppt_x"/>
                                          </p:val>
                                        </p:tav>
                                      </p:tavLst>
                                    </p:anim>
                                    <p:anim calcmode="lin" valueType="num">
                                      <p:cBhvr additive="base">
                                        <p:cTn id="132" dur="3000" fill="hold"/>
                                        <p:tgtEl>
                                          <p:spTgt spid="7"/>
                                        </p:tgtEl>
                                        <p:attrNameLst>
                                          <p:attrName>ppt_y</p:attrName>
                                        </p:attrNameLst>
                                      </p:cBhvr>
                                      <p:tavLst>
                                        <p:tav tm="0">
                                          <p:val>
                                            <p:strVal val="1+#ppt_h/2"/>
                                          </p:val>
                                        </p:tav>
                                        <p:tav tm="100000">
                                          <p:val>
                                            <p:strVal val="#ppt_y"/>
                                          </p:val>
                                        </p:tav>
                                      </p:tavLst>
                                    </p:anim>
                                  </p:childTnLst>
                                </p:cTn>
                              </p:par>
                              <p:par>
                                <p:cTn id="133" presetID="2" presetClass="entr" presetSubtype="12" fill="hold" nodeType="withEffect">
                                  <p:stCondLst>
                                    <p:cond delay="0"/>
                                  </p:stCondLst>
                                  <p:childTnLst>
                                    <p:set>
                                      <p:cBhvr>
                                        <p:cTn id="134" dur="1" fill="hold">
                                          <p:stCondLst>
                                            <p:cond delay="0"/>
                                          </p:stCondLst>
                                        </p:cTn>
                                        <p:tgtEl>
                                          <p:spTgt spid="9"/>
                                        </p:tgtEl>
                                        <p:attrNameLst>
                                          <p:attrName>style.visibility</p:attrName>
                                        </p:attrNameLst>
                                      </p:cBhvr>
                                      <p:to>
                                        <p:strVal val="visible"/>
                                      </p:to>
                                    </p:set>
                                    <p:anim calcmode="lin" valueType="num">
                                      <p:cBhvr additive="base">
                                        <p:cTn id="135" dur="3000" fill="hold"/>
                                        <p:tgtEl>
                                          <p:spTgt spid="9"/>
                                        </p:tgtEl>
                                        <p:attrNameLst>
                                          <p:attrName>ppt_x</p:attrName>
                                        </p:attrNameLst>
                                      </p:cBhvr>
                                      <p:tavLst>
                                        <p:tav tm="0">
                                          <p:val>
                                            <p:strVal val="0-#ppt_w/2"/>
                                          </p:val>
                                        </p:tav>
                                        <p:tav tm="100000">
                                          <p:val>
                                            <p:strVal val="#ppt_x"/>
                                          </p:val>
                                        </p:tav>
                                      </p:tavLst>
                                    </p:anim>
                                    <p:anim calcmode="lin" valueType="num">
                                      <p:cBhvr additive="base">
                                        <p:cTn id="136" dur="3000" fill="hold"/>
                                        <p:tgtEl>
                                          <p:spTgt spid="9"/>
                                        </p:tgtEl>
                                        <p:attrNameLst>
                                          <p:attrName>ppt_y</p:attrName>
                                        </p:attrNameLst>
                                      </p:cBhvr>
                                      <p:tavLst>
                                        <p:tav tm="0">
                                          <p:val>
                                            <p:strVal val="1+#ppt_h/2"/>
                                          </p:val>
                                        </p:tav>
                                        <p:tav tm="100000">
                                          <p:val>
                                            <p:strVal val="#ppt_y"/>
                                          </p:val>
                                        </p:tav>
                                      </p:tavLst>
                                    </p:anim>
                                  </p:childTnLst>
                                </p:cTn>
                              </p:par>
                              <p:par>
                                <p:cTn id="137" presetID="2" presetClass="entr" presetSubtype="12" fill="hold" nodeType="withEffect">
                                  <p:stCondLst>
                                    <p:cond delay="0"/>
                                  </p:stCondLst>
                                  <p:childTnLst>
                                    <p:set>
                                      <p:cBhvr>
                                        <p:cTn id="138" dur="1" fill="hold">
                                          <p:stCondLst>
                                            <p:cond delay="0"/>
                                          </p:stCondLst>
                                        </p:cTn>
                                        <p:tgtEl>
                                          <p:spTgt spid="11"/>
                                        </p:tgtEl>
                                        <p:attrNameLst>
                                          <p:attrName>style.visibility</p:attrName>
                                        </p:attrNameLst>
                                      </p:cBhvr>
                                      <p:to>
                                        <p:strVal val="visible"/>
                                      </p:to>
                                    </p:set>
                                    <p:anim calcmode="lin" valueType="num">
                                      <p:cBhvr additive="base">
                                        <p:cTn id="139" dur="3000" fill="hold"/>
                                        <p:tgtEl>
                                          <p:spTgt spid="11"/>
                                        </p:tgtEl>
                                        <p:attrNameLst>
                                          <p:attrName>ppt_x</p:attrName>
                                        </p:attrNameLst>
                                      </p:cBhvr>
                                      <p:tavLst>
                                        <p:tav tm="0">
                                          <p:val>
                                            <p:strVal val="0-#ppt_w/2"/>
                                          </p:val>
                                        </p:tav>
                                        <p:tav tm="100000">
                                          <p:val>
                                            <p:strVal val="#ppt_x"/>
                                          </p:val>
                                        </p:tav>
                                      </p:tavLst>
                                    </p:anim>
                                    <p:anim calcmode="lin" valueType="num">
                                      <p:cBhvr additive="base">
                                        <p:cTn id="140" dur="3000" fill="hold"/>
                                        <p:tgtEl>
                                          <p:spTgt spid="11"/>
                                        </p:tgtEl>
                                        <p:attrNameLst>
                                          <p:attrName>ppt_y</p:attrName>
                                        </p:attrNameLst>
                                      </p:cBhvr>
                                      <p:tavLst>
                                        <p:tav tm="0">
                                          <p:val>
                                            <p:strVal val="1+#ppt_h/2"/>
                                          </p:val>
                                        </p:tav>
                                        <p:tav tm="100000">
                                          <p:val>
                                            <p:strVal val="#ppt_y"/>
                                          </p:val>
                                        </p:tav>
                                      </p:tavLst>
                                    </p:anim>
                                  </p:childTnLst>
                                </p:cTn>
                              </p:par>
                              <p:par>
                                <p:cTn id="141" presetID="2" presetClass="entr" presetSubtype="12" fill="hold" nodeType="withEffect">
                                  <p:stCondLst>
                                    <p:cond delay="0"/>
                                  </p:stCondLst>
                                  <p:childTnLst>
                                    <p:set>
                                      <p:cBhvr>
                                        <p:cTn id="142" dur="1" fill="hold">
                                          <p:stCondLst>
                                            <p:cond delay="0"/>
                                          </p:stCondLst>
                                        </p:cTn>
                                        <p:tgtEl>
                                          <p:spTgt spid="14"/>
                                        </p:tgtEl>
                                        <p:attrNameLst>
                                          <p:attrName>style.visibility</p:attrName>
                                        </p:attrNameLst>
                                      </p:cBhvr>
                                      <p:to>
                                        <p:strVal val="visible"/>
                                      </p:to>
                                    </p:set>
                                    <p:anim calcmode="lin" valueType="num">
                                      <p:cBhvr additive="base">
                                        <p:cTn id="143" dur="3000" fill="hold"/>
                                        <p:tgtEl>
                                          <p:spTgt spid="14"/>
                                        </p:tgtEl>
                                        <p:attrNameLst>
                                          <p:attrName>ppt_x</p:attrName>
                                        </p:attrNameLst>
                                      </p:cBhvr>
                                      <p:tavLst>
                                        <p:tav tm="0">
                                          <p:val>
                                            <p:strVal val="0-#ppt_w/2"/>
                                          </p:val>
                                        </p:tav>
                                        <p:tav tm="100000">
                                          <p:val>
                                            <p:strVal val="#ppt_x"/>
                                          </p:val>
                                        </p:tav>
                                      </p:tavLst>
                                    </p:anim>
                                    <p:anim calcmode="lin" valueType="num">
                                      <p:cBhvr additive="base">
                                        <p:cTn id="144" dur="3000" fill="hold"/>
                                        <p:tgtEl>
                                          <p:spTgt spid="14"/>
                                        </p:tgtEl>
                                        <p:attrNameLst>
                                          <p:attrName>ppt_y</p:attrName>
                                        </p:attrNameLst>
                                      </p:cBhvr>
                                      <p:tavLst>
                                        <p:tav tm="0">
                                          <p:val>
                                            <p:strVal val="1+#ppt_h/2"/>
                                          </p:val>
                                        </p:tav>
                                        <p:tav tm="100000">
                                          <p:val>
                                            <p:strVal val="#ppt_y"/>
                                          </p:val>
                                        </p:tav>
                                      </p:tavLst>
                                    </p:anim>
                                  </p:childTnLst>
                                </p:cTn>
                              </p:par>
                              <p:par>
                                <p:cTn id="145" presetID="2" presetClass="entr" presetSubtype="12" fill="hold" nodeType="withEffect">
                                  <p:stCondLst>
                                    <p:cond delay="0"/>
                                  </p:stCondLst>
                                  <p:childTnLst>
                                    <p:set>
                                      <p:cBhvr>
                                        <p:cTn id="146" dur="1" fill="hold">
                                          <p:stCondLst>
                                            <p:cond delay="0"/>
                                          </p:stCondLst>
                                        </p:cTn>
                                        <p:tgtEl>
                                          <p:spTgt spid="15"/>
                                        </p:tgtEl>
                                        <p:attrNameLst>
                                          <p:attrName>style.visibility</p:attrName>
                                        </p:attrNameLst>
                                      </p:cBhvr>
                                      <p:to>
                                        <p:strVal val="visible"/>
                                      </p:to>
                                    </p:set>
                                    <p:anim calcmode="lin" valueType="num">
                                      <p:cBhvr additive="base">
                                        <p:cTn id="147" dur="3000" fill="hold"/>
                                        <p:tgtEl>
                                          <p:spTgt spid="15"/>
                                        </p:tgtEl>
                                        <p:attrNameLst>
                                          <p:attrName>ppt_x</p:attrName>
                                        </p:attrNameLst>
                                      </p:cBhvr>
                                      <p:tavLst>
                                        <p:tav tm="0">
                                          <p:val>
                                            <p:strVal val="0-#ppt_w/2"/>
                                          </p:val>
                                        </p:tav>
                                        <p:tav tm="100000">
                                          <p:val>
                                            <p:strVal val="#ppt_x"/>
                                          </p:val>
                                        </p:tav>
                                      </p:tavLst>
                                    </p:anim>
                                    <p:anim calcmode="lin" valueType="num">
                                      <p:cBhvr additive="base">
                                        <p:cTn id="148" dur="3000" fill="hold"/>
                                        <p:tgtEl>
                                          <p:spTgt spid="15"/>
                                        </p:tgtEl>
                                        <p:attrNameLst>
                                          <p:attrName>ppt_y</p:attrName>
                                        </p:attrNameLst>
                                      </p:cBhvr>
                                      <p:tavLst>
                                        <p:tav tm="0">
                                          <p:val>
                                            <p:strVal val="1+#ppt_h/2"/>
                                          </p:val>
                                        </p:tav>
                                        <p:tav tm="100000">
                                          <p:val>
                                            <p:strVal val="#ppt_y"/>
                                          </p:val>
                                        </p:tav>
                                      </p:tavLst>
                                    </p:anim>
                                  </p:childTnLst>
                                </p:cTn>
                              </p:par>
                              <p:par>
                                <p:cTn id="149" presetID="2" presetClass="entr" presetSubtype="12" fill="hold" nodeType="withEffect">
                                  <p:stCondLst>
                                    <p:cond delay="0"/>
                                  </p:stCondLst>
                                  <p:childTnLst>
                                    <p:set>
                                      <p:cBhvr>
                                        <p:cTn id="150" dur="1" fill="hold">
                                          <p:stCondLst>
                                            <p:cond delay="0"/>
                                          </p:stCondLst>
                                        </p:cTn>
                                        <p:tgtEl>
                                          <p:spTgt spid="17"/>
                                        </p:tgtEl>
                                        <p:attrNameLst>
                                          <p:attrName>style.visibility</p:attrName>
                                        </p:attrNameLst>
                                      </p:cBhvr>
                                      <p:to>
                                        <p:strVal val="visible"/>
                                      </p:to>
                                    </p:set>
                                    <p:anim calcmode="lin" valueType="num">
                                      <p:cBhvr additive="base">
                                        <p:cTn id="151" dur="3000" fill="hold"/>
                                        <p:tgtEl>
                                          <p:spTgt spid="17"/>
                                        </p:tgtEl>
                                        <p:attrNameLst>
                                          <p:attrName>ppt_x</p:attrName>
                                        </p:attrNameLst>
                                      </p:cBhvr>
                                      <p:tavLst>
                                        <p:tav tm="0">
                                          <p:val>
                                            <p:strVal val="0-#ppt_w/2"/>
                                          </p:val>
                                        </p:tav>
                                        <p:tav tm="100000">
                                          <p:val>
                                            <p:strVal val="#ppt_x"/>
                                          </p:val>
                                        </p:tav>
                                      </p:tavLst>
                                    </p:anim>
                                    <p:anim calcmode="lin" valueType="num">
                                      <p:cBhvr additive="base">
                                        <p:cTn id="152" dur="3000" fill="hold"/>
                                        <p:tgtEl>
                                          <p:spTgt spid="17"/>
                                        </p:tgtEl>
                                        <p:attrNameLst>
                                          <p:attrName>ppt_y</p:attrName>
                                        </p:attrNameLst>
                                      </p:cBhvr>
                                      <p:tavLst>
                                        <p:tav tm="0">
                                          <p:val>
                                            <p:strVal val="1+#ppt_h/2"/>
                                          </p:val>
                                        </p:tav>
                                        <p:tav tm="100000">
                                          <p:val>
                                            <p:strVal val="#ppt_y"/>
                                          </p:val>
                                        </p:tav>
                                      </p:tavLst>
                                    </p:anim>
                                  </p:childTnLst>
                                </p:cTn>
                              </p:par>
                              <p:par>
                                <p:cTn id="153" presetID="2" presetClass="entr" presetSubtype="12" fill="hold" nodeType="withEffect">
                                  <p:stCondLst>
                                    <p:cond delay="0"/>
                                  </p:stCondLst>
                                  <p:childTnLst>
                                    <p:set>
                                      <p:cBhvr>
                                        <p:cTn id="154" dur="1" fill="hold">
                                          <p:stCondLst>
                                            <p:cond delay="0"/>
                                          </p:stCondLst>
                                        </p:cTn>
                                        <p:tgtEl>
                                          <p:spTgt spid="19"/>
                                        </p:tgtEl>
                                        <p:attrNameLst>
                                          <p:attrName>style.visibility</p:attrName>
                                        </p:attrNameLst>
                                      </p:cBhvr>
                                      <p:to>
                                        <p:strVal val="visible"/>
                                      </p:to>
                                    </p:set>
                                    <p:anim calcmode="lin" valueType="num">
                                      <p:cBhvr additive="base">
                                        <p:cTn id="155" dur="3000" fill="hold"/>
                                        <p:tgtEl>
                                          <p:spTgt spid="19"/>
                                        </p:tgtEl>
                                        <p:attrNameLst>
                                          <p:attrName>ppt_x</p:attrName>
                                        </p:attrNameLst>
                                      </p:cBhvr>
                                      <p:tavLst>
                                        <p:tav tm="0">
                                          <p:val>
                                            <p:strVal val="0-#ppt_w/2"/>
                                          </p:val>
                                        </p:tav>
                                        <p:tav tm="100000">
                                          <p:val>
                                            <p:strVal val="#ppt_x"/>
                                          </p:val>
                                        </p:tav>
                                      </p:tavLst>
                                    </p:anim>
                                    <p:anim calcmode="lin" valueType="num">
                                      <p:cBhvr additive="base">
                                        <p:cTn id="156" dur="3000" fill="hold"/>
                                        <p:tgtEl>
                                          <p:spTgt spid="19"/>
                                        </p:tgtEl>
                                        <p:attrNameLst>
                                          <p:attrName>ppt_y</p:attrName>
                                        </p:attrNameLst>
                                      </p:cBhvr>
                                      <p:tavLst>
                                        <p:tav tm="0">
                                          <p:val>
                                            <p:strVal val="1+#ppt_h/2"/>
                                          </p:val>
                                        </p:tav>
                                        <p:tav tm="100000">
                                          <p:val>
                                            <p:strVal val="#ppt_y"/>
                                          </p:val>
                                        </p:tav>
                                      </p:tavLst>
                                    </p:anim>
                                  </p:childTnLst>
                                </p:cTn>
                              </p:par>
                              <p:par>
                                <p:cTn id="157" presetID="2" presetClass="entr" presetSubtype="12" fill="hold" nodeType="withEffect">
                                  <p:stCondLst>
                                    <p:cond delay="0"/>
                                  </p:stCondLst>
                                  <p:childTnLst>
                                    <p:set>
                                      <p:cBhvr>
                                        <p:cTn id="158" dur="1" fill="hold">
                                          <p:stCondLst>
                                            <p:cond delay="0"/>
                                          </p:stCondLst>
                                        </p:cTn>
                                        <p:tgtEl>
                                          <p:spTgt spid="21"/>
                                        </p:tgtEl>
                                        <p:attrNameLst>
                                          <p:attrName>style.visibility</p:attrName>
                                        </p:attrNameLst>
                                      </p:cBhvr>
                                      <p:to>
                                        <p:strVal val="visible"/>
                                      </p:to>
                                    </p:set>
                                    <p:anim calcmode="lin" valueType="num">
                                      <p:cBhvr additive="base">
                                        <p:cTn id="159" dur="3000" fill="hold"/>
                                        <p:tgtEl>
                                          <p:spTgt spid="21"/>
                                        </p:tgtEl>
                                        <p:attrNameLst>
                                          <p:attrName>ppt_x</p:attrName>
                                        </p:attrNameLst>
                                      </p:cBhvr>
                                      <p:tavLst>
                                        <p:tav tm="0">
                                          <p:val>
                                            <p:strVal val="0-#ppt_w/2"/>
                                          </p:val>
                                        </p:tav>
                                        <p:tav tm="100000">
                                          <p:val>
                                            <p:strVal val="#ppt_x"/>
                                          </p:val>
                                        </p:tav>
                                      </p:tavLst>
                                    </p:anim>
                                    <p:anim calcmode="lin" valueType="num">
                                      <p:cBhvr additive="base">
                                        <p:cTn id="160" dur="3000" fill="hold"/>
                                        <p:tgtEl>
                                          <p:spTgt spid="21"/>
                                        </p:tgtEl>
                                        <p:attrNameLst>
                                          <p:attrName>ppt_y</p:attrName>
                                        </p:attrNameLst>
                                      </p:cBhvr>
                                      <p:tavLst>
                                        <p:tav tm="0">
                                          <p:val>
                                            <p:strVal val="1+#ppt_h/2"/>
                                          </p:val>
                                        </p:tav>
                                        <p:tav tm="100000">
                                          <p:val>
                                            <p:strVal val="#ppt_y"/>
                                          </p:val>
                                        </p:tav>
                                      </p:tavLst>
                                    </p:anim>
                                  </p:childTnLst>
                                </p:cTn>
                              </p:par>
                              <p:par>
                                <p:cTn id="161" presetID="2" presetClass="entr" presetSubtype="12" fill="hold" nodeType="withEffect">
                                  <p:stCondLst>
                                    <p:cond delay="0"/>
                                  </p:stCondLst>
                                  <p:childTnLst>
                                    <p:set>
                                      <p:cBhvr>
                                        <p:cTn id="162" dur="1" fill="hold">
                                          <p:stCondLst>
                                            <p:cond delay="0"/>
                                          </p:stCondLst>
                                        </p:cTn>
                                        <p:tgtEl>
                                          <p:spTgt spid="23"/>
                                        </p:tgtEl>
                                        <p:attrNameLst>
                                          <p:attrName>style.visibility</p:attrName>
                                        </p:attrNameLst>
                                      </p:cBhvr>
                                      <p:to>
                                        <p:strVal val="visible"/>
                                      </p:to>
                                    </p:set>
                                    <p:anim calcmode="lin" valueType="num">
                                      <p:cBhvr additive="base">
                                        <p:cTn id="163" dur="3000" fill="hold"/>
                                        <p:tgtEl>
                                          <p:spTgt spid="23"/>
                                        </p:tgtEl>
                                        <p:attrNameLst>
                                          <p:attrName>ppt_x</p:attrName>
                                        </p:attrNameLst>
                                      </p:cBhvr>
                                      <p:tavLst>
                                        <p:tav tm="0">
                                          <p:val>
                                            <p:strVal val="0-#ppt_w/2"/>
                                          </p:val>
                                        </p:tav>
                                        <p:tav tm="100000">
                                          <p:val>
                                            <p:strVal val="#ppt_x"/>
                                          </p:val>
                                        </p:tav>
                                      </p:tavLst>
                                    </p:anim>
                                    <p:anim calcmode="lin" valueType="num">
                                      <p:cBhvr additive="base">
                                        <p:cTn id="164" dur="3000" fill="hold"/>
                                        <p:tgtEl>
                                          <p:spTgt spid="23"/>
                                        </p:tgtEl>
                                        <p:attrNameLst>
                                          <p:attrName>ppt_y</p:attrName>
                                        </p:attrNameLst>
                                      </p:cBhvr>
                                      <p:tavLst>
                                        <p:tav tm="0">
                                          <p:val>
                                            <p:strVal val="1+#ppt_h/2"/>
                                          </p:val>
                                        </p:tav>
                                        <p:tav tm="100000">
                                          <p:val>
                                            <p:strVal val="#ppt_y"/>
                                          </p:val>
                                        </p:tav>
                                      </p:tavLst>
                                    </p:anim>
                                  </p:childTnLst>
                                </p:cTn>
                              </p:par>
                              <p:par>
                                <p:cTn id="165" presetID="2" presetClass="entr" presetSubtype="12" fill="hold" nodeType="withEffect">
                                  <p:stCondLst>
                                    <p:cond delay="0"/>
                                  </p:stCondLst>
                                  <p:childTnLst>
                                    <p:set>
                                      <p:cBhvr>
                                        <p:cTn id="166" dur="1" fill="hold">
                                          <p:stCondLst>
                                            <p:cond delay="0"/>
                                          </p:stCondLst>
                                        </p:cTn>
                                        <p:tgtEl>
                                          <p:spTgt spid="25"/>
                                        </p:tgtEl>
                                        <p:attrNameLst>
                                          <p:attrName>style.visibility</p:attrName>
                                        </p:attrNameLst>
                                      </p:cBhvr>
                                      <p:to>
                                        <p:strVal val="visible"/>
                                      </p:to>
                                    </p:set>
                                    <p:anim calcmode="lin" valueType="num">
                                      <p:cBhvr additive="base">
                                        <p:cTn id="167" dur="3000" fill="hold"/>
                                        <p:tgtEl>
                                          <p:spTgt spid="25"/>
                                        </p:tgtEl>
                                        <p:attrNameLst>
                                          <p:attrName>ppt_x</p:attrName>
                                        </p:attrNameLst>
                                      </p:cBhvr>
                                      <p:tavLst>
                                        <p:tav tm="0">
                                          <p:val>
                                            <p:strVal val="0-#ppt_w/2"/>
                                          </p:val>
                                        </p:tav>
                                        <p:tav tm="100000">
                                          <p:val>
                                            <p:strVal val="#ppt_x"/>
                                          </p:val>
                                        </p:tav>
                                      </p:tavLst>
                                    </p:anim>
                                    <p:anim calcmode="lin" valueType="num">
                                      <p:cBhvr additive="base">
                                        <p:cTn id="168" dur="3000" fill="hold"/>
                                        <p:tgtEl>
                                          <p:spTgt spid="25"/>
                                        </p:tgtEl>
                                        <p:attrNameLst>
                                          <p:attrName>ppt_y</p:attrName>
                                        </p:attrNameLst>
                                      </p:cBhvr>
                                      <p:tavLst>
                                        <p:tav tm="0">
                                          <p:val>
                                            <p:strVal val="1+#ppt_h/2"/>
                                          </p:val>
                                        </p:tav>
                                        <p:tav tm="100000">
                                          <p:val>
                                            <p:strVal val="#ppt_y"/>
                                          </p:val>
                                        </p:tav>
                                      </p:tavLst>
                                    </p:anim>
                                  </p:childTnLst>
                                </p:cTn>
                              </p:par>
                              <p:par>
                                <p:cTn id="169" presetID="2" presetClass="entr" presetSubtype="12" fill="hold" nodeType="withEffect">
                                  <p:stCondLst>
                                    <p:cond delay="0"/>
                                  </p:stCondLst>
                                  <p:childTnLst>
                                    <p:set>
                                      <p:cBhvr>
                                        <p:cTn id="170" dur="1" fill="hold">
                                          <p:stCondLst>
                                            <p:cond delay="0"/>
                                          </p:stCondLst>
                                        </p:cTn>
                                        <p:tgtEl>
                                          <p:spTgt spid="27"/>
                                        </p:tgtEl>
                                        <p:attrNameLst>
                                          <p:attrName>style.visibility</p:attrName>
                                        </p:attrNameLst>
                                      </p:cBhvr>
                                      <p:to>
                                        <p:strVal val="visible"/>
                                      </p:to>
                                    </p:set>
                                    <p:anim calcmode="lin" valueType="num">
                                      <p:cBhvr additive="base">
                                        <p:cTn id="171" dur="3000" fill="hold"/>
                                        <p:tgtEl>
                                          <p:spTgt spid="27"/>
                                        </p:tgtEl>
                                        <p:attrNameLst>
                                          <p:attrName>ppt_x</p:attrName>
                                        </p:attrNameLst>
                                      </p:cBhvr>
                                      <p:tavLst>
                                        <p:tav tm="0">
                                          <p:val>
                                            <p:strVal val="0-#ppt_w/2"/>
                                          </p:val>
                                        </p:tav>
                                        <p:tav tm="100000">
                                          <p:val>
                                            <p:strVal val="#ppt_x"/>
                                          </p:val>
                                        </p:tav>
                                      </p:tavLst>
                                    </p:anim>
                                    <p:anim calcmode="lin" valueType="num">
                                      <p:cBhvr additive="base">
                                        <p:cTn id="172" dur="3000" fill="hold"/>
                                        <p:tgtEl>
                                          <p:spTgt spid="27"/>
                                        </p:tgtEl>
                                        <p:attrNameLst>
                                          <p:attrName>ppt_y</p:attrName>
                                        </p:attrNameLst>
                                      </p:cBhvr>
                                      <p:tavLst>
                                        <p:tav tm="0">
                                          <p:val>
                                            <p:strVal val="1+#ppt_h/2"/>
                                          </p:val>
                                        </p:tav>
                                        <p:tav tm="100000">
                                          <p:val>
                                            <p:strVal val="#ppt_y"/>
                                          </p:val>
                                        </p:tav>
                                      </p:tavLst>
                                    </p:anim>
                                  </p:childTnLst>
                                </p:cTn>
                              </p:par>
                              <p:par>
                                <p:cTn id="173" presetID="2" presetClass="entr" presetSubtype="6" fill="hold" nodeType="withEffect">
                                  <p:stCondLst>
                                    <p:cond delay="0"/>
                                  </p:stCondLst>
                                  <p:childTnLst>
                                    <p:set>
                                      <p:cBhvr>
                                        <p:cTn id="174" dur="1" fill="hold">
                                          <p:stCondLst>
                                            <p:cond delay="0"/>
                                          </p:stCondLst>
                                        </p:cTn>
                                        <p:tgtEl>
                                          <p:spTgt spid="6"/>
                                        </p:tgtEl>
                                        <p:attrNameLst>
                                          <p:attrName>style.visibility</p:attrName>
                                        </p:attrNameLst>
                                      </p:cBhvr>
                                      <p:to>
                                        <p:strVal val="visible"/>
                                      </p:to>
                                    </p:set>
                                    <p:anim calcmode="lin" valueType="num">
                                      <p:cBhvr additive="base">
                                        <p:cTn id="175" dur="3000" fill="hold"/>
                                        <p:tgtEl>
                                          <p:spTgt spid="6"/>
                                        </p:tgtEl>
                                        <p:attrNameLst>
                                          <p:attrName>ppt_x</p:attrName>
                                        </p:attrNameLst>
                                      </p:cBhvr>
                                      <p:tavLst>
                                        <p:tav tm="0">
                                          <p:val>
                                            <p:strVal val="1+#ppt_w/2"/>
                                          </p:val>
                                        </p:tav>
                                        <p:tav tm="100000">
                                          <p:val>
                                            <p:strVal val="#ppt_x"/>
                                          </p:val>
                                        </p:tav>
                                      </p:tavLst>
                                    </p:anim>
                                    <p:anim calcmode="lin" valueType="num">
                                      <p:cBhvr additive="base">
                                        <p:cTn id="176" dur="3000" fill="hold"/>
                                        <p:tgtEl>
                                          <p:spTgt spid="6"/>
                                        </p:tgtEl>
                                        <p:attrNameLst>
                                          <p:attrName>ppt_y</p:attrName>
                                        </p:attrNameLst>
                                      </p:cBhvr>
                                      <p:tavLst>
                                        <p:tav tm="0">
                                          <p:val>
                                            <p:strVal val="1+#ppt_h/2"/>
                                          </p:val>
                                        </p:tav>
                                        <p:tav tm="100000">
                                          <p:val>
                                            <p:strVal val="#ppt_y"/>
                                          </p:val>
                                        </p:tav>
                                      </p:tavLst>
                                    </p:anim>
                                  </p:childTnLst>
                                </p:cTn>
                              </p:par>
                              <p:par>
                                <p:cTn id="177" presetID="2" presetClass="entr" presetSubtype="6" fill="hold" nodeType="withEffect">
                                  <p:stCondLst>
                                    <p:cond delay="0"/>
                                  </p:stCondLst>
                                  <p:childTnLst>
                                    <p:set>
                                      <p:cBhvr>
                                        <p:cTn id="178" dur="1" fill="hold">
                                          <p:stCondLst>
                                            <p:cond delay="0"/>
                                          </p:stCondLst>
                                        </p:cTn>
                                        <p:tgtEl>
                                          <p:spTgt spid="8"/>
                                        </p:tgtEl>
                                        <p:attrNameLst>
                                          <p:attrName>style.visibility</p:attrName>
                                        </p:attrNameLst>
                                      </p:cBhvr>
                                      <p:to>
                                        <p:strVal val="visible"/>
                                      </p:to>
                                    </p:set>
                                    <p:anim calcmode="lin" valueType="num">
                                      <p:cBhvr additive="base">
                                        <p:cTn id="179" dur="3000" fill="hold"/>
                                        <p:tgtEl>
                                          <p:spTgt spid="8"/>
                                        </p:tgtEl>
                                        <p:attrNameLst>
                                          <p:attrName>ppt_x</p:attrName>
                                        </p:attrNameLst>
                                      </p:cBhvr>
                                      <p:tavLst>
                                        <p:tav tm="0">
                                          <p:val>
                                            <p:strVal val="1+#ppt_w/2"/>
                                          </p:val>
                                        </p:tav>
                                        <p:tav tm="100000">
                                          <p:val>
                                            <p:strVal val="#ppt_x"/>
                                          </p:val>
                                        </p:tav>
                                      </p:tavLst>
                                    </p:anim>
                                    <p:anim calcmode="lin" valueType="num">
                                      <p:cBhvr additive="base">
                                        <p:cTn id="180" dur="3000" fill="hold"/>
                                        <p:tgtEl>
                                          <p:spTgt spid="8"/>
                                        </p:tgtEl>
                                        <p:attrNameLst>
                                          <p:attrName>ppt_y</p:attrName>
                                        </p:attrNameLst>
                                      </p:cBhvr>
                                      <p:tavLst>
                                        <p:tav tm="0">
                                          <p:val>
                                            <p:strVal val="1+#ppt_h/2"/>
                                          </p:val>
                                        </p:tav>
                                        <p:tav tm="100000">
                                          <p:val>
                                            <p:strVal val="#ppt_y"/>
                                          </p:val>
                                        </p:tav>
                                      </p:tavLst>
                                    </p:anim>
                                  </p:childTnLst>
                                </p:cTn>
                              </p:par>
                              <p:par>
                                <p:cTn id="181" presetID="2" presetClass="entr" presetSubtype="6" fill="hold" nodeType="withEffect">
                                  <p:stCondLst>
                                    <p:cond delay="0"/>
                                  </p:stCondLst>
                                  <p:childTnLst>
                                    <p:set>
                                      <p:cBhvr>
                                        <p:cTn id="182" dur="1" fill="hold">
                                          <p:stCondLst>
                                            <p:cond delay="0"/>
                                          </p:stCondLst>
                                        </p:cTn>
                                        <p:tgtEl>
                                          <p:spTgt spid="10"/>
                                        </p:tgtEl>
                                        <p:attrNameLst>
                                          <p:attrName>style.visibility</p:attrName>
                                        </p:attrNameLst>
                                      </p:cBhvr>
                                      <p:to>
                                        <p:strVal val="visible"/>
                                      </p:to>
                                    </p:set>
                                    <p:anim calcmode="lin" valueType="num">
                                      <p:cBhvr additive="base">
                                        <p:cTn id="183" dur="3000" fill="hold"/>
                                        <p:tgtEl>
                                          <p:spTgt spid="10"/>
                                        </p:tgtEl>
                                        <p:attrNameLst>
                                          <p:attrName>ppt_x</p:attrName>
                                        </p:attrNameLst>
                                      </p:cBhvr>
                                      <p:tavLst>
                                        <p:tav tm="0">
                                          <p:val>
                                            <p:strVal val="1+#ppt_w/2"/>
                                          </p:val>
                                        </p:tav>
                                        <p:tav tm="100000">
                                          <p:val>
                                            <p:strVal val="#ppt_x"/>
                                          </p:val>
                                        </p:tav>
                                      </p:tavLst>
                                    </p:anim>
                                    <p:anim calcmode="lin" valueType="num">
                                      <p:cBhvr additive="base">
                                        <p:cTn id="184" dur="3000" fill="hold"/>
                                        <p:tgtEl>
                                          <p:spTgt spid="10"/>
                                        </p:tgtEl>
                                        <p:attrNameLst>
                                          <p:attrName>ppt_y</p:attrName>
                                        </p:attrNameLst>
                                      </p:cBhvr>
                                      <p:tavLst>
                                        <p:tav tm="0">
                                          <p:val>
                                            <p:strVal val="1+#ppt_h/2"/>
                                          </p:val>
                                        </p:tav>
                                        <p:tav tm="100000">
                                          <p:val>
                                            <p:strVal val="#ppt_y"/>
                                          </p:val>
                                        </p:tav>
                                      </p:tavLst>
                                    </p:anim>
                                  </p:childTnLst>
                                </p:cTn>
                              </p:par>
                              <p:par>
                                <p:cTn id="185" presetID="2" presetClass="entr" presetSubtype="6" fill="hold" nodeType="withEffect">
                                  <p:stCondLst>
                                    <p:cond delay="0"/>
                                  </p:stCondLst>
                                  <p:childTnLst>
                                    <p:set>
                                      <p:cBhvr>
                                        <p:cTn id="186" dur="1" fill="hold">
                                          <p:stCondLst>
                                            <p:cond delay="0"/>
                                          </p:stCondLst>
                                        </p:cTn>
                                        <p:tgtEl>
                                          <p:spTgt spid="12"/>
                                        </p:tgtEl>
                                        <p:attrNameLst>
                                          <p:attrName>style.visibility</p:attrName>
                                        </p:attrNameLst>
                                      </p:cBhvr>
                                      <p:to>
                                        <p:strVal val="visible"/>
                                      </p:to>
                                    </p:set>
                                    <p:anim calcmode="lin" valueType="num">
                                      <p:cBhvr additive="base">
                                        <p:cTn id="187" dur="3000" fill="hold"/>
                                        <p:tgtEl>
                                          <p:spTgt spid="12"/>
                                        </p:tgtEl>
                                        <p:attrNameLst>
                                          <p:attrName>ppt_x</p:attrName>
                                        </p:attrNameLst>
                                      </p:cBhvr>
                                      <p:tavLst>
                                        <p:tav tm="0">
                                          <p:val>
                                            <p:strVal val="1+#ppt_w/2"/>
                                          </p:val>
                                        </p:tav>
                                        <p:tav tm="100000">
                                          <p:val>
                                            <p:strVal val="#ppt_x"/>
                                          </p:val>
                                        </p:tav>
                                      </p:tavLst>
                                    </p:anim>
                                    <p:anim calcmode="lin" valueType="num">
                                      <p:cBhvr additive="base">
                                        <p:cTn id="188" dur="3000" fill="hold"/>
                                        <p:tgtEl>
                                          <p:spTgt spid="12"/>
                                        </p:tgtEl>
                                        <p:attrNameLst>
                                          <p:attrName>ppt_y</p:attrName>
                                        </p:attrNameLst>
                                      </p:cBhvr>
                                      <p:tavLst>
                                        <p:tav tm="0">
                                          <p:val>
                                            <p:strVal val="1+#ppt_h/2"/>
                                          </p:val>
                                        </p:tav>
                                        <p:tav tm="100000">
                                          <p:val>
                                            <p:strVal val="#ppt_y"/>
                                          </p:val>
                                        </p:tav>
                                      </p:tavLst>
                                    </p:anim>
                                  </p:childTnLst>
                                </p:cTn>
                              </p:par>
                              <p:par>
                                <p:cTn id="189" presetID="2" presetClass="entr" presetSubtype="6" fill="hold" nodeType="withEffect">
                                  <p:stCondLst>
                                    <p:cond delay="0"/>
                                  </p:stCondLst>
                                  <p:childTnLst>
                                    <p:set>
                                      <p:cBhvr>
                                        <p:cTn id="190" dur="1" fill="hold">
                                          <p:stCondLst>
                                            <p:cond delay="0"/>
                                          </p:stCondLst>
                                        </p:cTn>
                                        <p:tgtEl>
                                          <p:spTgt spid="13"/>
                                        </p:tgtEl>
                                        <p:attrNameLst>
                                          <p:attrName>style.visibility</p:attrName>
                                        </p:attrNameLst>
                                      </p:cBhvr>
                                      <p:to>
                                        <p:strVal val="visible"/>
                                      </p:to>
                                    </p:set>
                                    <p:anim calcmode="lin" valueType="num">
                                      <p:cBhvr additive="base">
                                        <p:cTn id="191" dur="3000" fill="hold"/>
                                        <p:tgtEl>
                                          <p:spTgt spid="13"/>
                                        </p:tgtEl>
                                        <p:attrNameLst>
                                          <p:attrName>ppt_x</p:attrName>
                                        </p:attrNameLst>
                                      </p:cBhvr>
                                      <p:tavLst>
                                        <p:tav tm="0">
                                          <p:val>
                                            <p:strVal val="1+#ppt_w/2"/>
                                          </p:val>
                                        </p:tav>
                                        <p:tav tm="100000">
                                          <p:val>
                                            <p:strVal val="#ppt_x"/>
                                          </p:val>
                                        </p:tav>
                                      </p:tavLst>
                                    </p:anim>
                                    <p:anim calcmode="lin" valueType="num">
                                      <p:cBhvr additive="base">
                                        <p:cTn id="192" dur="3000" fill="hold"/>
                                        <p:tgtEl>
                                          <p:spTgt spid="13"/>
                                        </p:tgtEl>
                                        <p:attrNameLst>
                                          <p:attrName>ppt_y</p:attrName>
                                        </p:attrNameLst>
                                      </p:cBhvr>
                                      <p:tavLst>
                                        <p:tav tm="0">
                                          <p:val>
                                            <p:strVal val="1+#ppt_h/2"/>
                                          </p:val>
                                        </p:tav>
                                        <p:tav tm="100000">
                                          <p:val>
                                            <p:strVal val="#ppt_y"/>
                                          </p:val>
                                        </p:tav>
                                      </p:tavLst>
                                    </p:anim>
                                  </p:childTnLst>
                                </p:cTn>
                              </p:par>
                              <p:par>
                                <p:cTn id="193" presetID="2" presetClass="entr" presetSubtype="6" fill="hold" nodeType="withEffect">
                                  <p:stCondLst>
                                    <p:cond delay="0"/>
                                  </p:stCondLst>
                                  <p:childTnLst>
                                    <p:set>
                                      <p:cBhvr>
                                        <p:cTn id="194" dur="1" fill="hold">
                                          <p:stCondLst>
                                            <p:cond delay="0"/>
                                          </p:stCondLst>
                                        </p:cTn>
                                        <p:tgtEl>
                                          <p:spTgt spid="16"/>
                                        </p:tgtEl>
                                        <p:attrNameLst>
                                          <p:attrName>style.visibility</p:attrName>
                                        </p:attrNameLst>
                                      </p:cBhvr>
                                      <p:to>
                                        <p:strVal val="visible"/>
                                      </p:to>
                                    </p:set>
                                    <p:anim calcmode="lin" valueType="num">
                                      <p:cBhvr additive="base">
                                        <p:cTn id="195" dur="3000" fill="hold"/>
                                        <p:tgtEl>
                                          <p:spTgt spid="16"/>
                                        </p:tgtEl>
                                        <p:attrNameLst>
                                          <p:attrName>ppt_x</p:attrName>
                                        </p:attrNameLst>
                                      </p:cBhvr>
                                      <p:tavLst>
                                        <p:tav tm="0">
                                          <p:val>
                                            <p:strVal val="1+#ppt_w/2"/>
                                          </p:val>
                                        </p:tav>
                                        <p:tav tm="100000">
                                          <p:val>
                                            <p:strVal val="#ppt_x"/>
                                          </p:val>
                                        </p:tav>
                                      </p:tavLst>
                                    </p:anim>
                                    <p:anim calcmode="lin" valueType="num">
                                      <p:cBhvr additive="base">
                                        <p:cTn id="196" dur="3000" fill="hold"/>
                                        <p:tgtEl>
                                          <p:spTgt spid="16"/>
                                        </p:tgtEl>
                                        <p:attrNameLst>
                                          <p:attrName>ppt_y</p:attrName>
                                        </p:attrNameLst>
                                      </p:cBhvr>
                                      <p:tavLst>
                                        <p:tav tm="0">
                                          <p:val>
                                            <p:strVal val="1+#ppt_h/2"/>
                                          </p:val>
                                        </p:tav>
                                        <p:tav tm="100000">
                                          <p:val>
                                            <p:strVal val="#ppt_y"/>
                                          </p:val>
                                        </p:tav>
                                      </p:tavLst>
                                    </p:anim>
                                  </p:childTnLst>
                                </p:cTn>
                              </p:par>
                              <p:par>
                                <p:cTn id="197" presetID="2" presetClass="entr" presetSubtype="6" fill="hold" nodeType="withEffect">
                                  <p:stCondLst>
                                    <p:cond delay="0"/>
                                  </p:stCondLst>
                                  <p:childTnLst>
                                    <p:set>
                                      <p:cBhvr>
                                        <p:cTn id="198" dur="1" fill="hold">
                                          <p:stCondLst>
                                            <p:cond delay="0"/>
                                          </p:stCondLst>
                                        </p:cTn>
                                        <p:tgtEl>
                                          <p:spTgt spid="18"/>
                                        </p:tgtEl>
                                        <p:attrNameLst>
                                          <p:attrName>style.visibility</p:attrName>
                                        </p:attrNameLst>
                                      </p:cBhvr>
                                      <p:to>
                                        <p:strVal val="visible"/>
                                      </p:to>
                                    </p:set>
                                    <p:anim calcmode="lin" valueType="num">
                                      <p:cBhvr additive="base">
                                        <p:cTn id="199" dur="3000" fill="hold"/>
                                        <p:tgtEl>
                                          <p:spTgt spid="18"/>
                                        </p:tgtEl>
                                        <p:attrNameLst>
                                          <p:attrName>ppt_x</p:attrName>
                                        </p:attrNameLst>
                                      </p:cBhvr>
                                      <p:tavLst>
                                        <p:tav tm="0">
                                          <p:val>
                                            <p:strVal val="1+#ppt_w/2"/>
                                          </p:val>
                                        </p:tav>
                                        <p:tav tm="100000">
                                          <p:val>
                                            <p:strVal val="#ppt_x"/>
                                          </p:val>
                                        </p:tav>
                                      </p:tavLst>
                                    </p:anim>
                                    <p:anim calcmode="lin" valueType="num">
                                      <p:cBhvr additive="base">
                                        <p:cTn id="200" dur="3000" fill="hold"/>
                                        <p:tgtEl>
                                          <p:spTgt spid="18"/>
                                        </p:tgtEl>
                                        <p:attrNameLst>
                                          <p:attrName>ppt_y</p:attrName>
                                        </p:attrNameLst>
                                      </p:cBhvr>
                                      <p:tavLst>
                                        <p:tav tm="0">
                                          <p:val>
                                            <p:strVal val="1+#ppt_h/2"/>
                                          </p:val>
                                        </p:tav>
                                        <p:tav tm="100000">
                                          <p:val>
                                            <p:strVal val="#ppt_y"/>
                                          </p:val>
                                        </p:tav>
                                      </p:tavLst>
                                    </p:anim>
                                  </p:childTnLst>
                                </p:cTn>
                              </p:par>
                              <p:par>
                                <p:cTn id="201" presetID="2" presetClass="entr" presetSubtype="6" fill="hold" nodeType="withEffect">
                                  <p:stCondLst>
                                    <p:cond delay="0"/>
                                  </p:stCondLst>
                                  <p:childTnLst>
                                    <p:set>
                                      <p:cBhvr>
                                        <p:cTn id="202" dur="1" fill="hold">
                                          <p:stCondLst>
                                            <p:cond delay="0"/>
                                          </p:stCondLst>
                                        </p:cTn>
                                        <p:tgtEl>
                                          <p:spTgt spid="20"/>
                                        </p:tgtEl>
                                        <p:attrNameLst>
                                          <p:attrName>style.visibility</p:attrName>
                                        </p:attrNameLst>
                                      </p:cBhvr>
                                      <p:to>
                                        <p:strVal val="visible"/>
                                      </p:to>
                                    </p:set>
                                    <p:anim calcmode="lin" valueType="num">
                                      <p:cBhvr additive="base">
                                        <p:cTn id="203" dur="3000" fill="hold"/>
                                        <p:tgtEl>
                                          <p:spTgt spid="20"/>
                                        </p:tgtEl>
                                        <p:attrNameLst>
                                          <p:attrName>ppt_x</p:attrName>
                                        </p:attrNameLst>
                                      </p:cBhvr>
                                      <p:tavLst>
                                        <p:tav tm="0">
                                          <p:val>
                                            <p:strVal val="1+#ppt_w/2"/>
                                          </p:val>
                                        </p:tav>
                                        <p:tav tm="100000">
                                          <p:val>
                                            <p:strVal val="#ppt_x"/>
                                          </p:val>
                                        </p:tav>
                                      </p:tavLst>
                                    </p:anim>
                                    <p:anim calcmode="lin" valueType="num">
                                      <p:cBhvr additive="base">
                                        <p:cTn id="204" dur="3000" fill="hold"/>
                                        <p:tgtEl>
                                          <p:spTgt spid="20"/>
                                        </p:tgtEl>
                                        <p:attrNameLst>
                                          <p:attrName>ppt_y</p:attrName>
                                        </p:attrNameLst>
                                      </p:cBhvr>
                                      <p:tavLst>
                                        <p:tav tm="0">
                                          <p:val>
                                            <p:strVal val="1+#ppt_h/2"/>
                                          </p:val>
                                        </p:tav>
                                        <p:tav tm="100000">
                                          <p:val>
                                            <p:strVal val="#ppt_y"/>
                                          </p:val>
                                        </p:tav>
                                      </p:tavLst>
                                    </p:anim>
                                  </p:childTnLst>
                                </p:cTn>
                              </p:par>
                              <p:par>
                                <p:cTn id="205" presetID="2" presetClass="entr" presetSubtype="6" fill="hold" nodeType="withEffect">
                                  <p:stCondLst>
                                    <p:cond delay="0"/>
                                  </p:stCondLst>
                                  <p:childTnLst>
                                    <p:set>
                                      <p:cBhvr>
                                        <p:cTn id="206" dur="1" fill="hold">
                                          <p:stCondLst>
                                            <p:cond delay="0"/>
                                          </p:stCondLst>
                                        </p:cTn>
                                        <p:tgtEl>
                                          <p:spTgt spid="22"/>
                                        </p:tgtEl>
                                        <p:attrNameLst>
                                          <p:attrName>style.visibility</p:attrName>
                                        </p:attrNameLst>
                                      </p:cBhvr>
                                      <p:to>
                                        <p:strVal val="visible"/>
                                      </p:to>
                                    </p:set>
                                    <p:anim calcmode="lin" valueType="num">
                                      <p:cBhvr additive="base">
                                        <p:cTn id="207" dur="3000" fill="hold"/>
                                        <p:tgtEl>
                                          <p:spTgt spid="22"/>
                                        </p:tgtEl>
                                        <p:attrNameLst>
                                          <p:attrName>ppt_x</p:attrName>
                                        </p:attrNameLst>
                                      </p:cBhvr>
                                      <p:tavLst>
                                        <p:tav tm="0">
                                          <p:val>
                                            <p:strVal val="1+#ppt_w/2"/>
                                          </p:val>
                                        </p:tav>
                                        <p:tav tm="100000">
                                          <p:val>
                                            <p:strVal val="#ppt_x"/>
                                          </p:val>
                                        </p:tav>
                                      </p:tavLst>
                                    </p:anim>
                                    <p:anim calcmode="lin" valueType="num">
                                      <p:cBhvr additive="base">
                                        <p:cTn id="208" dur="3000" fill="hold"/>
                                        <p:tgtEl>
                                          <p:spTgt spid="22"/>
                                        </p:tgtEl>
                                        <p:attrNameLst>
                                          <p:attrName>ppt_y</p:attrName>
                                        </p:attrNameLst>
                                      </p:cBhvr>
                                      <p:tavLst>
                                        <p:tav tm="0">
                                          <p:val>
                                            <p:strVal val="1+#ppt_h/2"/>
                                          </p:val>
                                        </p:tav>
                                        <p:tav tm="100000">
                                          <p:val>
                                            <p:strVal val="#ppt_y"/>
                                          </p:val>
                                        </p:tav>
                                      </p:tavLst>
                                    </p:anim>
                                  </p:childTnLst>
                                </p:cTn>
                              </p:par>
                              <p:par>
                                <p:cTn id="209" presetID="2" presetClass="entr" presetSubtype="6" fill="hold" nodeType="withEffect">
                                  <p:stCondLst>
                                    <p:cond delay="0"/>
                                  </p:stCondLst>
                                  <p:childTnLst>
                                    <p:set>
                                      <p:cBhvr>
                                        <p:cTn id="210" dur="1" fill="hold">
                                          <p:stCondLst>
                                            <p:cond delay="0"/>
                                          </p:stCondLst>
                                        </p:cTn>
                                        <p:tgtEl>
                                          <p:spTgt spid="24"/>
                                        </p:tgtEl>
                                        <p:attrNameLst>
                                          <p:attrName>style.visibility</p:attrName>
                                        </p:attrNameLst>
                                      </p:cBhvr>
                                      <p:to>
                                        <p:strVal val="visible"/>
                                      </p:to>
                                    </p:set>
                                    <p:anim calcmode="lin" valueType="num">
                                      <p:cBhvr additive="base">
                                        <p:cTn id="211" dur="3000" fill="hold"/>
                                        <p:tgtEl>
                                          <p:spTgt spid="24"/>
                                        </p:tgtEl>
                                        <p:attrNameLst>
                                          <p:attrName>ppt_x</p:attrName>
                                        </p:attrNameLst>
                                      </p:cBhvr>
                                      <p:tavLst>
                                        <p:tav tm="0">
                                          <p:val>
                                            <p:strVal val="1+#ppt_w/2"/>
                                          </p:val>
                                        </p:tav>
                                        <p:tav tm="100000">
                                          <p:val>
                                            <p:strVal val="#ppt_x"/>
                                          </p:val>
                                        </p:tav>
                                      </p:tavLst>
                                    </p:anim>
                                    <p:anim calcmode="lin" valueType="num">
                                      <p:cBhvr additive="base">
                                        <p:cTn id="212" dur="3000" fill="hold"/>
                                        <p:tgtEl>
                                          <p:spTgt spid="24"/>
                                        </p:tgtEl>
                                        <p:attrNameLst>
                                          <p:attrName>ppt_y</p:attrName>
                                        </p:attrNameLst>
                                      </p:cBhvr>
                                      <p:tavLst>
                                        <p:tav tm="0">
                                          <p:val>
                                            <p:strVal val="1+#ppt_h/2"/>
                                          </p:val>
                                        </p:tav>
                                        <p:tav tm="100000">
                                          <p:val>
                                            <p:strVal val="#ppt_y"/>
                                          </p:val>
                                        </p:tav>
                                      </p:tavLst>
                                    </p:anim>
                                  </p:childTnLst>
                                </p:cTn>
                              </p:par>
                              <p:par>
                                <p:cTn id="213" presetID="2" presetClass="entr" presetSubtype="6" fill="hold" nodeType="withEffect">
                                  <p:stCondLst>
                                    <p:cond delay="0"/>
                                  </p:stCondLst>
                                  <p:childTnLst>
                                    <p:set>
                                      <p:cBhvr>
                                        <p:cTn id="214" dur="1" fill="hold">
                                          <p:stCondLst>
                                            <p:cond delay="0"/>
                                          </p:stCondLst>
                                        </p:cTn>
                                        <p:tgtEl>
                                          <p:spTgt spid="26"/>
                                        </p:tgtEl>
                                        <p:attrNameLst>
                                          <p:attrName>style.visibility</p:attrName>
                                        </p:attrNameLst>
                                      </p:cBhvr>
                                      <p:to>
                                        <p:strVal val="visible"/>
                                      </p:to>
                                    </p:set>
                                    <p:anim calcmode="lin" valueType="num">
                                      <p:cBhvr additive="base">
                                        <p:cTn id="215" dur="3000" fill="hold"/>
                                        <p:tgtEl>
                                          <p:spTgt spid="26"/>
                                        </p:tgtEl>
                                        <p:attrNameLst>
                                          <p:attrName>ppt_x</p:attrName>
                                        </p:attrNameLst>
                                      </p:cBhvr>
                                      <p:tavLst>
                                        <p:tav tm="0">
                                          <p:val>
                                            <p:strVal val="1+#ppt_w/2"/>
                                          </p:val>
                                        </p:tav>
                                        <p:tav tm="100000">
                                          <p:val>
                                            <p:strVal val="#ppt_x"/>
                                          </p:val>
                                        </p:tav>
                                      </p:tavLst>
                                    </p:anim>
                                    <p:anim calcmode="lin" valueType="num">
                                      <p:cBhvr additive="base">
                                        <p:cTn id="216" dur="3000" fill="hold"/>
                                        <p:tgtEl>
                                          <p:spTgt spid="26"/>
                                        </p:tgtEl>
                                        <p:attrNameLst>
                                          <p:attrName>ppt_y</p:attrName>
                                        </p:attrNameLst>
                                      </p:cBhvr>
                                      <p:tavLst>
                                        <p:tav tm="0">
                                          <p:val>
                                            <p:strVal val="1+#ppt_h/2"/>
                                          </p:val>
                                        </p:tav>
                                        <p:tav tm="100000">
                                          <p:val>
                                            <p:strVal val="#ppt_y"/>
                                          </p:val>
                                        </p:tav>
                                      </p:tavLst>
                                    </p:anim>
                                  </p:childTnLst>
                                </p:cTn>
                              </p:par>
                              <p:par>
                                <p:cTn id="217" presetID="2" presetClass="entr" presetSubtype="6" fill="hold" nodeType="withEffect">
                                  <p:stCondLst>
                                    <p:cond delay="0"/>
                                  </p:stCondLst>
                                  <p:childTnLst>
                                    <p:set>
                                      <p:cBhvr>
                                        <p:cTn id="218" dur="1" fill="hold">
                                          <p:stCondLst>
                                            <p:cond delay="0"/>
                                          </p:stCondLst>
                                        </p:cTn>
                                        <p:tgtEl>
                                          <p:spTgt spid="28"/>
                                        </p:tgtEl>
                                        <p:attrNameLst>
                                          <p:attrName>style.visibility</p:attrName>
                                        </p:attrNameLst>
                                      </p:cBhvr>
                                      <p:to>
                                        <p:strVal val="visible"/>
                                      </p:to>
                                    </p:set>
                                    <p:anim calcmode="lin" valueType="num">
                                      <p:cBhvr additive="base">
                                        <p:cTn id="219" dur="3000" fill="hold"/>
                                        <p:tgtEl>
                                          <p:spTgt spid="28"/>
                                        </p:tgtEl>
                                        <p:attrNameLst>
                                          <p:attrName>ppt_x</p:attrName>
                                        </p:attrNameLst>
                                      </p:cBhvr>
                                      <p:tavLst>
                                        <p:tav tm="0">
                                          <p:val>
                                            <p:strVal val="1+#ppt_w/2"/>
                                          </p:val>
                                        </p:tav>
                                        <p:tav tm="100000">
                                          <p:val>
                                            <p:strVal val="#ppt_x"/>
                                          </p:val>
                                        </p:tav>
                                      </p:tavLst>
                                    </p:anim>
                                    <p:anim calcmode="lin" valueType="num">
                                      <p:cBhvr additive="base">
                                        <p:cTn id="220" dur="3000" fill="hold"/>
                                        <p:tgtEl>
                                          <p:spTgt spid="28"/>
                                        </p:tgtEl>
                                        <p:attrNameLst>
                                          <p:attrName>ppt_y</p:attrName>
                                        </p:attrNameLst>
                                      </p:cBhvr>
                                      <p:tavLst>
                                        <p:tav tm="0">
                                          <p:val>
                                            <p:strVal val="1+#ppt_h/2"/>
                                          </p:val>
                                        </p:tav>
                                        <p:tav tm="100000">
                                          <p:val>
                                            <p:strVal val="#ppt_y"/>
                                          </p:val>
                                        </p:tav>
                                      </p:tavLst>
                                    </p:anim>
                                  </p:childTnLst>
                                </p:cTn>
                              </p:par>
                            </p:childTnLst>
                          </p:cTn>
                        </p:par>
                        <p:par>
                          <p:cTn id="221" fill="hold">
                            <p:stCondLst>
                              <p:cond delay="3000"/>
                            </p:stCondLst>
                            <p:childTnLst>
                              <p:par>
                                <p:cTn id="222" presetID="2" presetClass="exit" presetSubtype="2" fill="hold" nodeType="afterEffect">
                                  <p:stCondLst>
                                    <p:cond delay="0"/>
                                  </p:stCondLst>
                                  <p:childTnLst>
                                    <p:anim calcmode="lin" valueType="num">
                                      <p:cBhvr additive="base">
                                        <p:cTn id="223" dur="3000"/>
                                        <p:tgtEl>
                                          <p:spTgt spid="5"/>
                                        </p:tgtEl>
                                        <p:attrNameLst>
                                          <p:attrName>ppt_x</p:attrName>
                                        </p:attrNameLst>
                                      </p:cBhvr>
                                      <p:tavLst>
                                        <p:tav tm="0">
                                          <p:val>
                                            <p:strVal val="ppt_x"/>
                                          </p:val>
                                        </p:tav>
                                        <p:tav tm="100000">
                                          <p:val>
                                            <p:strVal val="1+ppt_w/2"/>
                                          </p:val>
                                        </p:tav>
                                      </p:tavLst>
                                    </p:anim>
                                    <p:anim calcmode="lin" valueType="num">
                                      <p:cBhvr additive="base">
                                        <p:cTn id="224" dur="3000"/>
                                        <p:tgtEl>
                                          <p:spTgt spid="5"/>
                                        </p:tgtEl>
                                        <p:attrNameLst>
                                          <p:attrName>ppt_y</p:attrName>
                                        </p:attrNameLst>
                                      </p:cBhvr>
                                      <p:tavLst>
                                        <p:tav tm="0">
                                          <p:val>
                                            <p:strVal val="ppt_y"/>
                                          </p:val>
                                        </p:tav>
                                        <p:tav tm="100000">
                                          <p:val>
                                            <p:strVal val="ppt_y"/>
                                          </p:val>
                                        </p:tav>
                                      </p:tavLst>
                                    </p:anim>
                                    <p:set>
                                      <p:cBhvr>
                                        <p:cTn id="225" dur="1" fill="hold">
                                          <p:stCondLst>
                                            <p:cond delay="2999"/>
                                          </p:stCondLst>
                                        </p:cTn>
                                        <p:tgtEl>
                                          <p:spTgt spid="5"/>
                                        </p:tgtEl>
                                        <p:attrNameLst>
                                          <p:attrName>style.visibility</p:attrName>
                                        </p:attrNameLst>
                                      </p:cBhvr>
                                      <p:to>
                                        <p:strVal val="hidden"/>
                                      </p:to>
                                    </p:set>
                                  </p:childTnLst>
                                </p:cTn>
                              </p:par>
                              <p:par>
                                <p:cTn id="226" presetID="2" presetClass="exit" presetSubtype="2" fill="hold" nodeType="withEffect">
                                  <p:stCondLst>
                                    <p:cond delay="0"/>
                                  </p:stCondLst>
                                  <p:childTnLst>
                                    <p:anim calcmode="lin" valueType="num">
                                      <p:cBhvr additive="base">
                                        <p:cTn id="227" dur="3000"/>
                                        <p:tgtEl>
                                          <p:spTgt spid="7"/>
                                        </p:tgtEl>
                                        <p:attrNameLst>
                                          <p:attrName>ppt_x</p:attrName>
                                        </p:attrNameLst>
                                      </p:cBhvr>
                                      <p:tavLst>
                                        <p:tav tm="0">
                                          <p:val>
                                            <p:strVal val="ppt_x"/>
                                          </p:val>
                                        </p:tav>
                                        <p:tav tm="100000">
                                          <p:val>
                                            <p:strVal val="1+ppt_w/2"/>
                                          </p:val>
                                        </p:tav>
                                      </p:tavLst>
                                    </p:anim>
                                    <p:anim calcmode="lin" valueType="num">
                                      <p:cBhvr additive="base">
                                        <p:cTn id="228" dur="3000"/>
                                        <p:tgtEl>
                                          <p:spTgt spid="7"/>
                                        </p:tgtEl>
                                        <p:attrNameLst>
                                          <p:attrName>ppt_y</p:attrName>
                                        </p:attrNameLst>
                                      </p:cBhvr>
                                      <p:tavLst>
                                        <p:tav tm="0">
                                          <p:val>
                                            <p:strVal val="ppt_y"/>
                                          </p:val>
                                        </p:tav>
                                        <p:tav tm="100000">
                                          <p:val>
                                            <p:strVal val="ppt_y"/>
                                          </p:val>
                                        </p:tav>
                                      </p:tavLst>
                                    </p:anim>
                                    <p:set>
                                      <p:cBhvr>
                                        <p:cTn id="229" dur="1" fill="hold">
                                          <p:stCondLst>
                                            <p:cond delay="2999"/>
                                          </p:stCondLst>
                                        </p:cTn>
                                        <p:tgtEl>
                                          <p:spTgt spid="7"/>
                                        </p:tgtEl>
                                        <p:attrNameLst>
                                          <p:attrName>style.visibility</p:attrName>
                                        </p:attrNameLst>
                                      </p:cBhvr>
                                      <p:to>
                                        <p:strVal val="hidden"/>
                                      </p:to>
                                    </p:set>
                                  </p:childTnLst>
                                </p:cTn>
                              </p:par>
                              <p:par>
                                <p:cTn id="230" presetID="2" presetClass="exit" presetSubtype="2" fill="hold" nodeType="withEffect">
                                  <p:stCondLst>
                                    <p:cond delay="0"/>
                                  </p:stCondLst>
                                  <p:childTnLst>
                                    <p:anim calcmode="lin" valueType="num">
                                      <p:cBhvr additive="base">
                                        <p:cTn id="231" dur="3000"/>
                                        <p:tgtEl>
                                          <p:spTgt spid="9"/>
                                        </p:tgtEl>
                                        <p:attrNameLst>
                                          <p:attrName>ppt_x</p:attrName>
                                        </p:attrNameLst>
                                      </p:cBhvr>
                                      <p:tavLst>
                                        <p:tav tm="0">
                                          <p:val>
                                            <p:strVal val="ppt_x"/>
                                          </p:val>
                                        </p:tav>
                                        <p:tav tm="100000">
                                          <p:val>
                                            <p:strVal val="1+ppt_w/2"/>
                                          </p:val>
                                        </p:tav>
                                      </p:tavLst>
                                    </p:anim>
                                    <p:anim calcmode="lin" valueType="num">
                                      <p:cBhvr additive="base">
                                        <p:cTn id="232" dur="3000"/>
                                        <p:tgtEl>
                                          <p:spTgt spid="9"/>
                                        </p:tgtEl>
                                        <p:attrNameLst>
                                          <p:attrName>ppt_y</p:attrName>
                                        </p:attrNameLst>
                                      </p:cBhvr>
                                      <p:tavLst>
                                        <p:tav tm="0">
                                          <p:val>
                                            <p:strVal val="ppt_y"/>
                                          </p:val>
                                        </p:tav>
                                        <p:tav tm="100000">
                                          <p:val>
                                            <p:strVal val="ppt_y"/>
                                          </p:val>
                                        </p:tav>
                                      </p:tavLst>
                                    </p:anim>
                                    <p:set>
                                      <p:cBhvr>
                                        <p:cTn id="233" dur="1" fill="hold">
                                          <p:stCondLst>
                                            <p:cond delay="2999"/>
                                          </p:stCondLst>
                                        </p:cTn>
                                        <p:tgtEl>
                                          <p:spTgt spid="9"/>
                                        </p:tgtEl>
                                        <p:attrNameLst>
                                          <p:attrName>style.visibility</p:attrName>
                                        </p:attrNameLst>
                                      </p:cBhvr>
                                      <p:to>
                                        <p:strVal val="hidden"/>
                                      </p:to>
                                    </p:set>
                                  </p:childTnLst>
                                </p:cTn>
                              </p:par>
                              <p:par>
                                <p:cTn id="234" presetID="2" presetClass="exit" presetSubtype="2" fill="hold" nodeType="withEffect">
                                  <p:stCondLst>
                                    <p:cond delay="0"/>
                                  </p:stCondLst>
                                  <p:childTnLst>
                                    <p:anim calcmode="lin" valueType="num">
                                      <p:cBhvr additive="base">
                                        <p:cTn id="235" dur="3000"/>
                                        <p:tgtEl>
                                          <p:spTgt spid="11"/>
                                        </p:tgtEl>
                                        <p:attrNameLst>
                                          <p:attrName>ppt_x</p:attrName>
                                        </p:attrNameLst>
                                      </p:cBhvr>
                                      <p:tavLst>
                                        <p:tav tm="0">
                                          <p:val>
                                            <p:strVal val="ppt_x"/>
                                          </p:val>
                                        </p:tav>
                                        <p:tav tm="100000">
                                          <p:val>
                                            <p:strVal val="1+ppt_w/2"/>
                                          </p:val>
                                        </p:tav>
                                      </p:tavLst>
                                    </p:anim>
                                    <p:anim calcmode="lin" valueType="num">
                                      <p:cBhvr additive="base">
                                        <p:cTn id="236" dur="3000"/>
                                        <p:tgtEl>
                                          <p:spTgt spid="11"/>
                                        </p:tgtEl>
                                        <p:attrNameLst>
                                          <p:attrName>ppt_y</p:attrName>
                                        </p:attrNameLst>
                                      </p:cBhvr>
                                      <p:tavLst>
                                        <p:tav tm="0">
                                          <p:val>
                                            <p:strVal val="ppt_y"/>
                                          </p:val>
                                        </p:tav>
                                        <p:tav tm="100000">
                                          <p:val>
                                            <p:strVal val="ppt_y"/>
                                          </p:val>
                                        </p:tav>
                                      </p:tavLst>
                                    </p:anim>
                                    <p:set>
                                      <p:cBhvr>
                                        <p:cTn id="237" dur="1" fill="hold">
                                          <p:stCondLst>
                                            <p:cond delay="2999"/>
                                          </p:stCondLst>
                                        </p:cTn>
                                        <p:tgtEl>
                                          <p:spTgt spid="11"/>
                                        </p:tgtEl>
                                        <p:attrNameLst>
                                          <p:attrName>style.visibility</p:attrName>
                                        </p:attrNameLst>
                                      </p:cBhvr>
                                      <p:to>
                                        <p:strVal val="hidden"/>
                                      </p:to>
                                    </p:set>
                                  </p:childTnLst>
                                </p:cTn>
                              </p:par>
                              <p:par>
                                <p:cTn id="238" presetID="2" presetClass="exit" presetSubtype="2" fill="hold" nodeType="withEffect">
                                  <p:stCondLst>
                                    <p:cond delay="0"/>
                                  </p:stCondLst>
                                  <p:childTnLst>
                                    <p:anim calcmode="lin" valueType="num">
                                      <p:cBhvr additive="base">
                                        <p:cTn id="239" dur="3000"/>
                                        <p:tgtEl>
                                          <p:spTgt spid="14"/>
                                        </p:tgtEl>
                                        <p:attrNameLst>
                                          <p:attrName>ppt_x</p:attrName>
                                        </p:attrNameLst>
                                      </p:cBhvr>
                                      <p:tavLst>
                                        <p:tav tm="0">
                                          <p:val>
                                            <p:strVal val="ppt_x"/>
                                          </p:val>
                                        </p:tav>
                                        <p:tav tm="100000">
                                          <p:val>
                                            <p:strVal val="1+ppt_w/2"/>
                                          </p:val>
                                        </p:tav>
                                      </p:tavLst>
                                    </p:anim>
                                    <p:anim calcmode="lin" valueType="num">
                                      <p:cBhvr additive="base">
                                        <p:cTn id="240" dur="3000"/>
                                        <p:tgtEl>
                                          <p:spTgt spid="14"/>
                                        </p:tgtEl>
                                        <p:attrNameLst>
                                          <p:attrName>ppt_y</p:attrName>
                                        </p:attrNameLst>
                                      </p:cBhvr>
                                      <p:tavLst>
                                        <p:tav tm="0">
                                          <p:val>
                                            <p:strVal val="ppt_y"/>
                                          </p:val>
                                        </p:tav>
                                        <p:tav tm="100000">
                                          <p:val>
                                            <p:strVal val="ppt_y"/>
                                          </p:val>
                                        </p:tav>
                                      </p:tavLst>
                                    </p:anim>
                                    <p:set>
                                      <p:cBhvr>
                                        <p:cTn id="241" dur="1" fill="hold">
                                          <p:stCondLst>
                                            <p:cond delay="2999"/>
                                          </p:stCondLst>
                                        </p:cTn>
                                        <p:tgtEl>
                                          <p:spTgt spid="14"/>
                                        </p:tgtEl>
                                        <p:attrNameLst>
                                          <p:attrName>style.visibility</p:attrName>
                                        </p:attrNameLst>
                                      </p:cBhvr>
                                      <p:to>
                                        <p:strVal val="hidden"/>
                                      </p:to>
                                    </p:set>
                                  </p:childTnLst>
                                </p:cTn>
                              </p:par>
                              <p:par>
                                <p:cTn id="242" presetID="2" presetClass="exit" presetSubtype="2" fill="hold" nodeType="withEffect">
                                  <p:stCondLst>
                                    <p:cond delay="0"/>
                                  </p:stCondLst>
                                  <p:childTnLst>
                                    <p:anim calcmode="lin" valueType="num">
                                      <p:cBhvr additive="base">
                                        <p:cTn id="243" dur="3000"/>
                                        <p:tgtEl>
                                          <p:spTgt spid="15"/>
                                        </p:tgtEl>
                                        <p:attrNameLst>
                                          <p:attrName>ppt_x</p:attrName>
                                        </p:attrNameLst>
                                      </p:cBhvr>
                                      <p:tavLst>
                                        <p:tav tm="0">
                                          <p:val>
                                            <p:strVal val="ppt_x"/>
                                          </p:val>
                                        </p:tav>
                                        <p:tav tm="100000">
                                          <p:val>
                                            <p:strVal val="1+ppt_w/2"/>
                                          </p:val>
                                        </p:tav>
                                      </p:tavLst>
                                    </p:anim>
                                    <p:anim calcmode="lin" valueType="num">
                                      <p:cBhvr additive="base">
                                        <p:cTn id="244" dur="3000"/>
                                        <p:tgtEl>
                                          <p:spTgt spid="15"/>
                                        </p:tgtEl>
                                        <p:attrNameLst>
                                          <p:attrName>ppt_y</p:attrName>
                                        </p:attrNameLst>
                                      </p:cBhvr>
                                      <p:tavLst>
                                        <p:tav tm="0">
                                          <p:val>
                                            <p:strVal val="ppt_y"/>
                                          </p:val>
                                        </p:tav>
                                        <p:tav tm="100000">
                                          <p:val>
                                            <p:strVal val="ppt_y"/>
                                          </p:val>
                                        </p:tav>
                                      </p:tavLst>
                                    </p:anim>
                                    <p:set>
                                      <p:cBhvr>
                                        <p:cTn id="245" dur="1" fill="hold">
                                          <p:stCondLst>
                                            <p:cond delay="2999"/>
                                          </p:stCondLst>
                                        </p:cTn>
                                        <p:tgtEl>
                                          <p:spTgt spid="15"/>
                                        </p:tgtEl>
                                        <p:attrNameLst>
                                          <p:attrName>style.visibility</p:attrName>
                                        </p:attrNameLst>
                                      </p:cBhvr>
                                      <p:to>
                                        <p:strVal val="hidden"/>
                                      </p:to>
                                    </p:set>
                                  </p:childTnLst>
                                </p:cTn>
                              </p:par>
                              <p:par>
                                <p:cTn id="246" presetID="2" presetClass="exit" presetSubtype="2" fill="hold" nodeType="withEffect">
                                  <p:stCondLst>
                                    <p:cond delay="0"/>
                                  </p:stCondLst>
                                  <p:childTnLst>
                                    <p:anim calcmode="lin" valueType="num">
                                      <p:cBhvr additive="base">
                                        <p:cTn id="247" dur="3000"/>
                                        <p:tgtEl>
                                          <p:spTgt spid="17"/>
                                        </p:tgtEl>
                                        <p:attrNameLst>
                                          <p:attrName>ppt_x</p:attrName>
                                        </p:attrNameLst>
                                      </p:cBhvr>
                                      <p:tavLst>
                                        <p:tav tm="0">
                                          <p:val>
                                            <p:strVal val="ppt_x"/>
                                          </p:val>
                                        </p:tav>
                                        <p:tav tm="100000">
                                          <p:val>
                                            <p:strVal val="1+ppt_w/2"/>
                                          </p:val>
                                        </p:tav>
                                      </p:tavLst>
                                    </p:anim>
                                    <p:anim calcmode="lin" valueType="num">
                                      <p:cBhvr additive="base">
                                        <p:cTn id="248" dur="3000"/>
                                        <p:tgtEl>
                                          <p:spTgt spid="17"/>
                                        </p:tgtEl>
                                        <p:attrNameLst>
                                          <p:attrName>ppt_y</p:attrName>
                                        </p:attrNameLst>
                                      </p:cBhvr>
                                      <p:tavLst>
                                        <p:tav tm="0">
                                          <p:val>
                                            <p:strVal val="ppt_y"/>
                                          </p:val>
                                        </p:tav>
                                        <p:tav tm="100000">
                                          <p:val>
                                            <p:strVal val="ppt_y"/>
                                          </p:val>
                                        </p:tav>
                                      </p:tavLst>
                                    </p:anim>
                                    <p:set>
                                      <p:cBhvr>
                                        <p:cTn id="249" dur="1" fill="hold">
                                          <p:stCondLst>
                                            <p:cond delay="2999"/>
                                          </p:stCondLst>
                                        </p:cTn>
                                        <p:tgtEl>
                                          <p:spTgt spid="17"/>
                                        </p:tgtEl>
                                        <p:attrNameLst>
                                          <p:attrName>style.visibility</p:attrName>
                                        </p:attrNameLst>
                                      </p:cBhvr>
                                      <p:to>
                                        <p:strVal val="hidden"/>
                                      </p:to>
                                    </p:set>
                                  </p:childTnLst>
                                </p:cTn>
                              </p:par>
                              <p:par>
                                <p:cTn id="250" presetID="2" presetClass="exit" presetSubtype="2" fill="hold" nodeType="withEffect">
                                  <p:stCondLst>
                                    <p:cond delay="0"/>
                                  </p:stCondLst>
                                  <p:childTnLst>
                                    <p:anim calcmode="lin" valueType="num">
                                      <p:cBhvr additive="base">
                                        <p:cTn id="251" dur="3000"/>
                                        <p:tgtEl>
                                          <p:spTgt spid="19"/>
                                        </p:tgtEl>
                                        <p:attrNameLst>
                                          <p:attrName>ppt_x</p:attrName>
                                        </p:attrNameLst>
                                      </p:cBhvr>
                                      <p:tavLst>
                                        <p:tav tm="0">
                                          <p:val>
                                            <p:strVal val="ppt_x"/>
                                          </p:val>
                                        </p:tav>
                                        <p:tav tm="100000">
                                          <p:val>
                                            <p:strVal val="1+ppt_w/2"/>
                                          </p:val>
                                        </p:tav>
                                      </p:tavLst>
                                    </p:anim>
                                    <p:anim calcmode="lin" valueType="num">
                                      <p:cBhvr additive="base">
                                        <p:cTn id="252" dur="3000"/>
                                        <p:tgtEl>
                                          <p:spTgt spid="19"/>
                                        </p:tgtEl>
                                        <p:attrNameLst>
                                          <p:attrName>ppt_y</p:attrName>
                                        </p:attrNameLst>
                                      </p:cBhvr>
                                      <p:tavLst>
                                        <p:tav tm="0">
                                          <p:val>
                                            <p:strVal val="ppt_y"/>
                                          </p:val>
                                        </p:tav>
                                        <p:tav tm="100000">
                                          <p:val>
                                            <p:strVal val="ppt_y"/>
                                          </p:val>
                                        </p:tav>
                                      </p:tavLst>
                                    </p:anim>
                                    <p:set>
                                      <p:cBhvr>
                                        <p:cTn id="253" dur="1" fill="hold">
                                          <p:stCondLst>
                                            <p:cond delay="2999"/>
                                          </p:stCondLst>
                                        </p:cTn>
                                        <p:tgtEl>
                                          <p:spTgt spid="19"/>
                                        </p:tgtEl>
                                        <p:attrNameLst>
                                          <p:attrName>style.visibility</p:attrName>
                                        </p:attrNameLst>
                                      </p:cBhvr>
                                      <p:to>
                                        <p:strVal val="hidden"/>
                                      </p:to>
                                    </p:set>
                                  </p:childTnLst>
                                </p:cTn>
                              </p:par>
                              <p:par>
                                <p:cTn id="254" presetID="2" presetClass="exit" presetSubtype="2" fill="hold" nodeType="withEffect">
                                  <p:stCondLst>
                                    <p:cond delay="0"/>
                                  </p:stCondLst>
                                  <p:childTnLst>
                                    <p:anim calcmode="lin" valueType="num">
                                      <p:cBhvr additive="base">
                                        <p:cTn id="255" dur="3000"/>
                                        <p:tgtEl>
                                          <p:spTgt spid="21"/>
                                        </p:tgtEl>
                                        <p:attrNameLst>
                                          <p:attrName>ppt_x</p:attrName>
                                        </p:attrNameLst>
                                      </p:cBhvr>
                                      <p:tavLst>
                                        <p:tav tm="0">
                                          <p:val>
                                            <p:strVal val="ppt_x"/>
                                          </p:val>
                                        </p:tav>
                                        <p:tav tm="100000">
                                          <p:val>
                                            <p:strVal val="1+ppt_w/2"/>
                                          </p:val>
                                        </p:tav>
                                      </p:tavLst>
                                    </p:anim>
                                    <p:anim calcmode="lin" valueType="num">
                                      <p:cBhvr additive="base">
                                        <p:cTn id="256" dur="3000"/>
                                        <p:tgtEl>
                                          <p:spTgt spid="21"/>
                                        </p:tgtEl>
                                        <p:attrNameLst>
                                          <p:attrName>ppt_y</p:attrName>
                                        </p:attrNameLst>
                                      </p:cBhvr>
                                      <p:tavLst>
                                        <p:tav tm="0">
                                          <p:val>
                                            <p:strVal val="ppt_y"/>
                                          </p:val>
                                        </p:tav>
                                        <p:tav tm="100000">
                                          <p:val>
                                            <p:strVal val="ppt_y"/>
                                          </p:val>
                                        </p:tav>
                                      </p:tavLst>
                                    </p:anim>
                                    <p:set>
                                      <p:cBhvr>
                                        <p:cTn id="257" dur="1" fill="hold">
                                          <p:stCondLst>
                                            <p:cond delay="2999"/>
                                          </p:stCondLst>
                                        </p:cTn>
                                        <p:tgtEl>
                                          <p:spTgt spid="21"/>
                                        </p:tgtEl>
                                        <p:attrNameLst>
                                          <p:attrName>style.visibility</p:attrName>
                                        </p:attrNameLst>
                                      </p:cBhvr>
                                      <p:to>
                                        <p:strVal val="hidden"/>
                                      </p:to>
                                    </p:set>
                                  </p:childTnLst>
                                </p:cTn>
                              </p:par>
                              <p:par>
                                <p:cTn id="258" presetID="2" presetClass="exit" presetSubtype="2" fill="hold" nodeType="withEffect">
                                  <p:stCondLst>
                                    <p:cond delay="0"/>
                                  </p:stCondLst>
                                  <p:childTnLst>
                                    <p:anim calcmode="lin" valueType="num">
                                      <p:cBhvr additive="base">
                                        <p:cTn id="259" dur="3000"/>
                                        <p:tgtEl>
                                          <p:spTgt spid="23"/>
                                        </p:tgtEl>
                                        <p:attrNameLst>
                                          <p:attrName>ppt_x</p:attrName>
                                        </p:attrNameLst>
                                      </p:cBhvr>
                                      <p:tavLst>
                                        <p:tav tm="0">
                                          <p:val>
                                            <p:strVal val="ppt_x"/>
                                          </p:val>
                                        </p:tav>
                                        <p:tav tm="100000">
                                          <p:val>
                                            <p:strVal val="1+ppt_w/2"/>
                                          </p:val>
                                        </p:tav>
                                      </p:tavLst>
                                    </p:anim>
                                    <p:anim calcmode="lin" valueType="num">
                                      <p:cBhvr additive="base">
                                        <p:cTn id="260" dur="3000"/>
                                        <p:tgtEl>
                                          <p:spTgt spid="23"/>
                                        </p:tgtEl>
                                        <p:attrNameLst>
                                          <p:attrName>ppt_y</p:attrName>
                                        </p:attrNameLst>
                                      </p:cBhvr>
                                      <p:tavLst>
                                        <p:tav tm="0">
                                          <p:val>
                                            <p:strVal val="ppt_y"/>
                                          </p:val>
                                        </p:tav>
                                        <p:tav tm="100000">
                                          <p:val>
                                            <p:strVal val="ppt_y"/>
                                          </p:val>
                                        </p:tav>
                                      </p:tavLst>
                                    </p:anim>
                                    <p:set>
                                      <p:cBhvr>
                                        <p:cTn id="261" dur="1" fill="hold">
                                          <p:stCondLst>
                                            <p:cond delay="2999"/>
                                          </p:stCondLst>
                                        </p:cTn>
                                        <p:tgtEl>
                                          <p:spTgt spid="23"/>
                                        </p:tgtEl>
                                        <p:attrNameLst>
                                          <p:attrName>style.visibility</p:attrName>
                                        </p:attrNameLst>
                                      </p:cBhvr>
                                      <p:to>
                                        <p:strVal val="hidden"/>
                                      </p:to>
                                    </p:set>
                                  </p:childTnLst>
                                </p:cTn>
                              </p:par>
                              <p:par>
                                <p:cTn id="262" presetID="2" presetClass="exit" presetSubtype="2" fill="hold" nodeType="withEffect">
                                  <p:stCondLst>
                                    <p:cond delay="0"/>
                                  </p:stCondLst>
                                  <p:childTnLst>
                                    <p:anim calcmode="lin" valueType="num">
                                      <p:cBhvr additive="base">
                                        <p:cTn id="263" dur="3000"/>
                                        <p:tgtEl>
                                          <p:spTgt spid="25"/>
                                        </p:tgtEl>
                                        <p:attrNameLst>
                                          <p:attrName>ppt_x</p:attrName>
                                        </p:attrNameLst>
                                      </p:cBhvr>
                                      <p:tavLst>
                                        <p:tav tm="0">
                                          <p:val>
                                            <p:strVal val="ppt_x"/>
                                          </p:val>
                                        </p:tav>
                                        <p:tav tm="100000">
                                          <p:val>
                                            <p:strVal val="1+ppt_w/2"/>
                                          </p:val>
                                        </p:tav>
                                      </p:tavLst>
                                    </p:anim>
                                    <p:anim calcmode="lin" valueType="num">
                                      <p:cBhvr additive="base">
                                        <p:cTn id="264" dur="3000"/>
                                        <p:tgtEl>
                                          <p:spTgt spid="25"/>
                                        </p:tgtEl>
                                        <p:attrNameLst>
                                          <p:attrName>ppt_y</p:attrName>
                                        </p:attrNameLst>
                                      </p:cBhvr>
                                      <p:tavLst>
                                        <p:tav tm="0">
                                          <p:val>
                                            <p:strVal val="ppt_y"/>
                                          </p:val>
                                        </p:tav>
                                        <p:tav tm="100000">
                                          <p:val>
                                            <p:strVal val="ppt_y"/>
                                          </p:val>
                                        </p:tav>
                                      </p:tavLst>
                                    </p:anim>
                                    <p:set>
                                      <p:cBhvr>
                                        <p:cTn id="265" dur="1" fill="hold">
                                          <p:stCondLst>
                                            <p:cond delay="2999"/>
                                          </p:stCondLst>
                                        </p:cTn>
                                        <p:tgtEl>
                                          <p:spTgt spid="25"/>
                                        </p:tgtEl>
                                        <p:attrNameLst>
                                          <p:attrName>style.visibility</p:attrName>
                                        </p:attrNameLst>
                                      </p:cBhvr>
                                      <p:to>
                                        <p:strVal val="hidden"/>
                                      </p:to>
                                    </p:set>
                                  </p:childTnLst>
                                </p:cTn>
                              </p:par>
                              <p:par>
                                <p:cTn id="266" presetID="2" presetClass="exit" presetSubtype="2" fill="hold" nodeType="withEffect">
                                  <p:stCondLst>
                                    <p:cond delay="0"/>
                                  </p:stCondLst>
                                  <p:childTnLst>
                                    <p:anim calcmode="lin" valueType="num">
                                      <p:cBhvr additive="base">
                                        <p:cTn id="267" dur="3000"/>
                                        <p:tgtEl>
                                          <p:spTgt spid="27"/>
                                        </p:tgtEl>
                                        <p:attrNameLst>
                                          <p:attrName>ppt_x</p:attrName>
                                        </p:attrNameLst>
                                      </p:cBhvr>
                                      <p:tavLst>
                                        <p:tav tm="0">
                                          <p:val>
                                            <p:strVal val="ppt_x"/>
                                          </p:val>
                                        </p:tav>
                                        <p:tav tm="100000">
                                          <p:val>
                                            <p:strVal val="1+ppt_w/2"/>
                                          </p:val>
                                        </p:tav>
                                      </p:tavLst>
                                    </p:anim>
                                    <p:anim calcmode="lin" valueType="num">
                                      <p:cBhvr additive="base">
                                        <p:cTn id="268" dur="3000"/>
                                        <p:tgtEl>
                                          <p:spTgt spid="27"/>
                                        </p:tgtEl>
                                        <p:attrNameLst>
                                          <p:attrName>ppt_y</p:attrName>
                                        </p:attrNameLst>
                                      </p:cBhvr>
                                      <p:tavLst>
                                        <p:tav tm="0">
                                          <p:val>
                                            <p:strVal val="ppt_y"/>
                                          </p:val>
                                        </p:tav>
                                        <p:tav tm="100000">
                                          <p:val>
                                            <p:strVal val="ppt_y"/>
                                          </p:val>
                                        </p:tav>
                                      </p:tavLst>
                                    </p:anim>
                                    <p:set>
                                      <p:cBhvr>
                                        <p:cTn id="269" dur="1" fill="hold">
                                          <p:stCondLst>
                                            <p:cond delay="2999"/>
                                          </p:stCondLst>
                                        </p:cTn>
                                        <p:tgtEl>
                                          <p:spTgt spid="27"/>
                                        </p:tgtEl>
                                        <p:attrNameLst>
                                          <p:attrName>style.visibility</p:attrName>
                                        </p:attrNameLst>
                                      </p:cBhvr>
                                      <p:to>
                                        <p:strVal val="hidden"/>
                                      </p:to>
                                    </p:set>
                                  </p:childTnLst>
                                </p:cTn>
                              </p:par>
                              <p:par>
                                <p:cTn id="270" presetID="2" presetClass="exit" presetSubtype="8" fill="hold" nodeType="withEffect">
                                  <p:stCondLst>
                                    <p:cond delay="0"/>
                                  </p:stCondLst>
                                  <p:childTnLst>
                                    <p:anim calcmode="lin" valueType="num">
                                      <p:cBhvr additive="base">
                                        <p:cTn id="271" dur="3000"/>
                                        <p:tgtEl>
                                          <p:spTgt spid="6"/>
                                        </p:tgtEl>
                                        <p:attrNameLst>
                                          <p:attrName>ppt_x</p:attrName>
                                        </p:attrNameLst>
                                      </p:cBhvr>
                                      <p:tavLst>
                                        <p:tav tm="0">
                                          <p:val>
                                            <p:strVal val="ppt_x"/>
                                          </p:val>
                                        </p:tav>
                                        <p:tav tm="100000">
                                          <p:val>
                                            <p:strVal val="0-ppt_w/2"/>
                                          </p:val>
                                        </p:tav>
                                      </p:tavLst>
                                    </p:anim>
                                    <p:anim calcmode="lin" valueType="num">
                                      <p:cBhvr additive="base">
                                        <p:cTn id="272" dur="3000"/>
                                        <p:tgtEl>
                                          <p:spTgt spid="6"/>
                                        </p:tgtEl>
                                        <p:attrNameLst>
                                          <p:attrName>ppt_y</p:attrName>
                                        </p:attrNameLst>
                                      </p:cBhvr>
                                      <p:tavLst>
                                        <p:tav tm="0">
                                          <p:val>
                                            <p:strVal val="ppt_y"/>
                                          </p:val>
                                        </p:tav>
                                        <p:tav tm="100000">
                                          <p:val>
                                            <p:strVal val="ppt_y"/>
                                          </p:val>
                                        </p:tav>
                                      </p:tavLst>
                                    </p:anim>
                                    <p:set>
                                      <p:cBhvr>
                                        <p:cTn id="273" dur="1" fill="hold">
                                          <p:stCondLst>
                                            <p:cond delay="2999"/>
                                          </p:stCondLst>
                                        </p:cTn>
                                        <p:tgtEl>
                                          <p:spTgt spid="6"/>
                                        </p:tgtEl>
                                        <p:attrNameLst>
                                          <p:attrName>style.visibility</p:attrName>
                                        </p:attrNameLst>
                                      </p:cBhvr>
                                      <p:to>
                                        <p:strVal val="hidden"/>
                                      </p:to>
                                    </p:set>
                                  </p:childTnLst>
                                </p:cTn>
                              </p:par>
                              <p:par>
                                <p:cTn id="274" presetID="2" presetClass="exit" presetSubtype="8" fill="hold" nodeType="withEffect">
                                  <p:stCondLst>
                                    <p:cond delay="0"/>
                                  </p:stCondLst>
                                  <p:childTnLst>
                                    <p:anim calcmode="lin" valueType="num">
                                      <p:cBhvr additive="base">
                                        <p:cTn id="275" dur="3000"/>
                                        <p:tgtEl>
                                          <p:spTgt spid="8"/>
                                        </p:tgtEl>
                                        <p:attrNameLst>
                                          <p:attrName>ppt_x</p:attrName>
                                        </p:attrNameLst>
                                      </p:cBhvr>
                                      <p:tavLst>
                                        <p:tav tm="0">
                                          <p:val>
                                            <p:strVal val="ppt_x"/>
                                          </p:val>
                                        </p:tav>
                                        <p:tav tm="100000">
                                          <p:val>
                                            <p:strVal val="0-ppt_w/2"/>
                                          </p:val>
                                        </p:tav>
                                      </p:tavLst>
                                    </p:anim>
                                    <p:anim calcmode="lin" valueType="num">
                                      <p:cBhvr additive="base">
                                        <p:cTn id="276" dur="3000"/>
                                        <p:tgtEl>
                                          <p:spTgt spid="8"/>
                                        </p:tgtEl>
                                        <p:attrNameLst>
                                          <p:attrName>ppt_y</p:attrName>
                                        </p:attrNameLst>
                                      </p:cBhvr>
                                      <p:tavLst>
                                        <p:tav tm="0">
                                          <p:val>
                                            <p:strVal val="ppt_y"/>
                                          </p:val>
                                        </p:tav>
                                        <p:tav tm="100000">
                                          <p:val>
                                            <p:strVal val="ppt_y"/>
                                          </p:val>
                                        </p:tav>
                                      </p:tavLst>
                                    </p:anim>
                                    <p:set>
                                      <p:cBhvr>
                                        <p:cTn id="277" dur="1" fill="hold">
                                          <p:stCondLst>
                                            <p:cond delay="2999"/>
                                          </p:stCondLst>
                                        </p:cTn>
                                        <p:tgtEl>
                                          <p:spTgt spid="8"/>
                                        </p:tgtEl>
                                        <p:attrNameLst>
                                          <p:attrName>style.visibility</p:attrName>
                                        </p:attrNameLst>
                                      </p:cBhvr>
                                      <p:to>
                                        <p:strVal val="hidden"/>
                                      </p:to>
                                    </p:set>
                                  </p:childTnLst>
                                </p:cTn>
                              </p:par>
                              <p:par>
                                <p:cTn id="278" presetID="2" presetClass="exit" presetSubtype="8" fill="hold" nodeType="withEffect">
                                  <p:stCondLst>
                                    <p:cond delay="0"/>
                                  </p:stCondLst>
                                  <p:childTnLst>
                                    <p:anim calcmode="lin" valueType="num">
                                      <p:cBhvr additive="base">
                                        <p:cTn id="279" dur="3000"/>
                                        <p:tgtEl>
                                          <p:spTgt spid="10"/>
                                        </p:tgtEl>
                                        <p:attrNameLst>
                                          <p:attrName>ppt_x</p:attrName>
                                        </p:attrNameLst>
                                      </p:cBhvr>
                                      <p:tavLst>
                                        <p:tav tm="0">
                                          <p:val>
                                            <p:strVal val="ppt_x"/>
                                          </p:val>
                                        </p:tav>
                                        <p:tav tm="100000">
                                          <p:val>
                                            <p:strVal val="0-ppt_w/2"/>
                                          </p:val>
                                        </p:tav>
                                      </p:tavLst>
                                    </p:anim>
                                    <p:anim calcmode="lin" valueType="num">
                                      <p:cBhvr additive="base">
                                        <p:cTn id="280" dur="3000"/>
                                        <p:tgtEl>
                                          <p:spTgt spid="10"/>
                                        </p:tgtEl>
                                        <p:attrNameLst>
                                          <p:attrName>ppt_y</p:attrName>
                                        </p:attrNameLst>
                                      </p:cBhvr>
                                      <p:tavLst>
                                        <p:tav tm="0">
                                          <p:val>
                                            <p:strVal val="ppt_y"/>
                                          </p:val>
                                        </p:tav>
                                        <p:tav tm="100000">
                                          <p:val>
                                            <p:strVal val="ppt_y"/>
                                          </p:val>
                                        </p:tav>
                                      </p:tavLst>
                                    </p:anim>
                                    <p:set>
                                      <p:cBhvr>
                                        <p:cTn id="281" dur="1" fill="hold">
                                          <p:stCondLst>
                                            <p:cond delay="2999"/>
                                          </p:stCondLst>
                                        </p:cTn>
                                        <p:tgtEl>
                                          <p:spTgt spid="10"/>
                                        </p:tgtEl>
                                        <p:attrNameLst>
                                          <p:attrName>style.visibility</p:attrName>
                                        </p:attrNameLst>
                                      </p:cBhvr>
                                      <p:to>
                                        <p:strVal val="hidden"/>
                                      </p:to>
                                    </p:set>
                                  </p:childTnLst>
                                </p:cTn>
                              </p:par>
                              <p:par>
                                <p:cTn id="282" presetID="2" presetClass="exit" presetSubtype="8" fill="hold" nodeType="withEffect">
                                  <p:stCondLst>
                                    <p:cond delay="0"/>
                                  </p:stCondLst>
                                  <p:childTnLst>
                                    <p:anim calcmode="lin" valueType="num">
                                      <p:cBhvr additive="base">
                                        <p:cTn id="283" dur="3000"/>
                                        <p:tgtEl>
                                          <p:spTgt spid="12"/>
                                        </p:tgtEl>
                                        <p:attrNameLst>
                                          <p:attrName>ppt_x</p:attrName>
                                        </p:attrNameLst>
                                      </p:cBhvr>
                                      <p:tavLst>
                                        <p:tav tm="0">
                                          <p:val>
                                            <p:strVal val="ppt_x"/>
                                          </p:val>
                                        </p:tav>
                                        <p:tav tm="100000">
                                          <p:val>
                                            <p:strVal val="0-ppt_w/2"/>
                                          </p:val>
                                        </p:tav>
                                      </p:tavLst>
                                    </p:anim>
                                    <p:anim calcmode="lin" valueType="num">
                                      <p:cBhvr additive="base">
                                        <p:cTn id="284" dur="3000"/>
                                        <p:tgtEl>
                                          <p:spTgt spid="12"/>
                                        </p:tgtEl>
                                        <p:attrNameLst>
                                          <p:attrName>ppt_y</p:attrName>
                                        </p:attrNameLst>
                                      </p:cBhvr>
                                      <p:tavLst>
                                        <p:tav tm="0">
                                          <p:val>
                                            <p:strVal val="ppt_y"/>
                                          </p:val>
                                        </p:tav>
                                        <p:tav tm="100000">
                                          <p:val>
                                            <p:strVal val="ppt_y"/>
                                          </p:val>
                                        </p:tav>
                                      </p:tavLst>
                                    </p:anim>
                                    <p:set>
                                      <p:cBhvr>
                                        <p:cTn id="285" dur="1" fill="hold">
                                          <p:stCondLst>
                                            <p:cond delay="2999"/>
                                          </p:stCondLst>
                                        </p:cTn>
                                        <p:tgtEl>
                                          <p:spTgt spid="12"/>
                                        </p:tgtEl>
                                        <p:attrNameLst>
                                          <p:attrName>style.visibility</p:attrName>
                                        </p:attrNameLst>
                                      </p:cBhvr>
                                      <p:to>
                                        <p:strVal val="hidden"/>
                                      </p:to>
                                    </p:set>
                                  </p:childTnLst>
                                </p:cTn>
                              </p:par>
                              <p:par>
                                <p:cTn id="286" presetID="2" presetClass="exit" presetSubtype="8" fill="hold" nodeType="withEffect">
                                  <p:stCondLst>
                                    <p:cond delay="0"/>
                                  </p:stCondLst>
                                  <p:childTnLst>
                                    <p:anim calcmode="lin" valueType="num">
                                      <p:cBhvr additive="base">
                                        <p:cTn id="287" dur="3000"/>
                                        <p:tgtEl>
                                          <p:spTgt spid="13"/>
                                        </p:tgtEl>
                                        <p:attrNameLst>
                                          <p:attrName>ppt_x</p:attrName>
                                        </p:attrNameLst>
                                      </p:cBhvr>
                                      <p:tavLst>
                                        <p:tav tm="0">
                                          <p:val>
                                            <p:strVal val="ppt_x"/>
                                          </p:val>
                                        </p:tav>
                                        <p:tav tm="100000">
                                          <p:val>
                                            <p:strVal val="0-ppt_w/2"/>
                                          </p:val>
                                        </p:tav>
                                      </p:tavLst>
                                    </p:anim>
                                    <p:anim calcmode="lin" valueType="num">
                                      <p:cBhvr additive="base">
                                        <p:cTn id="288" dur="3000"/>
                                        <p:tgtEl>
                                          <p:spTgt spid="13"/>
                                        </p:tgtEl>
                                        <p:attrNameLst>
                                          <p:attrName>ppt_y</p:attrName>
                                        </p:attrNameLst>
                                      </p:cBhvr>
                                      <p:tavLst>
                                        <p:tav tm="0">
                                          <p:val>
                                            <p:strVal val="ppt_y"/>
                                          </p:val>
                                        </p:tav>
                                        <p:tav tm="100000">
                                          <p:val>
                                            <p:strVal val="ppt_y"/>
                                          </p:val>
                                        </p:tav>
                                      </p:tavLst>
                                    </p:anim>
                                    <p:set>
                                      <p:cBhvr>
                                        <p:cTn id="289" dur="1" fill="hold">
                                          <p:stCondLst>
                                            <p:cond delay="2999"/>
                                          </p:stCondLst>
                                        </p:cTn>
                                        <p:tgtEl>
                                          <p:spTgt spid="13"/>
                                        </p:tgtEl>
                                        <p:attrNameLst>
                                          <p:attrName>style.visibility</p:attrName>
                                        </p:attrNameLst>
                                      </p:cBhvr>
                                      <p:to>
                                        <p:strVal val="hidden"/>
                                      </p:to>
                                    </p:set>
                                  </p:childTnLst>
                                </p:cTn>
                              </p:par>
                              <p:par>
                                <p:cTn id="290" presetID="2" presetClass="exit" presetSubtype="8" fill="hold" nodeType="withEffect">
                                  <p:stCondLst>
                                    <p:cond delay="0"/>
                                  </p:stCondLst>
                                  <p:childTnLst>
                                    <p:anim calcmode="lin" valueType="num">
                                      <p:cBhvr additive="base">
                                        <p:cTn id="291" dur="3000"/>
                                        <p:tgtEl>
                                          <p:spTgt spid="16"/>
                                        </p:tgtEl>
                                        <p:attrNameLst>
                                          <p:attrName>ppt_x</p:attrName>
                                        </p:attrNameLst>
                                      </p:cBhvr>
                                      <p:tavLst>
                                        <p:tav tm="0">
                                          <p:val>
                                            <p:strVal val="ppt_x"/>
                                          </p:val>
                                        </p:tav>
                                        <p:tav tm="100000">
                                          <p:val>
                                            <p:strVal val="0-ppt_w/2"/>
                                          </p:val>
                                        </p:tav>
                                      </p:tavLst>
                                    </p:anim>
                                    <p:anim calcmode="lin" valueType="num">
                                      <p:cBhvr additive="base">
                                        <p:cTn id="292" dur="3000"/>
                                        <p:tgtEl>
                                          <p:spTgt spid="16"/>
                                        </p:tgtEl>
                                        <p:attrNameLst>
                                          <p:attrName>ppt_y</p:attrName>
                                        </p:attrNameLst>
                                      </p:cBhvr>
                                      <p:tavLst>
                                        <p:tav tm="0">
                                          <p:val>
                                            <p:strVal val="ppt_y"/>
                                          </p:val>
                                        </p:tav>
                                        <p:tav tm="100000">
                                          <p:val>
                                            <p:strVal val="ppt_y"/>
                                          </p:val>
                                        </p:tav>
                                      </p:tavLst>
                                    </p:anim>
                                    <p:set>
                                      <p:cBhvr>
                                        <p:cTn id="293" dur="1" fill="hold">
                                          <p:stCondLst>
                                            <p:cond delay="2999"/>
                                          </p:stCondLst>
                                        </p:cTn>
                                        <p:tgtEl>
                                          <p:spTgt spid="16"/>
                                        </p:tgtEl>
                                        <p:attrNameLst>
                                          <p:attrName>style.visibility</p:attrName>
                                        </p:attrNameLst>
                                      </p:cBhvr>
                                      <p:to>
                                        <p:strVal val="hidden"/>
                                      </p:to>
                                    </p:set>
                                  </p:childTnLst>
                                </p:cTn>
                              </p:par>
                              <p:par>
                                <p:cTn id="294" presetID="2" presetClass="exit" presetSubtype="8" fill="hold" nodeType="withEffect">
                                  <p:stCondLst>
                                    <p:cond delay="0"/>
                                  </p:stCondLst>
                                  <p:childTnLst>
                                    <p:anim calcmode="lin" valueType="num">
                                      <p:cBhvr additive="base">
                                        <p:cTn id="295" dur="3000"/>
                                        <p:tgtEl>
                                          <p:spTgt spid="18"/>
                                        </p:tgtEl>
                                        <p:attrNameLst>
                                          <p:attrName>ppt_x</p:attrName>
                                        </p:attrNameLst>
                                      </p:cBhvr>
                                      <p:tavLst>
                                        <p:tav tm="0">
                                          <p:val>
                                            <p:strVal val="ppt_x"/>
                                          </p:val>
                                        </p:tav>
                                        <p:tav tm="100000">
                                          <p:val>
                                            <p:strVal val="0-ppt_w/2"/>
                                          </p:val>
                                        </p:tav>
                                      </p:tavLst>
                                    </p:anim>
                                    <p:anim calcmode="lin" valueType="num">
                                      <p:cBhvr additive="base">
                                        <p:cTn id="296" dur="3000"/>
                                        <p:tgtEl>
                                          <p:spTgt spid="18"/>
                                        </p:tgtEl>
                                        <p:attrNameLst>
                                          <p:attrName>ppt_y</p:attrName>
                                        </p:attrNameLst>
                                      </p:cBhvr>
                                      <p:tavLst>
                                        <p:tav tm="0">
                                          <p:val>
                                            <p:strVal val="ppt_y"/>
                                          </p:val>
                                        </p:tav>
                                        <p:tav tm="100000">
                                          <p:val>
                                            <p:strVal val="ppt_y"/>
                                          </p:val>
                                        </p:tav>
                                      </p:tavLst>
                                    </p:anim>
                                    <p:set>
                                      <p:cBhvr>
                                        <p:cTn id="297" dur="1" fill="hold">
                                          <p:stCondLst>
                                            <p:cond delay="2999"/>
                                          </p:stCondLst>
                                        </p:cTn>
                                        <p:tgtEl>
                                          <p:spTgt spid="18"/>
                                        </p:tgtEl>
                                        <p:attrNameLst>
                                          <p:attrName>style.visibility</p:attrName>
                                        </p:attrNameLst>
                                      </p:cBhvr>
                                      <p:to>
                                        <p:strVal val="hidden"/>
                                      </p:to>
                                    </p:set>
                                  </p:childTnLst>
                                </p:cTn>
                              </p:par>
                              <p:par>
                                <p:cTn id="298" presetID="2" presetClass="exit" presetSubtype="8" fill="hold" nodeType="withEffect">
                                  <p:stCondLst>
                                    <p:cond delay="0"/>
                                  </p:stCondLst>
                                  <p:childTnLst>
                                    <p:anim calcmode="lin" valueType="num">
                                      <p:cBhvr additive="base">
                                        <p:cTn id="299" dur="3000"/>
                                        <p:tgtEl>
                                          <p:spTgt spid="20"/>
                                        </p:tgtEl>
                                        <p:attrNameLst>
                                          <p:attrName>ppt_x</p:attrName>
                                        </p:attrNameLst>
                                      </p:cBhvr>
                                      <p:tavLst>
                                        <p:tav tm="0">
                                          <p:val>
                                            <p:strVal val="ppt_x"/>
                                          </p:val>
                                        </p:tav>
                                        <p:tav tm="100000">
                                          <p:val>
                                            <p:strVal val="0-ppt_w/2"/>
                                          </p:val>
                                        </p:tav>
                                      </p:tavLst>
                                    </p:anim>
                                    <p:anim calcmode="lin" valueType="num">
                                      <p:cBhvr additive="base">
                                        <p:cTn id="300" dur="3000"/>
                                        <p:tgtEl>
                                          <p:spTgt spid="20"/>
                                        </p:tgtEl>
                                        <p:attrNameLst>
                                          <p:attrName>ppt_y</p:attrName>
                                        </p:attrNameLst>
                                      </p:cBhvr>
                                      <p:tavLst>
                                        <p:tav tm="0">
                                          <p:val>
                                            <p:strVal val="ppt_y"/>
                                          </p:val>
                                        </p:tav>
                                        <p:tav tm="100000">
                                          <p:val>
                                            <p:strVal val="ppt_y"/>
                                          </p:val>
                                        </p:tav>
                                      </p:tavLst>
                                    </p:anim>
                                    <p:set>
                                      <p:cBhvr>
                                        <p:cTn id="301" dur="1" fill="hold">
                                          <p:stCondLst>
                                            <p:cond delay="2999"/>
                                          </p:stCondLst>
                                        </p:cTn>
                                        <p:tgtEl>
                                          <p:spTgt spid="20"/>
                                        </p:tgtEl>
                                        <p:attrNameLst>
                                          <p:attrName>style.visibility</p:attrName>
                                        </p:attrNameLst>
                                      </p:cBhvr>
                                      <p:to>
                                        <p:strVal val="hidden"/>
                                      </p:to>
                                    </p:set>
                                  </p:childTnLst>
                                </p:cTn>
                              </p:par>
                              <p:par>
                                <p:cTn id="302" presetID="2" presetClass="exit" presetSubtype="8" fill="hold" nodeType="withEffect">
                                  <p:stCondLst>
                                    <p:cond delay="0"/>
                                  </p:stCondLst>
                                  <p:childTnLst>
                                    <p:anim calcmode="lin" valueType="num">
                                      <p:cBhvr additive="base">
                                        <p:cTn id="303" dur="3000"/>
                                        <p:tgtEl>
                                          <p:spTgt spid="22"/>
                                        </p:tgtEl>
                                        <p:attrNameLst>
                                          <p:attrName>ppt_x</p:attrName>
                                        </p:attrNameLst>
                                      </p:cBhvr>
                                      <p:tavLst>
                                        <p:tav tm="0">
                                          <p:val>
                                            <p:strVal val="ppt_x"/>
                                          </p:val>
                                        </p:tav>
                                        <p:tav tm="100000">
                                          <p:val>
                                            <p:strVal val="0-ppt_w/2"/>
                                          </p:val>
                                        </p:tav>
                                      </p:tavLst>
                                    </p:anim>
                                    <p:anim calcmode="lin" valueType="num">
                                      <p:cBhvr additive="base">
                                        <p:cTn id="304" dur="3000"/>
                                        <p:tgtEl>
                                          <p:spTgt spid="22"/>
                                        </p:tgtEl>
                                        <p:attrNameLst>
                                          <p:attrName>ppt_y</p:attrName>
                                        </p:attrNameLst>
                                      </p:cBhvr>
                                      <p:tavLst>
                                        <p:tav tm="0">
                                          <p:val>
                                            <p:strVal val="ppt_y"/>
                                          </p:val>
                                        </p:tav>
                                        <p:tav tm="100000">
                                          <p:val>
                                            <p:strVal val="ppt_y"/>
                                          </p:val>
                                        </p:tav>
                                      </p:tavLst>
                                    </p:anim>
                                    <p:set>
                                      <p:cBhvr>
                                        <p:cTn id="305" dur="1" fill="hold">
                                          <p:stCondLst>
                                            <p:cond delay="2999"/>
                                          </p:stCondLst>
                                        </p:cTn>
                                        <p:tgtEl>
                                          <p:spTgt spid="22"/>
                                        </p:tgtEl>
                                        <p:attrNameLst>
                                          <p:attrName>style.visibility</p:attrName>
                                        </p:attrNameLst>
                                      </p:cBhvr>
                                      <p:to>
                                        <p:strVal val="hidden"/>
                                      </p:to>
                                    </p:set>
                                  </p:childTnLst>
                                </p:cTn>
                              </p:par>
                              <p:par>
                                <p:cTn id="306" presetID="2" presetClass="exit" presetSubtype="8" fill="hold" nodeType="withEffect">
                                  <p:stCondLst>
                                    <p:cond delay="0"/>
                                  </p:stCondLst>
                                  <p:childTnLst>
                                    <p:anim calcmode="lin" valueType="num">
                                      <p:cBhvr additive="base">
                                        <p:cTn id="307" dur="3000"/>
                                        <p:tgtEl>
                                          <p:spTgt spid="24"/>
                                        </p:tgtEl>
                                        <p:attrNameLst>
                                          <p:attrName>ppt_x</p:attrName>
                                        </p:attrNameLst>
                                      </p:cBhvr>
                                      <p:tavLst>
                                        <p:tav tm="0">
                                          <p:val>
                                            <p:strVal val="ppt_x"/>
                                          </p:val>
                                        </p:tav>
                                        <p:tav tm="100000">
                                          <p:val>
                                            <p:strVal val="0-ppt_w/2"/>
                                          </p:val>
                                        </p:tav>
                                      </p:tavLst>
                                    </p:anim>
                                    <p:anim calcmode="lin" valueType="num">
                                      <p:cBhvr additive="base">
                                        <p:cTn id="308" dur="3000"/>
                                        <p:tgtEl>
                                          <p:spTgt spid="24"/>
                                        </p:tgtEl>
                                        <p:attrNameLst>
                                          <p:attrName>ppt_y</p:attrName>
                                        </p:attrNameLst>
                                      </p:cBhvr>
                                      <p:tavLst>
                                        <p:tav tm="0">
                                          <p:val>
                                            <p:strVal val="ppt_y"/>
                                          </p:val>
                                        </p:tav>
                                        <p:tav tm="100000">
                                          <p:val>
                                            <p:strVal val="ppt_y"/>
                                          </p:val>
                                        </p:tav>
                                      </p:tavLst>
                                    </p:anim>
                                    <p:set>
                                      <p:cBhvr>
                                        <p:cTn id="309" dur="1" fill="hold">
                                          <p:stCondLst>
                                            <p:cond delay="2999"/>
                                          </p:stCondLst>
                                        </p:cTn>
                                        <p:tgtEl>
                                          <p:spTgt spid="24"/>
                                        </p:tgtEl>
                                        <p:attrNameLst>
                                          <p:attrName>style.visibility</p:attrName>
                                        </p:attrNameLst>
                                      </p:cBhvr>
                                      <p:to>
                                        <p:strVal val="hidden"/>
                                      </p:to>
                                    </p:set>
                                  </p:childTnLst>
                                </p:cTn>
                              </p:par>
                              <p:par>
                                <p:cTn id="310" presetID="2" presetClass="exit" presetSubtype="8" fill="hold" nodeType="withEffect">
                                  <p:stCondLst>
                                    <p:cond delay="0"/>
                                  </p:stCondLst>
                                  <p:childTnLst>
                                    <p:anim calcmode="lin" valueType="num">
                                      <p:cBhvr additive="base">
                                        <p:cTn id="311" dur="3000"/>
                                        <p:tgtEl>
                                          <p:spTgt spid="26"/>
                                        </p:tgtEl>
                                        <p:attrNameLst>
                                          <p:attrName>ppt_x</p:attrName>
                                        </p:attrNameLst>
                                      </p:cBhvr>
                                      <p:tavLst>
                                        <p:tav tm="0">
                                          <p:val>
                                            <p:strVal val="ppt_x"/>
                                          </p:val>
                                        </p:tav>
                                        <p:tav tm="100000">
                                          <p:val>
                                            <p:strVal val="0-ppt_w/2"/>
                                          </p:val>
                                        </p:tav>
                                      </p:tavLst>
                                    </p:anim>
                                    <p:anim calcmode="lin" valueType="num">
                                      <p:cBhvr additive="base">
                                        <p:cTn id="312" dur="3000"/>
                                        <p:tgtEl>
                                          <p:spTgt spid="26"/>
                                        </p:tgtEl>
                                        <p:attrNameLst>
                                          <p:attrName>ppt_y</p:attrName>
                                        </p:attrNameLst>
                                      </p:cBhvr>
                                      <p:tavLst>
                                        <p:tav tm="0">
                                          <p:val>
                                            <p:strVal val="ppt_y"/>
                                          </p:val>
                                        </p:tav>
                                        <p:tav tm="100000">
                                          <p:val>
                                            <p:strVal val="ppt_y"/>
                                          </p:val>
                                        </p:tav>
                                      </p:tavLst>
                                    </p:anim>
                                    <p:set>
                                      <p:cBhvr>
                                        <p:cTn id="313" dur="1" fill="hold">
                                          <p:stCondLst>
                                            <p:cond delay="2999"/>
                                          </p:stCondLst>
                                        </p:cTn>
                                        <p:tgtEl>
                                          <p:spTgt spid="26"/>
                                        </p:tgtEl>
                                        <p:attrNameLst>
                                          <p:attrName>style.visibility</p:attrName>
                                        </p:attrNameLst>
                                      </p:cBhvr>
                                      <p:to>
                                        <p:strVal val="hidden"/>
                                      </p:to>
                                    </p:set>
                                  </p:childTnLst>
                                </p:cTn>
                              </p:par>
                              <p:par>
                                <p:cTn id="314" presetID="2" presetClass="exit" presetSubtype="8" fill="hold" nodeType="withEffect">
                                  <p:stCondLst>
                                    <p:cond delay="0"/>
                                  </p:stCondLst>
                                  <p:childTnLst>
                                    <p:anim calcmode="lin" valueType="num">
                                      <p:cBhvr additive="base">
                                        <p:cTn id="315" dur="3000"/>
                                        <p:tgtEl>
                                          <p:spTgt spid="28"/>
                                        </p:tgtEl>
                                        <p:attrNameLst>
                                          <p:attrName>ppt_x</p:attrName>
                                        </p:attrNameLst>
                                      </p:cBhvr>
                                      <p:tavLst>
                                        <p:tav tm="0">
                                          <p:val>
                                            <p:strVal val="ppt_x"/>
                                          </p:val>
                                        </p:tav>
                                        <p:tav tm="100000">
                                          <p:val>
                                            <p:strVal val="0-ppt_w/2"/>
                                          </p:val>
                                        </p:tav>
                                      </p:tavLst>
                                    </p:anim>
                                    <p:anim calcmode="lin" valueType="num">
                                      <p:cBhvr additive="base">
                                        <p:cTn id="316" dur="3000"/>
                                        <p:tgtEl>
                                          <p:spTgt spid="28"/>
                                        </p:tgtEl>
                                        <p:attrNameLst>
                                          <p:attrName>ppt_y</p:attrName>
                                        </p:attrNameLst>
                                      </p:cBhvr>
                                      <p:tavLst>
                                        <p:tav tm="0">
                                          <p:val>
                                            <p:strVal val="ppt_y"/>
                                          </p:val>
                                        </p:tav>
                                        <p:tav tm="100000">
                                          <p:val>
                                            <p:strVal val="ppt_y"/>
                                          </p:val>
                                        </p:tav>
                                      </p:tavLst>
                                    </p:anim>
                                    <p:set>
                                      <p:cBhvr>
                                        <p:cTn id="317" dur="1" fill="hold">
                                          <p:stCondLst>
                                            <p:cond delay="2999"/>
                                          </p:stCondLst>
                                        </p:cTn>
                                        <p:tgtEl>
                                          <p:spTgt spid="28"/>
                                        </p:tgtEl>
                                        <p:attrNameLst>
                                          <p:attrName>style.visibility</p:attrName>
                                        </p:attrNameLst>
                                      </p:cBhvr>
                                      <p:to>
                                        <p:strVal val="hidden"/>
                                      </p:to>
                                    </p:set>
                                  </p:childTnLst>
                                </p:cTn>
                              </p:par>
                              <p:par>
                                <p:cTn id="318" presetID="19" presetClass="exit" presetSubtype="10" fill="hold" nodeType="withEffect">
                                  <p:stCondLst>
                                    <p:cond delay="0"/>
                                  </p:stCondLst>
                                  <p:childTnLst>
                                    <p:anim calcmode="lin" valueType="num">
                                      <p:cBhvr>
                                        <p:cTn id="319" dur="3000"/>
                                        <p:tgtEl>
                                          <p:spTgt spid="5"/>
                                        </p:tgtEl>
                                        <p:attrNameLst>
                                          <p:attrName>ppt_h</p:attrName>
                                        </p:attrNameLst>
                                      </p:cBhvr>
                                      <p:tavLst>
                                        <p:tav tm="0">
                                          <p:val>
                                            <p:strVal val="ppt_h"/>
                                          </p:val>
                                        </p:tav>
                                        <p:tav tm="100000">
                                          <p:val>
                                            <p:strVal val="ppt_h"/>
                                          </p:val>
                                        </p:tav>
                                      </p:tavLst>
                                    </p:anim>
                                    <p:anim calcmode="lin" valueType="num">
                                      <p:cBhvr>
                                        <p:cTn id="320"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1" dur="1" fill="hold">
                                          <p:stCondLst>
                                            <p:cond delay="2999"/>
                                          </p:stCondLst>
                                        </p:cTn>
                                        <p:tgtEl>
                                          <p:spTgt spid="5"/>
                                        </p:tgtEl>
                                        <p:attrNameLst>
                                          <p:attrName>style.visibility</p:attrName>
                                        </p:attrNameLst>
                                      </p:cBhvr>
                                      <p:to>
                                        <p:strVal val="hidden"/>
                                      </p:to>
                                    </p:set>
                                  </p:childTnLst>
                                </p:cTn>
                              </p:par>
                              <p:par>
                                <p:cTn id="322" presetID="19" presetClass="exit" presetSubtype="10" fill="hold" nodeType="withEffect">
                                  <p:stCondLst>
                                    <p:cond delay="0"/>
                                  </p:stCondLst>
                                  <p:childTnLst>
                                    <p:anim calcmode="lin" valueType="num">
                                      <p:cBhvr>
                                        <p:cTn id="323" dur="3000"/>
                                        <p:tgtEl>
                                          <p:spTgt spid="7"/>
                                        </p:tgtEl>
                                        <p:attrNameLst>
                                          <p:attrName>ppt_h</p:attrName>
                                        </p:attrNameLst>
                                      </p:cBhvr>
                                      <p:tavLst>
                                        <p:tav tm="0">
                                          <p:val>
                                            <p:strVal val="ppt_h"/>
                                          </p:val>
                                        </p:tav>
                                        <p:tav tm="100000">
                                          <p:val>
                                            <p:strVal val="ppt_h"/>
                                          </p:val>
                                        </p:tav>
                                      </p:tavLst>
                                    </p:anim>
                                    <p:anim calcmode="lin" valueType="num">
                                      <p:cBhvr>
                                        <p:cTn id="324"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5" dur="1" fill="hold">
                                          <p:stCondLst>
                                            <p:cond delay="2999"/>
                                          </p:stCondLst>
                                        </p:cTn>
                                        <p:tgtEl>
                                          <p:spTgt spid="7"/>
                                        </p:tgtEl>
                                        <p:attrNameLst>
                                          <p:attrName>style.visibility</p:attrName>
                                        </p:attrNameLst>
                                      </p:cBhvr>
                                      <p:to>
                                        <p:strVal val="hidden"/>
                                      </p:to>
                                    </p:set>
                                  </p:childTnLst>
                                </p:cTn>
                              </p:par>
                              <p:par>
                                <p:cTn id="326" presetID="19" presetClass="exit" presetSubtype="10" fill="hold" nodeType="withEffect">
                                  <p:stCondLst>
                                    <p:cond delay="0"/>
                                  </p:stCondLst>
                                  <p:childTnLst>
                                    <p:anim calcmode="lin" valueType="num">
                                      <p:cBhvr>
                                        <p:cTn id="327" dur="3000"/>
                                        <p:tgtEl>
                                          <p:spTgt spid="9"/>
                                        </p:tgtEl>
                                        <p:attrNameLst>
                                          <p:attrName>ppt_h</p:attrName>
                                        </p:attrNameLst>
                                      </p:cBhvr>
                                      <p:tavLst>
                                        <p:tav tm="0">
                                          <p:val>
                                            <p:strVal val="ppt_h"/>
                                          </p:val>
                                        </p:tav>
                                        <p:tav tm="100000">
                                          <p:val>
                                            <p:strVal val="ppt_h"/>
                                          </p:val>
                                        </p:tav>
                                      </p:tavLst>
                                    </p:anim>
                                    <p:anim calcmode="lin" valueType="num">
                                      <p:cBhvr>
                                        <p:cTn id="328"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9" dur="1" fill="hold">
                                          <p:stCondLst>
                                            <p:cond delay="2999"/>
                                          </p:stCondLst>
                                        </p:cTn>
                                        <p:tgtEl>
                                          <p:spTgt spid="9"/>
                                        </p:tgtEl>
                                        <p:attrNameLst>
                                          <p:attrName>style.visibility</p:attrName>
                                        </p:attrNameLst>
                                      </p:cBhvr>
                                      <p:to>
                                        <p:strVal val="hidden"/>
                                      </p:to>
                                    </p:set>
                                  </p:childTnLst>
                                </p:cTn>
                              </p:par>
                              <p:par>
                                <p:cTn id="330" presetID="19" presetClass="exit" presetSubtype="10" fill="hold" nodeType="withEffect">
                                  <p:stCondLst>
                                    <p:cond delay="0"/>
                                  </p:stCondLst>
                                  <p:childTnLst>
                                    <p:anim calcmode="lin" valueType="num">
                                      <p:cBhvr>
                                        <p:cTn id="331" dur="3000"/>
                                        <p:tgtEl>
                                          <p:spTgt spid="11"/>
                                        </p:tgtEl>
                                        <p:attrNameLst>
                                          <p:attrName>ppt_h</p:attrName>
                                        </p:attrNameLst>
                                      </p:cBhvr>
                                      <p:tavLst>
                                        <p:tav tm="0">
                                          <p:val>
                                            <p:strVal val="ppt_h"/>
                                          </p:val>
                                        </p:tav>
                                        <p:tav tm="100000">
                                          <p:val>
                                            <p:strVal val="ppt_h"/>
                                          </p:val>
                                        </p:tav>
                                      </p:tavLst>
                                    </p:anim>
                                    <p:anim calcmode="lin" valueType="num">
                                      <p:cBhvr>
                                        <p:cTn id="332"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3" dur="1" fill="hold">
                                          <p:stCondLst>
                                            <p:cond delay="2999"/>
                                          </p:stCondLst>
                                        </p:cTn>
                                        <p:tgtEl>
                                          <p:spTgt spid="11"/>
                                        </p:tgtEl>
                                        <p:attrNameLst>
                                          <p:attrName>style.visibility</p:attrName>
                                        </p:attrNameLst>
                                      </p:cBhvr>
                                      <p:to>
                                        <p:strVal val="hidden"/>
                                      </p:to>
                                    </p:set>
                                  </p:childTnLst>
                                </p:cTn>
                              </p:par>
                              <p:par>
                                <p:cTn id="334" presetID="19" presetClass="exit" presetSubtype="10" fill="hold" nodeType="withEffect">
                                  <p:stCondLst>
                                    <p:cond delay="0"/>
                                  </p:stCondLst>
                                  <p:childTnLst>
                                    <p:anim calcmode="lin" valueType="num">
                                      <p:cBhvr>
                                        <p:cTn id="335" dur="3000"/>
                                        <p:tgtEl>
                                          <p:spTgt spid="14"/>
                                        </p:tgtEl>
                                        <p:attrNameLst>
                                          <p:attrName>ppt_h</p:attrName>
                                        </p:attrNameLst>
                                      </p:cBhvr>
                                      <p:tavLst>
                                        <p:tav tm="0">
                                          <p:val>
                                            <p:strVal val="ppt_h"/>
                                          </p:val>
                                        </p:tav>
                                        <p:tav tm="100000">
                                          <p:val>
                                            <p:strVal val="ppt_h"/>
                                          </p:val>
                                        </p:tav>
                                      </p:tavLst>
                                    </p:anim>
                                    <p:anim calcmode="lin" valueType="num">
                                      <p:cBhvr>
                                        <p:cTn id="336"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7" dur="1" fill="hold">
                                          <p:stCondLst>
                                            <p:cond delay="2999"/>
                                          </p:stCondLst>
                                        </p:cTn>
                                        <p:tgtEl>
                                          <p:spTgt spid="14"/>
                                        </p:tgtEl>
                                        <p:attrNameLst>
                                          <p:attrName>style.visibility</p:attrName>
                                        </p:attrNameLst>
                                      </p:cBhvr>
                                      <p:to>
                                        <p:strVal val="hidden"/>
                                      </p:to>
                                    </p:set>
                                  </p:childTnLst>
                                </p:cTn>
                              </p:par>
                              <p:par>
                                <p:cTn id="338" presetID="19" presetClass="exit" presetSubtype="10" fill="hold" nodeType="withEffect">
                                  <p:stCondLst>
                                    <p:cond delay="0"/>
                                  </p:stCondLst>
                                  <p:childTnLst>
                                    <p:anim calcmode="lin" valueType="num">
                                      <p:cBhvr>
                                        <p:cTn id="339" dur="3000"/>
                                        <p:tgtEl>
                                          <p:spTgt spid="15"/>
                                        </p:tgtEl>
                                        <p:attrNameLst>
                                          <p:attrName>ppt_h</p:attrName>
                                        </p:attrNameLst>
                                      </p:cBhvr>
                                      <p:tavLst>
                                        <p:tav tm="0">
                                          <p:val>
                                            <p:strVal val="ppt_h"/>
                                          </p:val>
                                        </p:tav>
                                        <p:tav tm="100000">
                                          <p:val>
                                            <p:strVal val="ppt_h"/>
                                          </p:val>
                                        </p:tav>
                                      </p:tavLst>
                                    </p:anim>
                                    <p:anim calcmode="lin" valueType="num">
                                      <p:cBhvr>
                                        <p:cTn id="340"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1" dur="1" fill="hold">
                                          <p:stCondLst>
                                            <p:cond delay="2999"/>
                                          </p:stCondLst>
                                        </p:cTn>
                                        <p:tgtEl>
                                          <p:spTgt spid="15"/>
                                        </p:tgtEl>
                                        <p:attrNameLst>
                                          <p:attrName>style.visibility</p:attrName>
                                        </p:attrNameLst>
                                      </p:cBhvr>
                                      <p:to>
                                        <p:strVal val="hidden"/>
                                      </p:to>
                                    </p:set>
                                  </p:childTnLst>
                                </p:cTn>
                              </p:par>
                              <p:par>
                                <p:cTn id="342" presetID="19" presetClass="exit" presetSubtype="10" fill="hold" nodeType="withEffect">
                                  <p:stCondLst>
                                    <p:cond delay="0"/>
                                  </p:stCondLst>
                                  <p:childTnLst>
                                    <p:anim calcmode="lin" valueType="num">
                                      <p:cBhvr>
                                        <p:cTn id="343" dur="3000"/>
                                        <p:tgtEl>
                                          <p:spTgt spid="17"/>
                                        </p:tgtEl>
                                        <p:attrNameLst>
                                          <p:attrName>ppt_h</p:attrName>
                                        </p:attrNameLst>
                                      </p:cBhvr>
                                      <p:tavLst>
                                        <p:tav tm="0">
                                          <p:val>
                                            <p:strVal val="ppt_h"/>
                                          </p:val>
                                        </p:tav>
                                        <p:tav tm="100000">
                                          <p:val>
                                            <p:strVal val="ppt_h"/>
                                          </p:val>
                                        </p:tav>
                                      </p:tavLst>
                                    </p:anim>
                                    <p:anim calcmode="lin" valueType="num">
                                      <p:cBhvr>
                                        <p:cTn id="344"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5" dur="1" fill="hold">
                                          <p:stCondLst>
                                            <p:cond delay="2999"/>
                                          </p:stCondLst>
                                        </p:cTn>
                                        <p:tgtEl>
                                          <p:spTgt spid="17"/>
                                        </p:tgtEl>
                                        <p:attrNameLst>
                                          <p:attrName>style.visibility</p:attrName>
                                        </p:attrNameLst>
                                      </p:cBhvr>
                                      <p:to>
                                        <p:strVal val="hidden"/>
                                      </p:to>
                                    </p:set>
                                  </p:childTnLst>
                                </p:cTn>
                              </p:par>
                              <p:par>
                                <p:cTn id="346" presetID="19" presetClass="exit" presetSubtype="10" fill="hold" nodeType="withEffect">
                                  <p:stCondLst>
                                    <p:cond delay="0"/>
                                  </p:stCondLst>
                                  <p:childTnLst>
                                    <p:anim calcmode="lin" valueType="num">
                                      <p:cBhvr>
                                        <p:cTn id="347" dur="3000"/>
                                        <p:tgtEl>
                                          <p:spTgt spid="19"/>
                                        </p:tgtEl>
                                        <p:attrNameLst>
                                          <p:attrName>ppt_h</p:attrName>
                                        </p:attrNameLst>
                                      </p:cBhvr>
                                      <p:tavLst>
                                        <p:tav tm="0">
                                          <p:val>
                                            <p:strVal val="ppt_h"/>
                                          </p:val>
                                        </p:tav>
                                        <p:tav tm="100000">
                                          <p:val>
                                            <p:strVal val="ppt_h"/>
                                          </p:val>
                                        </p:tav>
                                      </p:tavLst>
                                    </p:anim>
                                    <p:anim calcmode="lin" valueType="num">
                                      <p:cBhvr>
                                        <p:cTn id="348"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9" dur="1" fill="hold">
                                          <p:stCondLst>
                                            <p:cond delay="2999"/>
                                          </p:stCondLst>
                                        </p:cTn>
                                        <p:tgtEl>
                                          <p:spTgt spid="19"/>
                                        </p:tgtEl>
                                        <p:attrNameLst>
                                          <p:attrName>style.visibility</p:attrName>
                                        </p:attrNameLst>
                                      </p:cBhvr>
                                      <p:to>
                                        <p:strVal val="hidden"/>
                                      </p:to>
                                    </p:set>
                                  </p:childTnLst>
                                </p:cTn>
                              </p:par>
                              <p:par>
                                <p:cTn id="350" presetID="19" presetClass="exit" presetSubtype="10" fill="hold" nodeType="withEffect">
                                  <p:stCondLst>
                                    <p:cond delay="0"/>
                                  </p:stCondLst>
                                  <p:childTnLst>
                                    <p:anim calcmode="lin" valueType="num">
                                      <p:cBhvr>
                                        <p:cTn id="351" dur="3000"/>
                                        <p:tgtEl>
                                          <p:spTgt spid="21"/>
                                        </p:tgtEl>
                                        <p:attrNameLst>
                                          <p:attrName>ppt_h</p:attrName>
                                        </p:attrNameLst>
                                      </p:cBhvr>
                                      <p:tavLst>
                                        <p:tav tm="0">
                                          <p:val>
                                            <p:strVal val="ppt_h"/>
                                          </p:val>
                                        </p:tav>
                                        <p:tav tm="100000">
                                          <p:val>
                                            <p:strVal val="ppt_h"/>
                                          </p:val>
                                        </p:tav>
                                      </p:tavLst>
                                    </p:anim>
                                    <p:anim calcmode="lin" valueType="num">
                                      <p:cBhvr>
                                        <p:cTn id="352"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3" dur="1" fill="hold">
                                          <p:stCondLst>
                                            <p:cond delay="2999"/>
                                          </p:stCondLst>
                                        </p:cTn>
                                        <p:tgtEl>
                                          <p:spTgt spid="21"/>
                                        </p:tgtEl>
                                        <p:attrNameLst>
                                          <p:attrName>style.visibility</p:attrName>
                                        </p:attrNameLst>
                                      </p:cBhvr>
                                      <p:to>
                                        <p:strVal val="hidden"/>
                                      </p:to>
                                    </p:set>
                                  </p:childTnLst>
                                </p:cTn>
                              </p:par>
                              <p:par>
                                <p:cTn id="354" presetID="19" presetClass="exit" presetSubtype="10" fill="hold" nodeType="withEffect">
                                  <p:stCondLst>
                                    <p:cond delay="0"/>
                                  </p:stCondLst>
                                  <p:childTnLst>
                                    <p:anim calcmode="lin" valueType="num">
                                      <p:cBhvr>
                                        <p:cTn id="355" dur="3000"/>
                                        <p:tgtEl>
                                          <p:spTgt spid="23"/>
                                        </p:tgtEl>
                                        <p:attrNameLst>
                                          <p:attrName>ppt_h</p:attrName>
                                        </p:attrNameLst>
                                      </p:cBhvr>
                                      <p:tavLst>
                                        <p:tav tm="0">
                                          <p:val>
                                            <p:strVal val="ppt_h"/>
                                          </p:val>
                                        </p:tav>
                                        <p:tav tm="100000">
                                          <p:val>
                                            <p:strVal val="ppt_h"/>
                                          </p:val>
                                        </p:tav>
                                      </p:tavLst>
                                    </p:anim>
                                    <p:anim calcmode="lin" valueType="num">
                                      <p:cBhvr>
                                        <p:cTn id="356"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7" dur="1" fill="hold">
                                          <p:stCondLst>
                                            <p:cond delay="2999"/>
                                          </p:stCondLst>
                                        </p:cTn>
                                        <p:tgtEl>
                                          <p:spTgt spid="23"/>
                                        </p:tgtEl>
                                        <p:attrNameLst>
                                          <p:attrName>style.visibility</p:attrName>
                                        </p:attrNameLst>
                                      </p:cBhvr>
                                      <p:to>
                                        <p:strVal val="hidden"/>
                                      </p:to>
                                    </p:set>
                                  </p:childTnLst>
                                </p:cTn>
                              </p:par>
                              <p:par>
                                <p:cTn id="358" presetID="19" presetClass="exit" presetSubtype="10" fill="hold" nodeType="withEffect">
                                  <p:stCondLst>
                                    <p:cond delay="0"/>
                                  </p:stCondLst>
                                  <p:childTnLst>
                                    <p:anim calcmode="lin" valueType="num">
                                      <p:cBhvr>
                                        <p:cTn id="359" dur="3000"/>
                                        <p:tgtEl>
                                          <p:spTgt spid="25"/>
                                        </p:tgtEl>
                                        <p:attrNameLst>
                                          <p:attrName>ppt_h</p:attrName>
                                        </p:attrNameLst>
                                      </p:cBhvr>
                                      <p:tavLst>
                                        <p:tav tm="0">
                                          <p:val>
                                            <p:strVal val="ppt_h"/>
                                          </p:val>
                                        </p:tav>
                                        <p:tav tm="100000">
                                          <p:val>
                                            <p:strVal val="ppt_h"/>
                                          </p:val>
                                        </p:tav>
                                      </p:tavLst>
                                    </p:anim>
                                    <p:anim calcmode="lin" valueType="num">
                                      <p:cBhvr>
                                        <p:cTn id="360"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1" dur="1" fill="hold">
                                          <p:stCondLst>
                                            <p:cond delay="2999"/>
                                          </p:stCondLst>
                                        </p:cTn>
                                        <p:tgtEl>
                                          <p:spTgt spid="25"/>
                                        </p:tgtEl>
                                        <p:attrNameLst>
                                          <p:attrName>style.visibility</p:attrName>
                                        </p:attrNameLst>
                                      </p:cBhvr>
                                      <p:to>
                                        <p:strVal val="hidden"/>
                                      </p:to>
                                    </p:set>
                                  </p:childTnLst>
                                </p:cTn>
                              </p:par>
                              <p:par>
                                <p:cTn id="362" presetID="19" presetClass="exit" presetSubtype="10" fill="hold" nodeType="withEffect">
                                  <p:stCondLst>
                                    <p:cond delay="0"/>
                                  </p:stCondLst>
                                  <p:childTnLst>
                                    <p:anim calcmode="lin" valueType="num">
                                      <p:cBhvr>
                                        <p:cTn id="363" dur="3000"/>
                                        <p:tgtEl>
                                          <p:spTgt spid="27"/>
                                        </p:tgtEl>
                                        <p:attrNameLst>
                                          <p:attrName>ppt_h</p:attrName>
                                        </p:attrNameLst>
                                      </p:cBhvr>
                                      <p:tavLst>
                                        <p:tav tm="0">
                                          <p:val>
                                            <p:strVal val="ppt_h"/>
                                          </p:val>
                                        </p:tav>
                                        <p:tav tm="100000">
                                          <p:val>
                                            <p:strVal val="ppt_h"/>
                                          </p:val>
                                        </p:tav>
                                      </p:tavLst>
                                    </p:anim>
                                    <p:anim calcmode="lin" valueType="num">
                                      <p:cBhvr>
                                        <p:cTn id="364" dur="3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5" dur="1" fill="hold">
                                          <p:stCondLst>
                                            <p:cond delay="2999"/>
                                          </p:stCondLst>
                                        </p:cTn>
                                        <p:tgtEl>
                                          <p:spTgt spid="27"/>
                                        </p:tgtEl>
                                        <p:attrNameLst>
                                          <p:attrName>style.visibility</p:attrName>
                                        </p:attrNameLst>
                                      </p:cBhvr>
                                      <p:to>
                                        <p:strVal val="hidden"/>
                                      </p:to>
                                    </p:set>
                                  </p:childTnLst>
                                </p:cTn>
                              </p:par>
                              <p:par>
                                <p:cTn id="366" presetID="19" presetClass="exit" presetSubtype="10" fill="hold" nodeType="withEffect">
                                  <p:stCondLst>
                                    <p:cond delay="0"/>
                                  </p:stCondLst>
                                  <p:childTnLst>
                                    <p:anim calcmode="lin" valueType="num">
                                      <p:cBhvr>
                                        <p:cTn id="367" dur="3000"/>
                                        <p:tgtEl>
                                          <p:spTgt spid="6"/>
                                        </p:tgtEl>
                                        <p:attrNameLst>
                                          <p:attrName>ppt_h</p:attrName>
                                        </p:attrNameLst>
                                      </p:cBhvr>
                                      <p:tavLst>
                                        <p:tav tm="0">
                                          <p:val>
                                            <p:strVal val="ppt_h"/>
                                          </p:val>
                                        </p:tav>
                                        <p:tav tm="100000">
                                          <p:val>
                                            <p:strVal val="ppt_h"/>
                                          </p:val>
                                        </p:tav>
                                      </p:tavLst>
                                    </p:anim>
                                    <p:anim calcmode="lin" valueType="num">
                                      <p:cBhvr>
                                        <p:cTn id="368"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9" dur="1" fill="hold">
                                          <p:stCondLst>
                                            <p:cond delay="2999"/>
                                          </p:stCondLst>
                                        </p:cTn>
                                        <p:tgtEl>
                                          <p:spTgt spid="6"/>
                                        </p:tgtEl>
                                        <p:attrNameLst>
                                          <p:attrName>style.visibility</p:attrName>
                                        </p:attrNameLst>
                                      </p:cBhvr>
                                      <p:to>
                                        <p:strVal val="hidden"/>
                                      </p:to>
                                    </p:set>
                                  </p:childTnLst>
                                </p:cTn>
                              </p:par>
                              <p:par>
                                <p:cTn id="370" presetID="19" presetClass="exit" presetSubtype="10" fill="hold" nodeType="withEffect">
                                  <p:stCondLst>
                                    <p:cond delay="0"/>
                                  </p:stCondLst>
                                  <p:childTnLst>
                                    <p:anim calcmode="lin" valueType="num">
                                      <p:cBhvr>
                                        <p:cTn id="371" dur="3000"/>
                                        <p:tgtEl>
                                          <p:spTgt spid="8"/>
                                        </p:tgtEl>
                                        <p:attrNameLst>
                                          <p:attrName>ppt_h</p:attrName>
                                        </p:attrNameLst>
                                      </p:cBhvr>
                                      <p:tavLst>
                                        <p:tav tm="0">
                                          <p:val>
                                            <p:strVal val="ppt_h"/>
                                          </p:val>
                                        </p:tav>
                                        <p:tav tm="100000">
                                          <p:val>
                                            <p:strVal val="ppt_h"/>
                                          </p:val>
                                        </p:tav>
                                      </p:tavLst>
                                    </p:anim>
                                    <p:anim calcmode="lin" valueType="num">
                                      <p:cBhvr>
                                        <p:cTn id="372"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3" dur="1" fill="hold">
                                          <p:stCondLst>
                                            <p:cond delay="2999"/>
                                          </p:stCondLst>
                                        </p:cTn>
                                        <p:tgtEl>
                                          <p:spTgt spid="8"/>
                                        </p:tgtEl>
                                        <p:attrNameLst>
                                          <p:attrName>style.visibility</p:attrName>
                                        </p:attrNameLst>
                                      </p:cBhvr>
                                      <p:to>
                                        <p:strVal val="hidden"/>
                                      </p:to>
                                    </p:set>
                                  </p:childTnLst>
                                </p:cTn>
                              </p:par>
                              <p:par>
                                <p:cTn id="374" presetID="19" presetClass="exit" presetSubtype="10" fill="hold" nodeType="withEffect">
                                  <p:stCondLst>
                                    <p:cond delay="0"/>
                                  </p:stCondLst>
                                  <p:childTnLst>
                                    <p:anim calcmode="lin" valueType="num">
                                      <p:cBhvr>
                                        <p:cTn id="375" dur="3000"/>
                                        <p:tgtEl>
                                          <p:spTgt spid="10"/>
                                        </p:tgtEl>
                                        <p:attrNameLst>
                                          <p:attrName>ppt_h</p:attrName>
                                        </p:attrNameLst>
                                      </p:cBhvr>
                                      <p:tavLst>
                                        <p:tav tm="0">
                                          <p:val>
                                            <p:strVal val="ppt_h"/>
                                          </p:val>
                                        </p:tav>
                                        <p:tav tm="100000">
                                          <p:val>
                                            <p:strVal val="ppt_h"/>
                                          </p:val>
                                        </p:tav>
                                      </p:tavLst>
                                    </p:anim>
                                    <p:anim calcmode="lin" valueType="num">
                                      <p:cBhvr>
                                        <p:cTn id="376"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7" dur="1" fill="hold">
                                          <p:stCondLst>
                                            <p:cond delay="2999"/>
                                          </p:stCondLst>
                                        </p:cTn>
                                        <p:tgtEl>
                                          <p:spTgt spid="10"/>
                                        </p:tgtEl>
                                        <p:attrNameLst>
                                          <p:attrName>style.visibility</p:attrName>
                                        </p:attrNameLst>
                                      </p:cBhvr>
                                      <p:to>
                                        <p:strVal val="hidden"/>
                                      </p:to>
                                    </p:set>
                                  </p:childTnLst>
                                </p:cTn>
                              </p:par>
                              <p:par>
                                <p:cTn id="378" presetID="19" presetClass="exit" presetSubtype="10" fill="hold" nodeType="withEffect">
                                  <p:stCondLst>
                                    <p:cond delay="0"/>
                                  </p:stCondLst>
                                  <p:childTnLst>
                                    <p:anim calcmode="lin" valueType="num">
                                      <p:cBhvr>
                                        <p:cTn id="379" dur="3000"/>
                                        <p:tgtEl>
                                          <p:spTgt spid="12"/>
                                        </p:tgtEl>
                                        <p:attrNameLst>
                                          <p:attrName>ppt_h</p:attrName>
                                        </p:attrNameLst>
                                      </p:cBhvr>
                                      <p:tavLst>
                                        <p:tav tm="0">
                                          <p:val>
                                            <p:strVal val="ppt_h"/>
                                          </p:val>
                                        </p:tav>
                                        <p:tav tm="100000">
                                          <p:val>
                                            <p:strVal val="ppt_h"/>
                                          </p:val>
                                        </p:tav>
                                      </p:tavLst>
                                    </p:anim>
                                    <p:anim calcmode="lin" valueType="num">
                                      <p:cBhvr>
                                        <p:cTn id="380"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1" dur="1" fill="hold">
                                          <p:stCondLst>
                                            <p:cond delay="2999"/>
                                          </p:stCondLst>
                                        </p:cTn>
                                        <p:tgtEl>
                                          <p:spTgt spid="12"/>
                                        </p:tgtEl>
                                        <p:attrNameLst>
                                          <p:attrName>style.visibility</p:attrName>
                                        </p:attrNameLst>
                                      </p:cBhvr>
                                      <p:to>
                                        <p:strVal val="hidden"/>
                                      </p:to>
                                    </p:set>
                                  </p:childTnLst>
                                </p:cTn>
                              </p:par>
                              <p:par>
                                <p:cTn id="382" presetID="19" presetClass="exit" presetSubtype="10" fill="hold" nodeType="withEffect">
                                  <p:stCondLst>
                                    <p:cond delay="0"/>
                                  </p:stCondLst>
                                  <p:childTnLst>
                                    <p:anim calcmode="lin" valueType="num">
                                      <p:cBhvr>
                                        <p:cTn id="383" dur="3000"/>
                                        <p:tgtEl>
                                          <p:spTgt spid="13"/>
                                        </p:tgtEl>
                                        <p:attrNameLst>
                                          <p:attrName>ppt_h</p:attrName>
                                        </p:attrNameLst>
                                      </p:cBhvr>
                                      <p:tavLst>
                                        <p:tav tm="0">
                                          <p:val>
                                            <p:strVal val="ppt_h"/>
                                          </p:val>
                                        </p:tav>
                                        <p:tav tm="100000">
                                          <p:val>
                                            <p:strVal val="ppt_h"/>
                                          </p:val>
                                        </p:tav>
                                      </p:tavLst>
                                    </p:anim>
                                    <p:anim calcmode="lin" valueType="num">
                                      <p:cBhvr>
                                        <p:cTn id="384"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5" dur="1" fill="hold">
                                          <p:stCondLst>
                                            <p:cond delay="2999"/>
                                          </p:stCondLst>
                                        </p:cTn>
                                        <p:tgtEl>
                                          <p:spTgt spid="13"/>
                                        </p:tgtEl>
                                        <p:attrNameLst>
                                          <p:attrName>style.visibility</p:attrName>
                                        </p:attrNameLst>
                                      </p:cBhvr>
                                      <p:to>
                                        <p:strVal val="hidden"/>
                                      </p:to>
                                    </p:set>
                                  </p:childTnLst>
                                </p:cTn>
                              </p:par>
                              <p:par>
                                <p:cTn id="386" presetID="19" presetClass="exit" presetSubtype="10" fill="hold" nodeType="withEffect">
                                  <p:stCondLst>
                                    <p:cond delay="0"/>
                                  </p:stCondLst>
                                  <p:childTnLst>
                                    <p:anim calcmode="lin" valueType="num">
                                      <p:cBhvr>
                                        <p:cTn id="387" dur="3000"/>
                                        <p:tgtEl>
                                          <p:spTgt spid="16"/>
                                        </p:tgtEl>
                                        <p:attrNameLst>
                                          <p:attrName>ppt_h</p:attrName>
                                        </p:attrNameLst>
                                      </p:cBhvr>
                                      <p:tavLst>
                                        <p:tav tm="0">
                                          <p:val>
                                            <p:strVal val="ppt_h"/>
                                          </p:val>
                                        </p:tav>
                                        <p:tav tm="100000">
                                          <p:val>
                                            <p:strVal val="ppt_h"/>
                                          </p:val>
                                        </p:tav>
                                      </p:tavLst>
                                    </p:anim>
                                    <p:anim calcmode="lin" valueType="num">
                                      <p:cBhvr>
                                        <p:cTn id="388"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9" dur="1" fill="hold">
                                          <p:stCondLst>
                                            <p:cond delay="2999"/>
                                          </p:stCondLst>
                                        </p:cTn>
                                        <p:tgtEl>
                                          <p:spTgt spid="16"/>
                                        </p:tgtEl>
                                        <p:attrNameLst>
                                          <p:attrName>style.visibility</p:attrName>
                                        </p:attrNameLst>
                                      </p:cBhvr>
                                      <p:to>
                                        <p:strVal val="hidden"/>
                                      </p:to>
                                    </p:set>
                                  </p:childTnLst>
                                </p:cTn>
                              </p:par>
                              <p:par>
                                <p:cTn id="390" presetID="19" presetClass="exit" presetSubtype="10" fill="hold" nodeType="withEffect">
                                  <p:stCondLst>
                                    <p:cond delay="0"/>
                                  </p:stCondLst>
                                  <p:childTnLst>
                                    <p:anim calcmode="lin" valueType="num">
                                      <p:cBhvr>
                                        <p:cTn id="391" dur="3000"/>
                                        <p:tgtEl>
                                          <p:spTgt spid="18"/>
                                        </p:tgtEl>
                                        <p:attrNameLst>
                                          <p:attrName>ppt_h</p:attrName>
                                        </p:attrNameLst>
                                      </p:cBhvr>
                                      <p:tavLst>
                                        <p:tav tm="0">
                                          <p:val>
                                            <p:strVal val="ppt_h"/>
                                          </p:val>
                                        </p:tav>
                                        <p:tav tm="100000">
                                          <p:val>
                                            <p:strVal val="ppt_h"/>
                                          </p:val>
                                        </p:tav>
                                      </p:tavLst>
                                    </p:anim>
                                    <p:anim calcmode="lin" valueType="num">
                                      <p:cBhvr>
                                        <p:cTn id="392"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3" dur="1" fill="hold">
                                          <p:stCondLst>
                                            <p:cond delay="2999"/>
                                          </p:stCondLst>
                                        </p:cTn>
                                        <p:tgtEl>
                                          <p:spTgt spid="18"/>
                                        </p:tgtEl>
                                        <p:attrNameLst>
                                          <p:attrName>style.visibility</p:attrName>
                                        </p:attrNameLst>
                                      </p:cBhvr>
                                      <p:to>
                                        <p:strVal val="hidden"/>
                                      </p:to>
                                    </p:set>
                                  </p:childTnLst>
                                </p:cTn>
                              </p:par>
                              <p:par>
                                <p:cTn id="394" presetID="19" presetClass="exit" presetSubtype="10" fill="hold" nodeType="withEffect">
                                  <p:stCondLst>
                                    <p:cond delay="0"/>
                                  </p:stCondLst>
                                  <p:childTnLst>
                                    <p:anim calcmode="lin" valueType="num">
                                      <p:cBhvr>
                                        <p:cTn id="395" dur="3000"/>
                                        <p:tgtEl>
                                          <p:spTgt spid="20"/>
                                        </p:tgtEl>
                                        <p:attrNameLst>
                                          <p:attrName>ppt_h</p:attrName>
                                        </p:attrNameLst>
                                      </p:cBhvr>
                                      <p:tavLst>
                                        <p:tav tm="0">
                                          <p:val>
                                            <p:strVal val="ppt_h"/>
                                          </p:val>
                                        </p:tav>
                                        <p:tav tm="100000">
                                          <p:val>
                                            <p:strVal val="ppt_h"/>
                                          </p:val>
                                        </p:tav>
                                      </p:tavLst>
                                    </p:anim>
                                    <p:anim calcmode="lin" valueType="num">
                                      <p:cBhvr>
                                        <p:cTn id="396"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7" dur="1" fill="hold">
                                          <p:stCondLst>
                                            <p:cond delay="2999"/>
                                          </p:stCondLst>
                                        </p:cTn>
                                        <p:tgtEl>
                                          <p:spTgt spid="20"/>
                                        </p:tgtEl>
                                        <p:attrNameLst>
                                          <p:attrName>style.visibility</p:attrName>
                                        </p:attrNameLst>
                                      </p:cBhvr>
                                      <p:to>
                                        <p:strVal val="hidden"/>
                                      </p:to>
                                    </p:set>
                                  </p:childTnLst>
                                </p:cTn>
                              </p:par>
                              <p:par>
                                <p:cTn id="398" presetID="19" presetClass="exit" presetSubtype="10" fill="hold" nodeType="withEffect">
                                  <p:stCondLst>
                                    <p:cond delay="0"/>
                                  </p:stCondLst>
                                  <p:childTnLst>
                                    <p:anim calcmode="lin" valueType="num">
                                      <p:cBhvr>
                                        <p:cTn id="399" dur="3000"/>
                                        <p:tgtEl>
                                          <p:spTgt spid="22"/>
                                        </p:tgtEl>
                                        <p:attrNameLst>
                                          <p:attrName>ppt_h</p:attrName>
                                        </p:attrNameLst>
                                      </p:cBhvr>
                                      <p:tavLst>
                                        <p:tav tm="0">
                                          <p:val>
                                            <p:strVal val="ppt_h"/>
                                          </p:val>
                                        </p:tav>
                                        <p:tav tm="100000">
                                          <p:val>
                                            <p:strVal val="ppt_h"/>
                                          </p:val>
                                        </p:tav>
                                      </p:tavLst>
                                    </p:anim>
                                    <p:anim calcmode="lin" valueType="num">
                                      <p:cBhvr>
                                        <p:cTn id="400"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1" dur="1" fill="hold">
                                          <p:stCondLst>
                                            <p:cond delay="2999"/>
                                          </p:stCondLst>
                                        </p:cTn>
                                        <p:tgtEl>
                                          <p:spTgt spid="22"/>
                                        </p:tgtEl>
                                        <p:attrNameLst>
                                          <p:attrName>style.visibility</p:attrName>
                                        </p:attrNameLst>
                                      </p:cBhvr>
                                      <p:to>
                                        <p:strVal val="hidden"/>
                                      </p:to>
                                    </p:set>
                                  </p:childTnLst>
                                </p:cTn>
                              </p:par>
                              <p:par>
                                <p:cTn id="402" presetID="19" presetClass="exit" presetSubtype="10" fill="hold" nodeType="withEffect">
                                  <p:stCondLst>
                                    <p:cond delay="0"/>
                                  </p:stCondLst>
                                  <p:childTnLst>
                                    <p:anim calcmode="lin" valueType="num">
                                      <p:cBhvr>
                                        <p:cTn id="403" dur="3000"/>
                                        <p:tgtEl>
                                          <p:spTgt spid="24"/>
                                        </p:tgtEl>
                                        <p:attrNameLst>
                                          <p:attrName>ppt_h</p:attrName>
                                        </p:attrNameLst>
                                      </p:cBhvr>
                                      <p:tavLst>
                                        <p:tav tm="0">
                                          <p:val>
                                            <p:strVal val="ppt_h"/>
                                          </p:val>
                                        </p:tav>
                                        <p:tav tm="100000">
                                          <p:val>
                                            <p:strVal val="ppt_h"/>
                                          </p:val>
                                        </p:tav>
                                      </p:tavLst>
                                    </p:anim>
                                    <p:anim calcmode="lin" valueType="num">
                                      <p:cBhvr>
                                        <p:cTn id="404"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5" dur="1" fill="hold">
                                          <p:stCondLst>
                                            <p:cond delay="2999"/>
                                          </p:stCondLst>
                                        </p:cTn>
                                        <p:tgtEl>
                                          <p:spTgt spid="24"/>
                                        </p:tgtEl>
                                        <p:attrNameLst>
                                          <p:attrName>style.visibility</p:attrName>
                                        </p:attrNameLst>
                                      </p:cBhvr>
                                      <p:to>
                                        <p:strVal val="hidden"/>
                                      </p:to>
                                    </p:set>
                                  </p:childTnLst>
                                </p:cTn>
                              </p:par>
                              <p:par>
                                <p:cTn id="406" presetID="19" presetClass="exit" presetSubtype="10" fill="hold" nodeType="withEffect">
                                  <p:stCondLst>
                                    <p:cond delay="0"/>
                                  </p:stCondLst>
                                  <p:childTnLst>
                                    <p:anim calcmode="lin" valueType="num">
                                      <p:cBhvr>
                                        <p:cTn id="407" dur="3000"/>
                                        <p:tgtEl>
                                          <p:spTgt spid="26"/>
                                        </p:tgtEl>
                                        <p:attrNameLst>
                                          <p:attrName>ppt_h</p:attrName>
                                        </p:attrNameLst>
                                      </p:cBhvr>
                                      <p:tavLst>
                                        <p:tav tm="0">
                                          <p:val>
                                            <p:strVal val="ppt_h"/>
                                          </p:val>
                                        </p:tav>
                                        <p:tav tm="100000">
                                          <p:val>
                                            <p:strVal val="ppt_h"/>
                                          </p:val>
                                        </p:tav>
                                      </p:tavLst>
                                    </p:anim>
                                    <p:anim calcmode="lin" valueType="num">
                                      <p:cBhvr>
                                        <p:cTn id="408"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9" dur="1" fill="hold">
                                          <p:stCondLst>
                                            <p:cond delay="2999"/>
                                          </p:stCondLst>
                                        </p:cTn>
                                        <p:tgtEl>
                                          <p:spTgt spid="26"/>
                                        </p:tgtEl>
                                        <p:attrNameLst>
                                          <p:attrName>style.visibility</p:attrName>
                                        </p:attrNameLst>
                                      </p:cBhvr>
                                      <p:to>
                                        <p:strVal val="hidden"/>
                                      </p:to>
                                    </p:set>
                                  </p:childTnLst>
                                </p:cTn>
                              </p:par>
                              <p:par>
                                <p:cTn id="410" presetID="19" presetClass="exit" presetSubtype="10" fill="hold" nodeType="withEffect">
                                  <p:stCondLst>
                                    <p:cond delay="0"/>
                                  </p:stCondLst>
                                  <p:childTnLst>
                                    <p:anim calcmode="lin" valueType="num">
                                      <p:cBhvr>
                                        <p:cTn id="411" dur="3000"/>
                                        <p:tgtEl>
                                          <p:spTgt spid="28"/>
                                        </p:tgtEl>
                                        <p:attrNameLst>
                                          <p:attrName>ppt_h</p:attrName>
                                        </p:attrNameLst>
                                      </p:cBhvr>
                                      <p:tavLst>
                                        <p:tav tm="0">
                                          <p:val>
                                            <p:strVal val="ppt_h"/>
                                          </p:val>
                                        </p:tav>
                                        <p:tav tm="100000">
                                          <p:val>
                                            <p:strVal val="ppt_h"/>
                                          </p:val>
                                        </p:tav>
                                      </p:tavLst>
                                    </p:anim>
                                    <p:anim calcmode="lin" valueType="num">
                                      <p:cBhvr>
                                        <p:cTn id="412" dur="3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3" dur="1" fill="hold">
                                          <p:stCondLst>
                                            <p:cond delay="2999"/>
                                          </p:stCondLst>
                                        </p:cTn>
                                        <p:tgtEl>
                                          <p:spTgt spid="28"/>
                                        </p:tgtEl>
                                        <p:attrNameLst>
                                          <p:attrName>style.visibility</p:attrName>
                                        </p:attrNameLst>
                                      </p:cBhvr>
                                      <p:to>
                                        <p:strVal val="hidden"/>
                                      </p:to>
                                    </p:set>
                                  </p:childTnLst>
                                </p:cTn>
                              </p:par>
                              <p:par>
                                <p:cTn id="414" presetID="23" presetClass="entr" presetSubtype="288" fill="hold" nodeType="withEffect">
                                  <p:stCondLst>
                                    <p:cond delay="0"/>
                                  </p:stCondLst>
                                  <p:childTnLst>
                                    <p:set>
                                      <p:cBhvr>
                                        <p:cTn id="415" dur="1" fill="hold">
                                          <p:stCondLst>
                                            <p:cond delay="0"/>
                                          </p:stCondLst>
                                        </p:cTn>
                                        <p:tgtEl>
                                          <p:spTgt spid="4"/>
                                        </p:tgtEl>
                                        <p:attrNameLst>
                                          <p:attrName>style.visibility</p:attrName>
                                        </p:attrNameLst>
                                      </p:cBhvr>
                                      <p:to>
                                        <p:strVal val="visible"/>
                                      </p:to>
                                    </p:set>
                                    <p:anim calcmode="lin" valueType="num">
                                      <p:cBhvr>
                                        <p:cTn id="416" dur="3000" fill="hold"/>
                                        <p:tgtEl>
                                          <p:spTgt spid="4"/>
                                        </p:tgtEl>
                                        <p:attrNameLst>
                                          <p:attrName>ppt_w</p:attrName>
                                        </p:attrNameLst>
                                      </p:cBhvr>
                                      <p:tavLst>
                                        <p:tav tm="0">
                                          <p:val>
                                            <p:strVal val="4/3*#ppt_w"/>
                                          </p:val>
                                        </p:tav>
                                        <p:tav tm="100000">
                                          <p:val>
                                            <p:strVal val="#ppt_w"/>
                                          </p:val>
                                        </p:tav>
                                      </p:tavLst>
                                    </p:anim>
                                    <p:anim calcmode="lin" valueType="num">
                                      <p:cBhvr>
                                        <p:cTn id="417" dur="3000" fill="hold"/>
                                        <p:tgtEl>
                                          <p:spTgt spid="4"/>
                                        </p:tgtEl>
                                        <p:attrNameLst>
                                          <p:attrName>ppt_h</p:attrName>
                                        </p:attrNameLst>
                                      </p:cBhvr>
                                      <p:tavLst>
                                        <p:tav tm="0">
                                          <p:val>
                                            <p:strVal val="4/3*#ppt_h"/>
                                          </p:val>
                                        </p:tav>
                                        <p:tav tm="100000">
                                          <p:val>
                                            <p:strVal val="#ppt_h"/>
                                          </p:val>
                                        </p:tav>
                                      </p:tavLst>
                                    </p:anim>
                                  </p:childTnLst>
                                </p:cTn>
                              </p:par>
                              <p:par>
                                <p:cTn id="418" presetID="16" presetClass="entr" presetSubtype="37" fill="hold" nodeType="withEffect">
                                  <p:stCondLst>
                                    <p:cond delay="0"/>
                                  </p:stCondLst>
                                  <p:childTnLst>
                                    <p:set>
                                      <p:cBhvr>
                                        <p:cTn id="419" dur="1" fill="hold">
                                          <p:stCondLst>
                                            <p:cond delay="0"/>
                                          </p:stCondLst>
                                        </p:cTn>
                                        <p:tgtEl>
                                          <p:spTgt spid="4"/>
                                        </p:tgtEl>
                                        <p:attrNameLst>
                                          <p:attrName>style.visibility</p:attrName>
                                        </p:attrNameLst>
                                      </p:cBhvr>
                                      <p:to>
                                        <p:strVal val="visible"/>
                                      </p:to>
                                    </p:set>
                                    <p:animEffect transition="in" filter="barn(outVertical)">
                                      <p:cBhvr>
                                        <p:cTn id="420" dur="3000"/>
                                        <p:tgtEl>
                                          <p:spTgt spid="4"/>
                                        </p:tgtEl>
                                      </p:cBhvr>
                                    </p:animEffect>
                                  </p:childTnLst>
                                </p:cTn>
                              </p:par>
                            </p:childTnLst>
                          </p:cTn>
                        </p:par>
                        <p:par>
                          <p:cTn id="421" fill="hold">
                            <p:stCondLst>
                              <p:cond delay="6000"/>
                            </p:stCondLst>
                            <p:childTnLst>
                              <p:par>
                                <p:cTn id="422" presetID="40" presetClass="entr" presetSubtype="0" fill="hold" grpId="0" nodeType="afterEffect">
                                  <p:stCondLst>
                                    <p:cond delay="0"/>
                                  </p:stCondLst>
                                  <p:iterate type="lt">
                                    <p:tmPct val="10000"/>
                                  </p:iterate>
                                  <p:childTnLst>
                                    <p:set>
                                      <p:cBhvr>
                                        <p:cTn id="423" dur="1" fill="hold">
                                          <p:stCondLst>
                                            <p:cond delay="0"/>
                                          </p:stCondLst>
                                        </p:cTn>
                                        <p:tgtEl>
                                          <p:spTgt spid="29"/>
                                        </p:tgtEl>
                                        <p:attrNameLst>
                                          <p:attrName>style.visibility</p:attrName>
                                        </p:attrNameLst>
                                      </p:cBhvr>
                                      <p:to>
                                        <p:strVal val="visible"/>
                                      </p:to>
                                    </p:set>
                                    <p:animEffect transition="in" filter="fade">
                                      <p:cBhvr>
                                        <p:cTn id="424" dur="1000"/>
                                        <p:tgtEl>
                                          <p:spTgt spid="29"/>
                                        </p:tgtEl>
                                      </p:cBhvr>
                                    </p:animEffect>
                                    <p:anim calcmode="lin" valueType="num">
                                      <p:cBhvr>
                                        <p:cTn id="425" dur="1000" fill="hold"/>
                                        <p:tgtEl>
                                          <p:spTgt spid="29"/>
                                        </p:tgtEl>
                                        <p:attrNameLst>
                                          <p:attrName>ppt_x</p:attrName>
                                        </p:attrNameLst>
                                      </p:cBhvr>
                                      <p:tavLst>
                                        <p:tav tm="0">
                                          <p:val>
                                            <p:strVal val="#ppt_x-.1"/>
                                          </p:val>
                                        </p:tav>
                                        <p:tav tm="100000">
                                          <p:val>
                                            <p:strVal val="#ppt_x"/>
                                          </p:val>
                                        </p:tav>
                                      </p:tavLst>
                                    </p:anim>
                                    <p:anim calcmode="lin" valueType="num">
                                      <p:cBhvr>
                                        <p:cTn id="426" dur="10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ombo"/>
          <p:cNvSpPr/>
          <p:nvPr/>
        </p:nvSpPr>
        <p:spPr>
          <a:xfrm>
            <a:off x="0" y="1190625"/>
            <a:ext cx="2143125" cy="3155950"/>
          </a:xfrm>
          <a:prstGeom prst="diamond">
            <a:avLst/>
          </a:prstGeom>
          <a:solidFill>
            <a:schemeClr val="accent6">
              <a:lumMod val="50000"/>
              <a:alpha val="70000"/>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ombo"/>
          <p:cNvSpPr/>
          <p:nvPr/>
        </p:nvSpPr>
        <p:spPr>
          <a:xfrm>
            <a:off x="928688" y="1131888"/>
            <a:ext cx="2286000" cy="3154362"/>
          </a:xfrm>
          <a:prstGeom prst="diamond">
            <a:avLst/>
          </a:prstGeom>
          <a:solidFill>
            <a:schemeClr val="accent6">
              <a:lumMod val="50000"/>
              <a:alpha val="70000"/>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ombo"/>
          <p:cNvSpPr/>
          <p:nvPr/>
        </p:nvSpPr>
        <p:spPr>
          <a:xfrm>
            <a:off x="1857375" y="1131888"/>
            <a:ext cx="2286000" cy="3154362"/>
          </a:xfrm>
          <a:prstGeom prst="diamond">
            <a:avLst/>
          </a:prstGeom>
          <a:solidFill>
            <a:schemeClr val="accent6">
              <a:lumMod val="50000"/>
              <a:alpha val="70000"/>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ombo"/>
          <p:cNvSpPr/>
          <p:nvPr/>
        </p:nvSpPr>
        <p:spPr>
          <a:xfrm>
            <a:off x="2928938" y="1131888"/>
            <a:ext cx="2428875" cy="3154362"/>
          </a:xfrm>
          <a:prstGeom prst="diamond">
            <a:avLst/>
          </a:prstGeom>
          <a:solidFill>
            <a:schemeClr val="accent6">
              <a:lumMod val="50000"/>
              <a:alpha val="70000"/>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ombo"/>
          <p:cNvSpPr/>
          <p:nvPr/>
        </p:nvSpPr>
        <p:spPr>
          <a:xfrm>
            <a:off x="3786188" y="1309688"/>
            <a:ext cx="2143125" cy="3155950"/>
          </a:xfrm>
          <a:prstGeom prst="diamond">
            <a:avLst/>
          </a:prstGeom>
          <a:solidFill>
            <a:schemeClr val="accent6">
              <a:lumMod val="50000"/>
              <a:alpha val="70000"/>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ombo"/>
          <p:cNvSpPr/>
          <p:nvPr/>
        </p:nvSpPr>
        <p:spPr>
          <a:xfrm>
            <a:off x="4714875" y="1250950"/>
            <a:ext cx="2286000" cy="3154363"/>
          </a:xfrm>
          <a:prstGeom prst="diamond">
            <a:avLst/>
          </a:prstGeom>
          <a:solidFill>
            <a:schemeClr val="accent6">
              <a:lumMod val="50000"/>
              <a:alpha val="70000"/>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ombo"/>
          <p:cNvSpPr/>
          <p:nvPr/>
        </p:nvSpPr>
        <p:spPr>
          <a:xfrm>
            <a:off x="5643563" y="1250950"/>
            <a:ext cx="2286000" cy="3154363"/>
          </a:xfrm>
          <a:prstGeom prst="diamond">
            <a:avLst/>
          </a:prstGeom>
          <a:solidFill>
            <a:schemeClr val="accent6">
              <a:lumMod val="50000"/>
              <a:alpha val="70000"/>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ombo"/>
          <p:cNvSpPr/>
          <p:nvPr/>
        </p:nvSpPr>
        <p:spPr>
          <a:xfrm>
            <a:off x="6715125" y="1250950"/>
            <a:ext cx="2428875" cy="3154363"/>
          </a:xfrm>
          <a:prstGeom prst="diamond">
            <a:avLst/>
          </a:prstGeom>
          <a:solidFill>
            <a:schemeClr val="accent6">
              <a:lumMod val="50000"/>
              <a:alpha val="70000"/>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Imagen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CuadroTexto"/>
          <p:cNvSpPr txBox="1"/>
          <p:nvPr/>
        </p:nvSpPr>
        <p:spPr>
          <a:xfrm>
            <a:off x="467544" y="4873724"/>
            <a:ext cx="7704856" cy="646331"/>
          </a:xfrm>
          <a:prstGeom prst="rect">
            <a:avLst/>
          </a:prstGeom>
          <a:noFill/>
        </p:spPr>
        <p:txBody>
          <a:bodyPr wrap="square" rtlCol="0">
            <a:spAutoFit/>
          </a:bodyPr>
          <a:lstStyle/>
          <a:p>
            <a:r>
              <a:rPr lang="es-ES" dirty="0" smtClean="0">
                <a:effectLst>
                  <a:glow rad="101600">
                    <a:srgbClr val="C00000">
                      <a:alpha val="60000"/>
                    </a:srgbClr>
                  </a:glow>
                </a:effectLst>
              </a:rPr>
              <a:t>El cañón no solo es una maravilla geológica, sino que también alberga un ecosistema único que se ha adaptado al duro entorno. </a:t>
            </a:r>
            <a:endParaRPr lang="es-ES"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1000">
        <p14:vortex dir="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childTnLst>
                          </p:cTn>
                        </p:par>
                        <p:par>
                          <p:cTn id="37" fill="hold">
                            <p:stCondLst>
                              <p:cond delay="3000"/>
                            </p:stCondLst>
                            <p:childTnLst>
                              <p:par>
                                <p:cTn id="38" presetID="2" presetClass="exit" presetSubtype="8" fill="hold" nodeType="afterEffect">
                                  <p:stCondLst>
                                    <p:cond delay="0"/>
                                  </p:stCondLst>
                                  <p:childTnLst>
                                    <p:anim calcmode="lin" valueType="num">
                                      <p:cBhvr additive="base">
                                        <p:cTn id="39" dur="3000"/>
                                        <p:tgtEl>
                                          <p:spTgt spid="5"/>
                                        </p:tgtEl>
                                        <p:attrNameLst>
                                          <p:attrName>ppt_x</p:attrName>
                                        </p:attrNameLst>
                                      </p:cBhvr>
                                      <p:tavLst>
                                        <p:tav tm="0">
                                          <p:val>
                                            <p:strVal val="ppt_x"/>
                                          </p:val>
                                        </p:tav>
                                        <p:tav tm="100000">
                                          <p:val>
                                            <p:strVal val="0-ppt_w/2"/>
                                          </p:val>
                                        </p:tav>
                                      </p:tavLst>
                                    </p:anim>
                                    <p:anim calcmode="lin" valueType="num">
                                      <p:cBhvr additive="base">
                                        <p:cTn id="40" dur="3000"/>
                                        <p:tgtEl>
                                          <p:spTgt spid="5"/>
                                        </p:tgtEl>
                                        <p:attrNameLst>
                                          <p:attrName>ppt_y</p:attrName>
                                        </p:attrNameLst>
                                      </p:cBhvr>
                                      <p:tavLst>
                                        <p:tav tm="0">
                                          <p:val>
                                            <p:strVal val="ppt_y"/>
                                          </p:val>
                                        </p:tav>
                                        <p:tav tm="100000">
                                          <p:val>
                                            <p:strVal val="ppt_y"/>
                                          </p:val>
                                        </p:tav>
                                      </p:tavLst>
                                    </p:anim>
                                    <p:set>
                                      <p:cBhvr>
                                        <p:cTn id="41" dur="1" fill="hold">
                                          <p:stCondLst>
                                            <p:cond delay="2999"/>
                                          </p:stCondLst>
                                        </p:cTn>
                                        <p:tgtEl>
                                          <p:spTgt spid="5"/>
                                        </p:tgtEl>
                                        <p:attrNameLst>
                                          <p:attrName>style.visibility</p:attrName>
                                        </p:attrNameLst>
                                      </p:cBhvr>
                                      <p:to>
                                        <p:strVal val="hidden"/>
                                      </p:to>
                                    </p:set>
                                  </p:childTnLst>
                                </p:cTn>
                              </p:par>
                              <p:par>
                                <p:cTn id="42" presetID="2" presetClass="exit" presetSubtype="8" fill="hold" nodeType="with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0-ppt_w/2"/>
                                          </p:val>
                                        </p:tav>
                                      </p:tavLst>
                                    </p:anim>
                                    <p:anim calcmode="lin" valueType="num">
                                      <p:cBhvr additive="base">
                                        <p:cTn id="44" dur="3000"/>
                                        <p:tgtEl>
                                          <p:spTgt spid="6"/>
                                        </p:tgtEl>
                                        <p:attrNameLst>
                                          <p:attrName>ppt_y</p:attrName>
                                        </p:attrNameLst>
                                      </p:cBhvr>
                                      <p:tavLst>
                                        <p:tav tm="0">
                                          <p:val>
                                            <p:strVal val="ppt_y"/>
                                          </p:val>
                                        </p:tav>
                                        <p:tav tm="100000">
                                          <p:val>
                                            <p:strVal val="ppt_y"/>
                                          </p:val>
                                        </p:tav>
                                      </p:tavLst>
                                    </p:anim>
                                    <p:set>
                                      <p:cBhvr>
                                        <p:cTn id="45" dur="1" fill="hold">
                                          <p:stCondLst>
                                            <p:cond delay="2999"/>
                                          </p:stCondLst>
                                        </p:cTn>
                                        <p:tgtEl>
                                          <p:spTgt spid="6"/>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0-ppt_w/2"/>
                                          </p:val>
                                        </p:tav>
                                      </p:tavLst>
                                    </p:anim>
                                    <p:anim calcmode="lin" valueType="num">
                                      <p:cBhvr additive="base">
                                        <p:cTn id="48" dur="3000"/>
                                        <p:tgtEl>
                                          <p:spTgt spid="7"/>
                                        </p:tgtEl>
                                        <p:attrNameLst>
                                          <p:attrName>ppt_y</p:attrName>
                                        </p:attrNameLst>
                                      </p:cBhvr>
                                      <p:tavLst>
                                        <p:tav tm="0">
                                          <p:val>
                                            <p:strVal val="ppt_y"/>
                                          </p:val>
                                        </p:tav>
                                        <p:tav tm="100000">
                                          <p:val>
                                            <p:strVal val="ppt_y"/>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3000"/>
                                        <p:tgtEl>
                                          <p:spTgt spid="8"/>
                                        </p:tgtEl>
                                        <p:attrNameLst>
                                          <p:attrName>ppt_x</p:attrName>
                                        </p:attrNameLst>
                                      </p:cBhvr>
                                      <p:tavLst>
                                        <p:tav tm="0">
                                          <p:val>
                                            <p:strVal val="ppt_x"/>
                                          </p:val>
                                        </p:tav>
                                        <p:tav tm="100000">
                                          <p:val>
                                            <p:strVal val="0-ppt_w/2"/>
                                          </p:val>
                                        </p:tav>
                                      </p:tavLst>
                                    </p:anim>
                                    <p:anim calcmode="lin" valueType="num">
                                      <p:cBhvr additive="base">
                                        <p:cTn id="52" dur="3000"/>
                                        <p:tgtEl>
                                          <p:spTgt spid="8"/>
                                        </p:tgtEl>
                                        <p:attrNameLst>
                                          <p:attrName>ppt_y</p:attrName>
                                        </p:attrNameLst>
                                      </p:cBhvr>
                                      <p:tavLst>
                                        <p:tav tm="0">
                                          <p:val>
                                            <p:strVal val="ppt_y"/>
                                          </p:val>
                                        </p:tav>
                                        <p:tav tm="100000">
                                          <p:val>
                                            <p:strVal val="ppt_y"/>
                                          </p:val>
                                        </p:tav>
                                      </p:tavLst>
                                    </p:anim>
                                    <p:set>
                                      <p:cBhvr>
                                        <p:cTn id="53" dur="1" fill="hold">
                                          <p:stCondLst>
                                            <p:cond delay="2999"/>
                                          </p:stCondLst>
                                        </p:cTn>
                                        <p:tgtEl>
                                          <p:spTgt spid="8"/>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9"/>
                                        </p:tgtEl>
                                        <p:attrNameLst>
                                          <p:attrName>ppt_x</p:attrName>
                                        </p:attrNameLst>
                                      </p:cBhvr>
                                      <p:tavLst>
                                        <p:tav tm="0">
                                          <p:val>
                                            <p:strVal val="ppt_x"/>
                                          </p:val>
                                        </p:tav>
                                        <p:tav tm="100000">
                                          <p:val>
                                            <p:strVal val="0-ppt_w/2"/>
                                          </p:val>
                                        </p:tav>
                                      </p:tavLst>
                                    </p:anim>
                                    <p:anim calcmode="lin" valueType="num">
                                      <p:cBhvr additive="base">
                                        <p:cTn id="56" dur="3000"/>
                                        <p:tgtEl>
                                          <p:spTgt spid="9"/>
                                        </p:tgtEl>
                                        <p:attrNameLst>
                                          <p:attrName>ppt_y</p:attrName>
                                        </p:attrNameLst>
                                      </p:cBhvr>
                                      <p:tavLst>
                                        <p:tav tm="0">
                                          <p:val>
                                            <p:strVal val="ppt_y"/>
                                          </p:val>
                                        </p:tav>
                                        <p:tav tm="100000">
                                          <p:val>
                                            <p:strVal val="ppt_y"/>
                                          </p:val>
                                        </p:tav>
                                      </p:tavLst>
                                    </p:anim>
                                    <p:set>
                                      <p:cBhvr>
                                        <p:cTn id="57" dur="1" fill="hold">
                                          <p:stCondLst>
                                            <p:cond delay="2999"/>
                                          </p:stCondLst>
                                        </p:cTn>
                                        <p:tgtEl>
                                          <p:spTgt spid="9"/>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10"/>
                                        </p:tgtEl>
                                        <p:attrNameLst>
                                          <p:attrName>ppt_x</p:attrName>
                                        </p:attrNameLst>
                                      </p:cBhvr>
                                      <p:tavLst>
                                        <p:tav tm="0">
                                          <p:val>
                                            <p:strVal val="ppt_x"/>
                                          </p:val>
                                        </p:tav>
                                        <p:tav tm="100000">
                                          <p:val>
                                            <p:strVal val="0-ppt_w/2"/>
                                          </p:val>
                                        </p:tav>
                                      </p:tavLst>
                                    </p:anim>
                                    <p:anim calcmode="lin" valueType="num">
                                      <p:cBhvr additive="base">
                                        <p:cTn id="60" dur="3000"/>
                                        <p:tgtEl>
                                          <p:spTgt spid="10"/>
                                        </p:tgtEl>
                                        <p:attrNameLst>
                                          <p:attrName>ppt_y</p:attrName>
                                        </p:attrNameLst>
                                      </p:cBhvr>
                                      <p:tavLst>
                                        <p:tav tm="0">
                                          <p:val>
                                            <p:strVal val="ppt_y"/>
                                          </p:val>
                                        </p:tav>
                                        <p:tav tm="100000">
                                          <p:val>
                                            <p:strVal val="ppt_y"/>
                                          </p:val>
                                        </p:tav>
                                      </p:tavLst>
                                    </p:anim>
                                    <p:set>
                                      <p:cBhvr>
                                        <p:cTn id="61" dur="1" fill="hold">
                                          <p:stCondLst>
                                            <p:cond delay="2999"/>
                                          </p:stCondLst>
                                        </p:cTn>
                                        <p:tgtEl>
                                          <p:spTgt spid="10"/>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11"/>
                                        </p:tgtEl>
                                        <p:attrNameLst>
                                          <p:attrName>ppt_x</p:attrName>
                                        </p:attrNameLst>
                                      </p:cBhvr>
                                      <p:tavLst>
                                        <p:tav tm="0">
                                          <p:val>
                                            <p:strVal val="ppt_x"/>
                                          </p:val>
                                        </p:tav>
                                        <p:tav tm="100000">
                                          <p:val>
                                            <p:strVal val="0-ppt_w/2"/>
                                          </p:val>
                                        </p:tav>
                                      </p:tavLst>
                                    </p:anim>
                                    <p:anim calcmode="lin" valueType="num">
                                      <p:cBhvr additive="base">
                                        <p:cTn id="64" dur="3000"/>
                                        <p:tgtEl>
                                          <p:spTgt spid="11"/>
                                        </p:tgtEl>
                                        <p:attrNameLst>
                                          <p:attrName>ppt_y</p:attrName>
                                        </p:attrNameLst>
                                      </p:cBhvr>
                                      <p:tavLst>
                                        <p:tav tm="0">
                                          <p:val>
                                            <p:strVal val="ppt_y"/>
                                          </p:val>
                                        </p:tav>
                                        <p:tav tm="100000">
                                          <p:val>
                                            <p:strVal val="ppt_y"/>
                                          </p:val>
                                        </p:tav>
                                      </p:tavLst>
                                    </p:anim>
                                    <p:set>
                                      <p:cBhvr>
                                        <p:cTn id="65" dur="1" fill="hold">
                                          <p:stCondLst>
                                            <p:cond delay="2999"/>
                                          </p:stCondLst>
                                        </p:cTn>
                                        <p:tgtEl>
                                          <p:spTgt spid="11"/>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3000"/>
                                        <p:tgtEl>
                                          <p:spTgt spid="12"/>
                                        </p:tgtEl>
                                        <p:attrNameLst>
                                          <p:attrName>ppt_x</p:attrName>
                                        </p:attrNameLst>
                                      </p:cBhvr>
                                      <p:tavLst>
                                        <p:tav tm="0">
                                          <p:val>
                                            <p:strVal val="ppt_x"/>
                                          </p:val>
                                        </p:tav>
                                        <p:tav tm="100000">
                                          <p:val>
                                            <p:strVal val="0-ppt_w/2"/>
                                          </p:val>
                                        </p:tav>
                                      </p:tavLst>
                                    </p:anim>
                                    <p:anim calcmode="lin" valueType="num">
                                      <p:cBhvr additive="base">
                                        <p:cTn id="68" dur="3000"/>
                                        <p:tgtEl>
                                          <p:spTgt spid="12"/>
                                        </p:tgtEl>
                                        <p:attrNameLst>
                                          <p:attrName>ppt_y</p:attrName>
                                        </p:attrNameLst>
                                      </p:cBhvr>
                                      <p:tavLst>
                                        <p:tav tm="0">
                                          <p:val>
                                            <p:strVal val="ppt_y"/>
                                          </p:val>
                                        </p:tav>
                                        <p:tav tm="100000">
                                          <p:val>
                                            <p:strVal val="ppt_y"/>
                                          </p:val>
                                        </p:tav>
                                      </p:tavLst>
                                    </p:anim>
                                    <p:set>
                                      <p:cBhvr>
                                        <p:cTn id="69" dur="1" fill="hold">
                                          <p:stCondLst>
                                            <p:cond delay="2999"/>
                                          </p:stCondLst>
                                        </p:cTn>
                                        <p:tgtEl>
                                          <p:spTgt spid="12"/>
                                        </p:tgtEl>
                                        <p:attrNameLst>
                                          <p:attrName>style.visibility</p:attrName>
                                        </p:attrNameLst>
                                      </p:cBhvr>
                                      <p:to>
                                        <p:strVal val="hidden"/>
                                      </p:to>
                                    </p:set>
                                  </p:childTnLst>
                                </p:cTn>
                              </p:par>
                              <p:par>
                                <p:cTn id="70" presetID="2" presetClass="entr" presetSubtype="2" fill="hold" nodeType="withEffect">
                                  <p:stCondLst>
                                    <p:cond delay="0"/>
                                  </p:stCondLst>
                                  <p:childTnLst>
                                    <p:set>
                                      <p:cBhvr>
                                        <p:cTn id="71" dur="1" fill="hold">
                                          <p:stCondLst>
                                            <p:cond delay="0"/>
                                          </p:stCondLst>
                                        </p:cTn>
                                        <p:tgtEl>
                                          <p:spTgt spid="4"/>
                                        </p:tgtEl>
                                        <p:attrNameLst>
                                          <p:attrName>style.visibility</p:attrName>
                                        </p:attrNameLst>
                                      </p:cBhvr>
                                      <p:to>
                                        <p:strVal val="visible"/>
                                      </p:to>
                                    </p:set>
                                    <p:anim calcmode="lin" valueType="num">
                                      <p:cBhvr additive="base">
                                        <p:cTn id="72" dur="3000" fill="hold"/>
                                        <p:tgtEl>
                                          <p:spTgt spid="4"/>
                                        </p:tgtEl>
                                        <p:attrNameLst>
                                          <p:attrName>ppt_x</p:attrName>
                                        </p:attrNameLst>
                                      </p:cBhvr>
                                      <p:tavLst>
                                        <p:tav tm="0">
                                          <p:val>
                                            <p:strVal val="1+#ppt_w/2"/>
                                          </p:val>
                                        </p:tav>
                                        <p:tav tm="100000">
                                          <p:val>
                                            <p:strVal val="#ppt_x"/>
                                          </p:val>
                                        </p:tav>
                                      </p:tavLst>
                                    </p:anim>
                                    <p:anim calcmode="lin" valueType="num">
                                      <p:cBhvr additive="base">
                                        <p:cTn id="73" dur="3000" fill="hold"/>
                                        <p:tgtEl>
                                          <p:spTgt spid="4"/>
                                        </p:tgtEl>
                                        <p:attrNameLst>
                                          <p:attrName>ppt_y</p:attrName>
                                        </p:attrNameLst>
                                      </p:cBhvr>
                                      <p:tavLst>
                                        <p:tav tm="0">
                                          <p:val>
                                            <p:strVal val="#ppt_y"/>
                                          </p:val>
                                        </p:tav>
                                        <p:tav tm="100000">
                                          <p:val>
                                            <p:strVal val="#ppt_y"/>
                                          </p:val>
                                        </p:tav>
                                      </p:tavLst>
                                    </p:anim>
                                  </p:childTnLst>
                                </p:cTn>
                              </p:par>
                              <p:par>
                                <p:cTn id="74" presetID="16" presetClass="entr" presetSubtype="42" fill="hold" nodeType="withEffect">
                                  <p:stCondLst>
                                    <p:cond delay="0"/>
                                  </p:stCondLst>
                                  <p:childTnLst>
                                    <p:set>
                                      <p:cBhvr>
                                        <p:cTn id="75" dur="1" fill="hold">
                                          <p:stCondLst>
                                            <p:cond delay="0"/>
                                          </p:stCondLst>
                                        </p:cTn>
                                        <p:tgtEl>
                                          <p:spTgt spid="4"/>
                                        </p:tgtEl>
                                        <p:attrNameLst>
                                          <p:attrName>style.visibility</p:attrName>
                                        </p:attrNameLst>
                                      </p:cBhvr>
                                      <p:to>
                                        <p:strVal val="visible"/>
                                      </p:to>
                                    </p:set>
                                    <p:animEffect transition="in" filter="barn(outHorizontal)">
                                      <p:cBhvr>
                                        <p:cTn id="76" dur="3000"/>
                                        <p:tgtEl>
                                          <p:spTgt spid="4"/>
                                        </p:tgtEl>
                                      </p:cBhvr>
                                    </p:animEffect>
                                  </p:childTnLst>
                                </p:cTn>
                              </p:par>
                            </p:childTnLst>
                          </p:cTn>
                        </p:par>
                        <p:par>
                          <p:cTn id="77" fill="hold">
                            <p:stCondLst>
                              <p:cond delay="6000"/>
                            </p:stCondLst>
                            <p:childTnLst>
                              <p:par>
                                <p:cTn id="78" presetID="40" presetClass="entr" presetSubtype="0" fill="hold" grpId="0" nodeType="afterEffect">
                                  <p:stCondLst>
                                    <p:cond delay="0"/>
                                  </p:stCondLst>
                                  <p:iterate type="lt">
                                    <p:tmPct val="10000"/>
                                  </p:iterate>
                                  <p:childTnLst>
                                    <p:set>
                                      <p:cBhvr>
                                        <p:cTn id="79" dur="1" fill="hold">
                                          <p:stCondLst>
                                            <p:cond delay="0"/>
                                          </p:stCondLst>
                                        </p:cTn>
                                        <p:tgtEl>
                                          <p:spTgt spid="13"/>
                                        </p:tgtEl>
                                        <p:attrNameLst>
                                          <p:attrName>style.visibility</p:attrName>
                                        </p:attrNameLst>
                                      </p:cBhvr>
                                      <p:to>
                                        <p:strVal val="visible"/>
                                      </p:to>
                                    </p:set>
                                    <p:animEffect transition="in" filter="fade">
                                      <p:cBhvr>
                                        <p:cTn id="80" dur="1000"/>
                                        <p:tgtEl>
                                          <p:spTgt spid="13"/>
                                        </p:tgtEl>
                                      </p:cBhvr>
                                    </p:animEffect>
                                    <p:anim calcmode="lin" valueType="num">
                                      <p:cBhvr>
                                        <p:cTn id="81" dur="1000" fill="hold"/>
                                        <p:tgtEl>
                                          <p:spTgt spid="13"/>
                                        </p:tgtEl>
                                        <p:attrNameLst>
                                          <p:attrName>ppt_x</p:attrName>
                                        </p:attrNameLst>
                                      </p:cBhvr>
                                      <p:tavLst>
                                        <p:tav tm="0">
                                          <p:val>
                                            <p:strVal val="#ppt_x-.1"/>
                                          </p:val>
                                        </p:tav>
                                        <p:tav tm="100000">
                                          <p:val>
                                            <p:strVal val="#ppt_x"/>
                                          </p:val>
                                        </p:tav>
                                      </p:tavLst>
                                    </p:anim>
                                    <p:anim calcmode="lin" valueType="num">
                                      <p:cBhvr>
                                        <p:cTn id="8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7818-sveti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ombo"/>
          <p:cNvSpPr/>
          <p:nvPr/>
        </p:nvSpPr>
        <p:spPr>
          <a:xfrm>
            <a:off x="0" y="0"/>
            <a:ext cx="2214563" cy="5715000"/>
          </a:xfrm>
          <a:prstGeom prst="diamond">
            <a:avLst/>
          </a:prstGeom>
          <a:noFill/>
          <a:ln w="381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ombo"/>
          <p:cNvSpPr/>
          <p:nvPr/>
        </p:nvSpPr>
        <p:spPr>
          <a:xfrm>
            <a:off x="2357438" y="0"/>
            <a:ext cx="2143125" cy="5715000"/>
          </a:xfrm>
          <a:prstGeom prst="diamond">
            <a:avLst/>
          </a:prstGeom>
          <a:noFill/>
          <a:ln w="381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ombo"/>
          <p:cNvSpPr/>
          <p:nvPr/>
        </p:nvSpPr>
        <p:spPr>
          <a:xfrm>
            <a:off x="4572000" y="0"/>
            <a:ext cx="2286000" cy="5715000"/>
          </a:xfrm>
          <a:prstGeom prst="diamond">
            <a:avLst/>
          </a:prstGeom>
          <a:noFill/>
          <a:ln w="381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ombo"/>
          <p:cNvSpPr/>
          <p:nvPr/>
        </p:nvSpPr>
        <p:spPr>
          <a:xfrm>
            <a:off x="7000875" y="0"/>
            <a:ext cx="2143125" cy="5715000"/>
          </a:xfrm>
          <a:prstGeom prst="diamond">
            <a:avLst/>
          </a:prstGeom>
          <a:noFill/>
          <a:ln w="381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ombinar"/>
          <p:cNvSpPr/>
          <p:nvPr/>
        </p:nvSpPr>
        <p:spPr>
          <a:xfrm>
            <a:off x="1285875" y="0"/>
            <a:ext cx="2000250" cy="2738438"/>
          </a:xfrm>
          <a:prstGeom prst="flowChartMerge">
            <a:avLst/>
          </a:prstGeom>
          <a:noFill/>
          <a:ln w="3810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ombinar"/>
          <p:cNvSpPr/>
          <p:nvPr/>
        </p:nvSpPr>
        <p:spPr>
          <a:xfrm>
            <a:off x="3571875" y="0"/>
            <a:ext cx="2000250" cy="2738438"/>
          </a:xfrm>
          <a:prstGeom prst="flowChartMerge">
            <a:avLst/>
          </a:prstGeom>
          <a:noFill/>
          <a:ln w="3810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ombinar"/>
          <p:cNvSpPr/>
          <p:nvPr/>
        </p:nvSpPr>
        <p:spPr>
          <a:xfrm>
            <a:off x="5929313" y="0"/>
            <a:ext cx="2000250" cy="2738438"/>
          </a:xfrm>
          <a:prstGeom prst="flowChartMerge">
            <a:avLst/>
          </a:prstGeom>
          <a:noFill/>
          <a:ln w="3810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ombinar"/>
          <p:cNvSpPr/>
          <p:nvPr/>
        </p:nvSpPr>
        <p:spPr>
          <a:xfrm rot="10800000">
            <a:off x="1285875" y="2976563"/>
            <a:ext cx="2000250" cy="2738437"/>
          </a:xfrm>
          <a:prstGeom prst="flowChartMerge">
            <a:avLst/>
          </a:prstGeom>
          <a:noFill/>
          <a:ln w="3810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ombinar"/>
          <p:cNvSpPr/>
          <p:nvPr/>
        </p:nvSpPr>
        <p:spPr>
          <a:xfrm rot="10800000">
            <a:off x="3571875" y="2976563"/>
            <a:ext cx="2000250" cy="2738437"/>
          </a:xfrm>
          <a:prstGeom prst="flowChartMerge">
            <a:avLst/>
          </a:prstGeom>
          <a:noFill/>
          <a:ln w="3810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ombinar"/>
          <p:cNvSpPr/>
          <p:nvPr/>
        </p:nvSpPr>
        <p:spPr>
          <a:xfrm rot="10800000">
            <a:off x="5929313" y="2976563"/>
            <a:ext cx="2000250" cy="2738437"/>
          </a:xfrm>
          <a:prstGeom prst="flowChartMerge">
            <a:avLst/>
          </a:prstGeom>
          <a:noFill/>
          <a:ln w="3810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467544"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Gran Cañón es un producto de la erosión, que ha dado forma al cañón durante millones de años. El río Colorado, que atraviesa el cañón, ha jugado un papel crucial en su formación.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6000">
        <p14:shred pattern="rectangle"/>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fmla="#ppt_w*sin(2.5*pi*$)">
                                          <p:val>
                                            <p:fltVal val="0"/>
                                          </p:val>
                                        </p:tav>
                                        <p:tav tm="100000">
                                          <p:val>
                                            <p:fltVal val="1"/>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fmla="#ppt_w*sin(2.5*pi*$)">
                                          <p:val>
                                            <p:fltVal val="0"/>
                                          </p:val>
                                        </p:tav>
                                        <p:tav tm="100000">
                                          <p:val>
                                            <p:fltVal val="1"/>
                                          </p:val>
                                        </p:tav>
                                      </p:tavLst>
                                    </p:anim>
                                    <p:anim calcmode="lin" valueType="num">
                                      <p:cBhvr>
                                        <p:cTn id="12" dur="3000" fill="hold"/>
                                        <p:tgtEl>
                                          <p:spTgt spid="6"/>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fmla="#ppt_w*sin(2.5*pi*$)">
                                          <p:val>
                                            <p:fltVal val="0"/>
                                          </p:val>
                                        </p:tav>
                                        <p:tav tm="100000">
                                          <p:val>
                                            <p:fltVal val="1"/>
                                          </p:val>
                                        </p:tav>
                                      </p:tavLst>
                                    </p:anim>
                                    <p:anim calcmode="lin" valueType="num">
                                      <p:cBhvr>
                                        <p:cTn id="16" dur="3000" fill="hold"/>
                                        <p:tgtEl>
                                          <p:spTgt spid="7"/>
                                        </p:tgtEl>
                                        <p:attrNameLst>
                                          <p:attrName>ppt_h</p:attrName>
                                        </p:attrNameLst>
                                      </p:cBhvr>
                                      <p:tavLst>
                                        <p:tav tm="0">
                                          <p:val>
                                            <p:strVal val="#ppt_h"/>
                                          </p:val>
                                        </p:tav>
                                        <p:tav tm="100000">
                                          <p:val>
                                            <p:strVal val="#ppt_h"/>
                                          </p:val>
                                        </p:tav>
                                      </p:tavLst>
                                    </p:anim>
                                  </p:childTnLst>
                                </p:cTn>
                              </p:par>
                              <p:par>
                                <p:cTn id="17" presetID="19" presetClass="entr" presetSubtype="1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fmla="#ppt_w*sin(2.5*pi*$)">
                                          <p:val>
                                            <p:fltVal val="0"/>
                                          </p:val>
                                        </p:tav>
                                        <p:tav tm="100000">
                                          <p:val>
                                            <p:fltVal val="1"/>
                                          </p:val>
                                        </p:tav>
                                      </p:tavLst>
                                    </p:anim>
                                    <p:anim calcmode="lin" valueType="num">
                                      <p:cBhvr>
                                        <p:cTn id="20" dur="3000" fill="hold"/>
                                        <p:tgtEl>
                                          <p:spTgt spid="8"/>
                                        </p:tgtEl>
                                        <p:attrNameLst>
                                          <p:attrName>ppt_h</p:attrName>
                                        </p:attrNameLst>
                                      </p:cBhvr>
                                      <p:tavLst>
                                        <p:tav tm="0">
                                          <p:val>
                                            <p:strVal val="#ppt_h"/>
                                          </p:val>
                                        </p:tav>
                                        <p:tav tm="100000">
                                          <p:val>
                                            <p:strVal val="#ppt_h"/>
                                          </p:val>
                                        </p:tav>
                                      </p:tavLst>
                                    </p:anim>
                                  </p:childTnLst>
                                </p:cTn>
                              </p:par>
                              <p:par>
                                <p:cTn id="21" presetID="2" presetClass="entr" presetSubtype="4"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ppt_x"/>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19" presetClass="entr" presetSubtype="10" fill="hold" grpId="1"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3000" fill="hold"/>
                                        <p:tgtEl>
                                          <p:spTgt spid="9"/>
                                        </p:tgtEl>
                                        <p:attrNameLst>
                                          <p:attrName>ppt_w</p:attrName>
                                        </p:attrNameLst>
                                      </p:cBhvr>
                                      <p:tavLst>
                                        <p:tav tm="0" fmla="#ppt_w*sin(2.5*pi*$)">
                                          <p:val>
                                            <p:fltVal val="0"/>
                                          </p:val>
                                        </p:tav>
                                        <p:tav tm="100000">
                                          <p:val>
                                            <p:fltVal val="1"/>
                                          </p:val>
                                        </p:tav>
                                      </p:tavLst>
                                    </p:anim>
                                    <p:anim calcmode="lin" valueType="num">
                                      <p:cBhvr>
                                        <p:cTn id="28" dur="3000" fill="hold"/>
                                        <p:tgtEl>
                                          <p:spTgt spid="9"/>
                                        </p:tgtEl>
                                        <p:attrNameLst>
                                          <p:attrName>ppt_h</p:attrName>
                                        </p:attrNameLst>
                                      </p:cBhvr>
                                      <p:tavLst>
                                        <p:tav tm="0">
                                          <p:val>
                                            <p:strVal val="#ppt_h"/>
                                          </p:val>
                                        </p:tav>
                                        <p:tav tm="100000">
                                          <p:val>
                                            <p:strVal val="#ppt_h"/>
                                          </p:val>
                                        </p:tav>
                                      </p:tavLst>
                                    </p:anim>
                                  </p:childTnLst>
                                </p:cTn>
                              </p:par>
                              <p:par>
                                <p:cTn id="29" presetID="2" presetClass="entr" presetSubtype="1"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0-#ppt_h/2"/>
                                          </p:val>
                                        </p:tav>
                                        <p:tav tm="100000">
                                          <p:val>
                                            <p:strVal val="#ppt_y"/>
                                          </p:val>
                                        </p:tav>
                                      </p:tavLst>
                                    </p:anim>
                                  </p:childTnLst>
                                </p:cTn>
                              </p:par>
                              <p:par>
                                <p:cTn id="33" presetID="19" presetClass="entr" presetSubtype="10" fill="hold" grpId="1"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3000" fill="hold"/>
                                        <p:tgtEl>
                                          <p:spTgt spid="12"/>
                                        </p:tgtEl>
                                        <p:attrNameLst>
                                          <p:attrName>ppt_w</p:attrName>
                                        </p:attrNameLst>
                                      </p:cBhvr>
                                      <p:tavLst>
                                        <p:tav tm="0" fmla="#ppt_w*sin(2.5*pi*$)">
                                          <p:val>
                                            <p:fltVal val="0"/>
                                          </p:val>
                                        </p:tav>
                                        <p:tav tm="100000">
                                          <p:val>
                                            <p:fltVal val="1"/>
                                          </p:val>
                                        </p:tav>
                                      </p:tavLst>
                                    </p:anim>
                                    <p:anim calcmode="lin" valueType="num">
                                      <p:cBhvr>
                                        <p:cTn id="36" dur="3000" fill="hold"/>
                                        <p:tgtEl>
                                          <p:spTgt spid="12"/>
                                        </p:tgtEl>
                                        <p:attrNameLst>
                                          <p:attrName>ppt_h</p:attrName>
                                        </p:attrNameLst>
                                      </p:cBhvr>
                                      <p:tavLst>
                                        <p:tav tm="0">
                                          <p:val>
                                            <p:strVal val="#ppt_h"/>
                                          </p:val>
                                        </p:tav>
                                        <p:tav tm="100000">
                                          <p:val>
                                            <p:strVal val="#ppt_h"/>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ppt_x"/>
                                          </p:val>
                                        </p:tav>
                                        <p:tav tm="100000">
                                          <p:val>
                                            <p:strVal val="#ppt_x"/>
                                          </p:val>
                                        </p:tav>
                                      </p:tavLst>
                                    </p:anim>
                                    <p:anim calcmode="lin" valueType="num">
                                      <p:cBhvr additive="base">
                                        <p:cTn id="40" dur="3000" fill="hold"/>
                                        <p:tgtEl>
                                          <p:spTgt spid="10"/>
                                        </p:tgtEl>
                                        <p:attrNameLst>
                                          <p:attrName>ppt_y</p:attrName>
                                        </p:attrNameLst>
                                      </p:cBhvr>
                                      <p:tavLst>
                                        <p:tav tm="0">
                                          <p:val>
                                            <p:strVal val="1+#ppt_h/2"/>
                                          </p:val>
                                        </p:tav>
                                        <p:tav tm="100000">
                                          <p:val>
                                            <p:strVal val="#ppt_y"/>
                                          </p:val>
                                        </p:tav>
                                      </p:tavLst>
                                    </p:anim>
                                  </p:childTnLst>
                                </p:cTn>
                              </p:par>
                              <p:par>
                                <p:cTn id="41" presetID="19" presetClass="entr" presetSubtype="10" fill="hold" grpId="1"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3000" fill="hold"/>
                                        <p:tgtEl>
                                          <p:spTgt spid="10"/>
                                        </p:tgtEl>
                                        <p:attrNameLst>
                                          <p:attrName>ppt_w</p:attrName>
                                        </p:attrNameLst>
                                      </p:cBhvr>
                                      <p:tavLst>
                                        <p:tav tm="0" fmla="#ppt_w*sin(2.5*pi*$)">
                                          <p:val>
                                            <p:fltVal val="0"/>
                                          </p:val>
                                        </p:tav>
                                        <p:tav tm="100000">
                                          <p:val>
                                            <p:fltVal val="1"/>
                                          </p:val>
                                        </p:tav>
                                      </p:tavLst>
                                    </p:anim>
                                    <p:anim calcmode="lin" valueType="num">
                                      <p:cBhvr>
                                        <p:cTn id="44" dur="3000" fill="hold"/>
                                        <p:tgtEl>
                                          <p:spTgt spid="10"/>
                                        </p:tgtEl>
                                        <p:attrNameLst>
                                          <p:attrName>ppt_h</p:attrName>
                                        </p:attrNameLst>
                                      </p:cBhvr>
                                      <p:tavLst>
                                        <p:tav tm="0">
                                          <p:val>
                                            <p:strVal val="#ppt_h"/>
                                          </p:val>
                                        </p:tav>
                                        <p:tav tm="100000">
                                          <p:val>
                                            <p:strVal val="#ppt_h"/>
                                          </p:val>
                                        </p:tav>
                                      </p:tavLst>
                                    </p:anim>
                                  </p:childTnLst>
                                </p:cTn>
                              </p:par>
                              <p:par>
                                <p:cTn id="45" presetID="2" presetClass="entr" presetSubtype="1"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ppt_x"/>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19" presetClass="entr" presetSubtype="10" fill="hold" grpId="1"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p:cTn id="51" dur="3000" fill="hold"/>
                                        <p:tgtEl>
                                          <p:spTgt spid="13"/>
                                        </p:tgtEl>
                                        <p:attrNameLst>
                                          <p:attrName>ppt_w</p:attrName>
                                        </p:attrNameLst>
                                      </p:cBhvr>
                                      <p:tavLst>
                                        <p:tav tm="0" fmla="#ppt_w*sin(2.5*pi*$)">
                                          <p:val>
                                            <p:fltVal val="0"/>
                                          </p:val>
                                        </p:tav>
                                        <p:tav tm="100000">
                                          <p:val>
                                            <p:fltVal val="1"/>
                                          </p:val>
                                        </p:tav>
                                      </p:tavLst>
                                    </p:anim>
                                    <p:anim calcmode="lin" valueType="num">
                                      <p:cBhvr>
                                        <p:cTn id="52" dur="3000" fill="hold"/>
                                        <p:tgtEl>
                                          <p:spTgt spid="13"/>
                                        </p:tgtEl>
                                        <p:attrNameLst>
                                          <p:attrName>ppt_h</p:attrName>
                                        </p:attrNameLst>
                                      </p:cBhvr>
                                      <p:tavLst>
                                        <p:tav tm="0">
                                          <p:val>
                                            <p:strVal val="#ppt_h"/>
                                          </p:val>
                                        </p:tav>
                                        <p:tav tm="100000">
                                          <p:val>
                                            <p:strVal val="#ppt_h"/>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ppt_x"/>
                                          </p:val>
                                        </p:tav>
                                        <p:tav tm="100000">
                                          <p:val>
                                            <p:strVal val="#ppt_x"/>
                                          </p:val>
                                        </p:tav>
                                      </p:tavLst>
                                    </p:anim>
                                    <p:anim calcmode="lin" valueType="num">
                                      <p:cBhvr additive="base">
                                        <p:cTn id="56" dur="3000" fill="hold"/>
                                        <p:tgtEl>
                                          <p:spTgt spid="11"/>
                                        </p:tgtEl>
                                        <p:attrNameLst>
                                          <p:attrName>ppt_y</p:attrName>
                                        </p:attrNameLst>
                                      </p:cBhvr>
                                      <p:tavLst>
                                        <p:tav tm="0">
                                          <p:val>
                                            <p:strVal val="1+#ppt_h/2"/>
                                          </p:val>
                                        </p:tav>
                                        <p:tav tm="100000">
                                          <p:val>
                                            <p:strVal val="#ppt_y"/>
                                          </p:val>
                                        </p:tav>
                                      </p:tavLst>
                                    </p:anim>
                                  </p:childTnLst>
                                </p:cTn>
                              </p:par>
                              <p:par>
                                <p:cTn id="57" presetID="19" presetClass="entr" presetSubtype="10" fill="hold" grpId="1"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p:cTn id="59" dur="3000" fill="hold"/>
                                        <p:tgtEl>
                                          <p:spTgt spid="11"/>
                                        </p:tgtEl>
                                        <p:attrNameLst>
                                          <p:attrName>ppt_w</p:attrName>
                                        </p:attrNameLst>
                                      </p:cBhvr>
                                      <p:tavLst>
                                        <p:tav tm="0" fmla="#ppt_w*sin(2.5*pi*$)">
                                          <p:val>
                                            <p:fltVal val="0"/>
                                          </p:val>
                                        </p:tav>
                                        <p:tav tm="100000">
                                          <p:val>
                                            <p:fltVal val="1"/>
                                          </p:val>
                                        </p:tav>
                                      </p:tavLst>
                                    </p:anim>
                                    <p:anim calcmode="lin" valueType="num">
                                      <p:cBhvr>
                                        <p:cTn id="60" dur="3000" fill="hold"/>
                                        <p:tgtEl>
                                          <p:spTgt spid="11"/>
                                        </p:tgtEl>
                                        <p:attrNameLst>
                                          <p:attrName>ppt_h</p:attrName>
                                        </p:attrNameLst>
                                      </p:cBhvr>
                                      <p:tavLst>
                                        <p:tav tm="0">
                                          <p:val>
                                            <p:strVal val="#ppt_h"/>
                                          </p:val>
                                        </p:tav>
                                        <p:tav tm="100000">
                                          <p:val>
                                            <p:strVal val="#ppt_h"/>
                                          </p:val>
                                        </p:tav>
                                      </p:tavLst>
                                    </p:anim>
                                  </p:childTnLst>
                                </p:cTn>
                              </p:par>
                              <p:par>
                                <p:cTn id="61" presetID="2" presetClass="entr" presetSubtype="1"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3000" fill="hold"/>
                                        <p:tgtEl>
                                          <p:spTgt spid="14"/>
                                        </p:tgtEl>
                                        <p:attrNameLst>
                                          <p:attrName>ppt_x</p:attrName>
                                        </p:attrNameLst>
                                      </p:cBhvr>
                                      <p:tavLst>
                                        <p:tav tm="0">
                                          <p:val>
                                            <p:strVal val="#ppt_x"/>
                                          </p:val>
                                        </p:tav>
                                        <p:tav tm="100000">
                                          <p:val>
                                            <p:strVal val="#ppt_x"/>
                                          </p:val>
                                        </p:tav>
                                      </p:tavLst>
                                    </p:anim>
                                    <p:anim calcmode="lin" valueType="num">
                                      <p:cBhvr additive="base">
                                        <p:cTn id="64" dur="3000" fill="hold"/>
                                        <p:tgtEl>
                                          <p:spTgt spid="14"/>
                                        </p:tgtEl>
                                        <p:attrNameLst>
                                          <p:attrName>ppt_y</p:attrName>
                                        </p:attrNameLst>
                                      </p:cBhvr>
                                      <p:tavLst>
                                        <p:tav tm="0">
                                          <p:val>
                                            <p:strVal val="0-#ppt_h/2"/>
                                          </p:val>
                                        </p:tav>
                                        <p:tav tm="100000">
                                          <p:val>
                                            <p:strVal val="#ppt_y"/>
                                          </p:val>
                                        </p:tav>
                                      </p:tavLst>
                                    </p:anim>
                                  </p:childTnLst>
                                </p:cTn>
                              </p:par>
                              <p:par>
                                <p:cTn id="65" presetID="19" presetClass="entr" presetSubtype="10" fill="hold" grpId="1"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3000" fill="hold"/>
                                        <p:tgtEl>
                                          <p:spTgt spid="14"/>
                                        </p:tgtEl>
                                        <p:attrNameLst>
                                          <p:attrName>ppt_w</p:attrName>
                                        </p:attrNameLst>
                                      </p:cBhvr>
                                      <p:tavLst>
                                        <p:tav tm="0" fmla="#ppt_w*sin(2.5*pi*$)">
                                          <p:val>
                                            <p:fltVal val="0"/>
                                          </p:val>
                                        </p:tav>
                                        <p:tav tm="100000">
                                          <p:val>
                                            <p:fltVal val="1"/>
                                          </p:val>
                                        </p:tav>
                                      </p:tavLst>
                                    </p:anim>
                                    <p:anim calcmode="lin" valueType="num">
                                      <p:cBhvr>
                                        <p:cTn id="68" dur="3000" fill="hold"/>
                                        <p:tgtEl>
                                          <p:spTgt spid="14"/>
                                        </p:tgtEl>
                                        <p:attrNameLst>
                                          <p:attrName>ppt_h</p:attrName>
                                        </p:attrNameLst>
                                      </p:cBhvr>
                                      <p:tavLst>
                                        <p:tav tm="0">
                                          <p:val>
                                            <p:strVal val="#ppt_h"/>
                                          </p:val>
                                        </p:tav>
                                        <p:tav tm="100000">
                                          <p:val>
                                            <p:strVal val="#ppt_h"/>
                                          </p:val>
                                        </p:tav>
                                      </p:tavLst>
                                    </p:anim>
                                  </p:childTnLst>
                                </p:cTn>
                              </p:par>
                            </p:childTnLst>
                          </p:cTn>
                        </p:par>
                        <p:par>
                          <p:cTn id="69" fill="hold">
                            <p:stCondLst>
                              <p:cond delay="3000"/>
                            </p:stCondLst>
                            <p:childTnLst>
                              <p:par>
                                <p:cTn id="70" presetID="2" presetClass="exit" presetSubtype="4" fill="hold" grpId="2" nodeType="afterEffect">
                                  <p:stCondLst>
                                    <p:cond delay="0"/>
                                  </p:stCondLst>
                                  <p:childTnLst>
                                    <p:anim calcmode="lin" valueType="num">
                                      <p:cBhvr additive="base">
                                        <p:cTn id="71" dur="3000"/>
                                        <p:tgtEl>
                                          <p:spTgt spid="9"/>
                                        </p:tgtEl>
                                        <p:attrNameLst>
                                          <p:attrName>ppt_x</p:attrName>
                                        </p:attrNameLst>
                                      </p:cBhvr>
                                      <p:tavLst>
                                        <p:tav tm="0">
                                          <p:val>
                                            <p:strVal val="ppt_x"/>
                                          </p:val>
                                        </p:tav>
                                        <p:tav tm="100000">
                                          <p:val>
                                            <p:strVal val="ppt_x"/>
                                          </p:val>
                                        </p:tav>
                                      </p:tavLst>
                                    </p:anim>
                                    <p:anim calcmode="lin" valueType="num">
                                      <p:cBhvr additive="base">
                                        <p:cTn id="72" dur="3000"/>
                                        <p:tgtEl>
                                          <p:spTgt spid="9"/>
                                        </p:tgtEl>
                                        <p:attrNameLst>
                                          <p:attrName>ppt_y</p:attrName>
                                        </p:attrNameLst>
                                      </p:cBhvr>
                                      <p:tavLst>
                                        <p:tav tm="0">
                                          <p:val>
                                            <p:strVal val="ppt_y"/>
                                          </p:val>
                                        </p:tav>
                                        <p:tav tm="100000">
                                          <p:val>
                                            <p:strVal val="1+ppt_h/2"/>
                                          </p:val>
                                        </p:tav>
                                      </p:tavLst>
                                    </p:anim>
                                    <p:set>
                                      <p:cBhvr>
                                        <p:cTn id="73" dur="1" fill="hold">
                                          <p:stCondLst>
                                            <p:cond delay="2999"/>
                                          </p:stCondLst>
                                        </p:cTn>
                                        <p:tgtEl>
                                          <p:spTgt spid="9"/>
                                        </p:tgtEl>
                                        <p:attrNameLst>
                                          <p:attrName>style.visibility</p:attrName>
                                        </p:attrNameLst>
                                      </p:cBhvr>
                                      <p:to>
                                        <p:strVal val="hidden"/>
                                      </p:to>
                                    </p:set>
                                  </p:childTnLst>
                                </p:cTn>
                              </p:par>
                              <p:par>
                                <p:cTn id="74" presetID="2" presetClass="exit" presetSubtype="4" fill="hold" grpId="2" nodeType="withEffect">
                                  <p:stCondLst>
                                    <p:cond delay="0"/>
                                  </p:stCondLst>
                                  <p:childTnLst>
                                    <p:anim calcmode="lin" valueType="num">
                                      <p:cBhvr additive="base">
                                        <p:cTn id="75" dur="3000"/>
                                        <p:tgtEl>
                                          <p:spTgt spid="10"/>
                                        </p:tgtEl>
                                        <p:attrNameLst>
                                          <p:attrName>ppt_x</p:attrName>
                                        </p:attrNameLst>
                                      </p:cBhvr>
                                      <p:tavLst>
                                        <p:tav tm="0">
                                          <p:val>
                                            <p:strVal val="ppt_x"/>
                                          </p:val>
                                        </p:tav>
                                        <p:tav tm="100000">
                                          <p:val>
                                            <p:strVal val="ppt_x"/>
                                          </p:val>
                                        </p:tav>
                                      </p:tavLst>
                                    </p:anim>
                                    <p:anim calcmode="lin" valueType="num">
                                      <p:cBhvr additive="base">
                                        <p:cTn id="76" dur="3000"/>
                                        <p:tgtEl>
                                          <p:spTgt spid="10"/>
                                        </p:tgtEl>
                                        <p:attrNameLst>
                                          <p:attrName>ppt_y</p:attrName>
                                        </p:attrNameLst>
                                      </p:cBhvr>
                                      <p:tavLst>
                                        <p:tav tm="0">
                                          <p:val>
                                            <p:strVal val="ppt_y"/>
                                          </p:val>
                                        </p:tav>
                                        <p:tav tm="100000">
                                          <p:val>
                                            <p:strVal val="1+ppt_h/2"/>
                                          </p:val>
                                        </p:tav>
                                      </p:tavLst>
                                    </p:anim>
                                    <p:set>
                                      <p:cBhvr>
                                        <p:cTn id="77" dur="1" fill="hold">
                                          <p:stCondLst>
                                            <p:cond delay="2999"/>
                                          </p:stCondLst>
                                        </p:cTn>
                                        <p:tgtEl>
                                          <p:spTgt spid="10"/>
                                        </p:tgtEl>
                                        <p:attrNameLst>
                                          <p:attrName>style.visibility</p:attrName>
                                        </p:attrNameLst>
                                      </p:cBhvr>
                                      <p:to>
                                        <p:strVal val="hidden"/>
                                      </p:to>
                                    </p:set>
                                  </p:childTnLst>
                                </p:cTn>
                              </p:par>
                              <p:par>
                                <p:cTn id="78" presetID="2" presetClass="exit" presetSubtype="4" fill="hold" grpId="2" nodeType="withEffect">
                                  <p:stCondLst>
                                    <p:cond delay="0"/>
                                  </p:stCondLst>
                                  <p:childTnLst>
                                    <p:anim calcmode="lin" valueType="num">
                                      <p:cBhvr additive="base">
                                        <p:cTn id="79" dur="3000"/>
                                        <p:tgtEl>
                                          <p:spTgt spid="11"/>
                                        </p:tgtEl>
                                        <p:attrNameLst>
                                          <p:attrName>ppt_x</p:attrName>
                                        </p:attrNameLst>
                                      </p:cBhvr>
                                      <p:tavLst>
                                        <p:tav tm="0">
                                          <p:val>
                                            <p:strVal val="ppt_x"/>
                                          </p:val>
                                        </p:tav>
                                        <p:tav tm="100000">
                                          <p:val>
                                            <p:strVal val="ppt_x"/>
                                          </p:val>
                                        </p:tav>
                                      </p:tavLst>
                                    </p:anim>
                                    <p:anim calcmode="lin" valueType="num">
                                      <p:cBhvr additive="base">
                                        <p:cTn id="80" dur="3000"/>
                                        <p:tgtEl>
                                          <p:spTgt spid="11"/>
                                        </p:tgtEl>
                                        <p:attrNameLst>
                                          <p:attrName>ppt_y</p:attrName>
                                        </p:attrNameLst>
                                      </p:cBhvr>
                                      <p:tavLst>
                                        <p:tav tm="0">
                                          <p:val>
                                            <p:strVal val="ppt_y"/>
                                          </p:val>
                                        </p:tav>
                                        <p:tav tm="100000">
                                          <p:val>
                                            <p:strVal val="1+ppt_h/2"/>
                                          </p:val>
                                        </p:tav>
                                      </p:tavLst>
                                    </p:anim>
                                    <p:set>
                                      <p:cBhvr>
                                        <p:cTn id="81" dur="1" fill="hold">
                                          <p:stCondLst>
                                            <p:cond delay="2999"/>
                                          </p:stCondLst>
                                        </p:cTn>
                                        <p:tgtEl>
                                          <p:spTgt spid="11"/>
                                        </p:tgtEl>
                                        <p:attrNameLst>
                                          <p:attrName>style.visibility</p:attrName>
                                        </p:attrNameLst>
                                      </p:cBhvr>
                                      <p:to>
                                        <p:strVal val="hidden"/>
                                      </p:to>
                                    </p:set>
                                  </p:childTnLst>
                                </p:cTn>
                              </p:par>
                              <p:par>
                                <p:cTn id="82" presetID="19" presetClass="exit" presetSubtype="10" fill="hold" grpId="3" nodeType="withEffect">
                                  <p:stCondLst>
                                    <p:cond delay="0"/>
                                  </p:stCondLst>
                                  <p:childTnLst>
                                    <p:anim calcmode="lin" valueType="num">
                                      <p:cBhvr>
                                        <p:cTn id="83" dur="3000"/>
                                        <p:tgtEl>
                                          <p:spTgt spid="9"/>
                                        </p:tgtEl>
                                        <p:attrNameLst>
                                          <p:attrName>ppt_h</p:attrName>
                                        </p:attrNameLst>
                                      </p:cBhvr>
                                      <p:tavLst>
                                        <p:tav tm="0">
                                          <p:val>
                                            <p:strVal val="ppt_h"/>
                                          </p:val>
                                        </p:tav>
                                        <p:tav tm="100000">
                                          <p:val>
                                            <p:strVal val="ppt_h"/>
                                          </p:val>
                                        </p:tav>
                                      </p:tavLst>
                                    </p:anim>
                                    <p:anim calcmode="lin" valueType="num">
                                      <p:cBhvr>
                                        <p:cTn id="84"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5" dur="1" fill="hold">
                                          <p:stCondLst>
                                            <p:cond delay="2999"/>
                                          </p:stCondLst>
                                        </p:cTn>
                                        <p:tgtEl>
                                          <p:spTgt spid="9"/>
                                        </p:tgtEl>
                                        <p:attrNameLst>
                                          <p:attrName>style.visibility</p:attrName>
                                        </p:attrNameLst>
                                      </p:cBhvr>
                                      <p:to>
                                        <p:strVal val="hidden"/>
                                      </p:to>
                                    </p:set>
                                  </p:childTnLst>
                                </p:cTn>
                              </p:par>
                              <p:par>
                                <p:cTn id="86" presetID="19" presetClass="exit" presetSubtype="10" fill="hold" grpId="3" nodeType="withEffect">
                                  <p:stCondLst>
                                    <p:cond delay="0"/>
                                  </p:stCondLst>
                                  <p:childTnLst>
                                    <p:anim calcmode="lin" valueType="num">
                                      <p:cBhvr>
                                        <p:cTn id="87" dur="3000"/>
                                        <p:tgtEl>
                                          <p:spTgt spid="10"/>
                                        </p:tgtEl>
                                        <p:attrNameLst>
                                          <p:attrName>ppt_h</p:attrName>
                                        </p:attrNameLst>
                                      </p:cBhvr>
                                      <p:tavLst>
                                        <p:tav tm="0">
                                          <p:val>
                                            <p:strVal val="ppt_h"/>
                                          </p:val>
                                        </p:tav>
                                        <p:tav tm="100000">
                                          <p:val>
                                            <p:strVal val="ppt_h"/>
                                          </p:val>
                                        </p:tav>
                                      </p:tavLst>
                                    </p:anim>
                                    <p:anim calcmode="lin" valueType="num">
                                      <p:cBhvr>
                                        <p:cTn id="88"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 dur="1" fill="hold">
                                          <p:stCondLst>
                                            <p:cond delay="2999"/>
                                          </p:stCondLst>
                                        </p:cTn>
                                        <p:tgtEl>
                                          <p:spTgt spid="10"/>
                                        </p:tgtEl>
                                        <p:attrNameLst>
                                          <p:attrName>style.visibility</p:attrName>
                                        </p:attrNameLst>
                                      </p:cBhvr>
                                      <p:to>
                                        <p:strVal val="hidden"/>
                                      </p:to>
                                    </p:set>
                                  </p:childTnLst>
                                </p:cTn>
                              </p:par>
                              <p:par>
                                <p:cTn id="90" presetID="19" presetClass="exit" presetSubtype="10" fill="hold" grpId="3" nodeType="withEffect">
                                  <p:stCondLst>
                                    <p:cond delay="0"/>
                                  </p:stCondLst>
                                  <p:childTnLst>
                                    <p:anim calcmode="lin" valueType="num">
                                      <p:cBhvr>
                                        <p:cTn id="91" dur="3000"/>
                                        <p:tgtEl>
                                          <p:spTgt spid="11"/>
                                        </p:tgtEl>
                                        <p:attrNameLst>
                                          <p:attrName>ppt_h</p:attrName>
                                        </p:attrNameLst>
                                      </p:cBhvr>
                                      <p:tavLst>
                                        <p:tav tm="0">
                                          <p:val>
                                            <p:strVal val="ppt_h"/>
                                          </p:val>
                                        </p:tav>
                                        <p:tav tm="100000">
                                          <p:val>
                                            <p:strVal val="ppt_h"/>
                                          </p:val>
                                        </p:tav>
                                      </p:tavLst>
                                    </p:anim>
                                    <p:anim calcmode="lin" valueType="num">
                                      <p:cBhvr>
                                        <p:cTn id="92"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 dur="1" fill="hold">
                                          <p:stCondLst>
                                            <p:cond delay="2999"/>
                                          </p:stCondLst>
                                        </p:cTn>
                                        <p:tgtEl>
                                          <p:spTgt spid="11"/>
                                        </p:tgtEl>
                                        <p:attrNameLst>
                                          <p:attrName>style.visibility</p:attrName>
                                        </p:attrNameLst>
                                      </p:cBhvr>
                                      <p:to>
                                        <p:strVal val="hidden"/>
                                      </p:to>
                                    </p:set>
                                  </p:childTnLst>
                                </p:cTn>
                              </p:par>
                              <p:par>
                                <p:cTn id="94" presetID="2" presetClass="exit" presetSubtype="1" fill="hold" grpId="2" nodeType="withEffect">
                                  <p:stCondLst>
                                    <p:cond delay="0"/>
                                  </p:stCondLst>
                                  <p:childTnLst>
                                    <p:anim calcmode="lin" valueType="num">
                                      <p:cBhvr additive="base">
                                        <p:cTn id="95" dur="3000"/>
                                        <p:tgtEl>
                                          <p:spTgt spid="12"/>
                                        </p:tgtEl>
                                        <p:attrNameLst>
                                          <p:attrName>ppt_x</p:attrName>
                                        </p:attrNameLst>
                                      </p:cBhvr>
                                      <p:tavLst>
                                        <p:tav tm="0">
                                          <p:val>
                                            <p:strVal val="ppt_x"/>
                                          </p:val>
                                        </p:tav>
                                        <p:tav tm="100000">
                                          <p:val>
                                            <p:strVal val="ppt_x"/>
                                          </p:val>
                                        </p:tav>
                                      </p:tavLst>
                                    </p:anim>
                                    <p:anim calcmode="lin" valueType="num">
                                      <p:cBhvr additive="base">
                                        <p:cTn id="96" dur="3000"/>
                                        <p:tgtEl>
                                          <p:spTgt spid="12"/>
                                        </p:tgtEl>
                                        <p:attrNameLst>
                                          <p:attrName>ppt_y</p:attrName>
                                        </p:attrNameLst>
                                      </p:cBhvr>
                                      <p:tavLst>
                                        <p:tav tm="0">
                                          <p:val>
                                            <p:strVal val="ppt_y"/>
                                          </p:val>
                                        </p:tav>
                                        <p:tav tm="100000">
                                          <p:val>
                                            <p:strVal val="0-ppt_h/2"/>
                                          </p:val>
                                        </p:tav>
                                      </p:tavLst>
                                    </p:anim>
                                    <p:set>
                                      <p:cBhvr>
                                        <p:cTn id="97" dur="1" fill="hold">
                                          <p:stCondLst>
                                            <p:cond delay="2999"/>
                                          </p:stCondLst>
                                        </p:cTn>
                                        <p:tgtEl>
                                          <p:spTgt spid="12"/>
                                        </p:tgtEl>
                                        <p:attrNameLst>
                                          <p:attrName>style.visibility</p:attrName>
                                        </p:attrNameLst>
                                      </p:cBhvr>
                                      <p:to>
                                        <p:strVal val="hidden"/>
                                      </p:to>
                                    </p:set>
                                  </p:childTnLst>
                                </p:cTn>
                              </p:par>
                              <p:par>
                                <p:cTn id="98" presetID="2" presetClass="exit" presetSubtype="1" fill="hold" grpId="2" nodeType="withEffect">
                                  <p:stCondLst>
                                    <p:cond delay="0"/>
                                  </p:stCondLst>
                                  <p:childTnLst>
                                    <p:anim calcmode="lin" valueType="num">
                                      <p:cBhvr additive="base">
                                        <p:cTn id="99" dur="3000"/>
                                        <p:tgtEl>
                                          <p:spTgt spid="13"/>
                                        </p:tgtEl>
                                        <p:attrNameLst>
                                          <p:attrName>ppt_x</p:attrName>
                                        </p:attrNameLst>
                                      </p:cBhvr>
                                      <p:tavLst>
                                        <p:tav tm="0">
                                          <p:val>
                                            <p:strVal val="ppt_x"/>
                                          </p:val>
                                        </p:tav>
                                        <p:tav tm="100000">
                                          <p:val>
                                            <p:strVal val="ppt_x"/>
                                          </p:val>
                                        </p:tav>
                                      </p:tavLst>
                                    </p:anim>
                                    <p:anim calcmode="lin" valueType="num">
                                      <p:cBhvr additive="base">
                                        <p:cTn id="100" dur="3000"/>
                                        <p:tgtEl>
                                          <p:spTgt spid="13"/>
                                        </p:tgtEl>
                                        <p:attrNameLst>
                                          <p:attrName>ppt_y</p:attrName>
                                        </p:attrNameLst>
                                      </p:cBhvr>
                                      <p:tavLst>
                                        <p:tav tm="0">
                                          <p:val>
                                            <p:strVal val="ppt_y"/>
                                          </p:val>
                                        </p:tav>
                                        <p:tav tm="100000">
                                          <p:val>
                                            <p:strVal val="0-ppt_h/2"/>
                                          </p:val>
                                        </p:tav>
                                      </p:tavLst>
                                    </p:anim>
                                    <p:set>
                                      <p:cBhvr>
                                        <p:cTn id="101" dur="1" fill="hold">
                                          <p:stCondLst>
                                            <p:cond delay="2999"/>
                                          </p:stCondLst>
                                        </p:cTn>
                                        <p:tgtEl>
                                          <p:spTgt spid="13"/>
                                        </p:tgtEl>
                                        <p:attrNameLst>
                                          <p:attrName>style.visibility</p:attrName>
                                        </p:attrNameLst>
                                      </p:cBhvr>
                                      <p:to>
                                        <p:strVal val="hidden"/>
                                      </p:to>
                                    </p:set>
                                  </p:childTnLst>
                                </p:cTn>
                              </p:par>
                              <p:par>
                                <p:cTn id="102" presetID="2" presetClass="exit" presetSubtype="1" fill="hold" grpId="2" nodeType="withEffect">
                                  <p:stCondLst>
                                    <p:cond delay="0"/>
                                  </p:stCondLst>
                                  <p:childTnLst>
                                    <p:anim calcmode="lin" valueType="num">
                                      <p:cBhvr additive="base">
                                        <p:cTn id="103" dur="3000"/>
                                        <p:tgtEl>
                                          <p:spTgt spid="14"/>
                                        </p:tgtEl>
                                        <p:attrNameLst>
                                          <p:attrName>ppt_x</p:attrName>
                                        </p:attrNameLst>
                                      </p:cBhvr>
                                      <p:tavLst>
                                        <p:tav tm="0">
                                          <p:val>
                                            <p:strVal val="ppt_x"/>
                                          </p:val>
                                        </p:tav>
                                        <p:tav tm="100000">
                                          <p:val>
                                            <p:strVal val="ppt_x"/>
                                          </p:val>
                                        </p:tav>
                                      </p:tavLst>
                                    </p:anim>
                                    <p:anim calcmode="lin" valueType="num">
                                      <p:cBhvr additive="base">
                                        <p:cTn id="104" dur="3000"/>
                                        <p:tgtEl>
                                          <p:spTgt spid="14"/>
                                        </p:tgtEl>
                                        <p:attrNameLst>
                                          <p:attrName>ppt_y</p:attrName>
                                        </p:attrNameLst>
                                      </p:cBhvr>
                                      <p:tavLst>
                                        <p:tav tm="0">
                                          <p:val>
                                            <p:strVal val="ppt_y"/>
                                          </p:val>
                                        </p:tav>
                                        <p:tav tm="100000">
                                          <p:val>
                                            <p:strVal val="0-ppt_h/2"/>
                                          </p:val>
                                        </p:tav>
                                      </p:tavLst>
                                    </p:anim>
                                    <p:set>
                                      <p:cBhvr>
                                        <p:cTn id="105" dur="1" fill="hold">
                                          <p:stCondLst>
                                            <p:cond delay="2999"/>
                                          </p:stCondLst>
                                        </p:cTn>
                                        <p:tgtEl>
                                          <p:spTgt spid="14"/>
                                        </p:tgtEl>
                                        <p:attrNameLst>
                                          <p:attrName>style.visibility</p:attrName>
                                        </p:attrNameLst>
                                      </p:cBhvr>
                                      <p:to>
                                        <p:strVal val="hidden"/>
                                      </p:to>
                                    </p:set>
                                  </p:childTnLst>
                                </p:cTn>
                              </p:par>
                              <p:par>
                                <p:cTn id="106" presetID="19" presetClass="exit" presetSubtype="10" fill="hold" grpId="3" nodeType="withEffect">
                                  <p:stCondLst>
                                    <p:cond delay="0"/>
                                  </p:stCondLst>
                                  <p:childTnLst>
                                    <p:anim calcmode="lin" valueType="num">
                                      <p:cBhvr>
                                        <p:cTn id="107" dur="3000"/>
                                        <p:tgtEl>
                                          <p:spTgt spid="12"/>
                                        </p:tgtEl>
                                        <p:attrNameLst>
                                          <p:attrName>ppt_h</p:attrName>
                                        </p:attrNameLst>
                                      </p:cBhvr>
                                      <p:tavLst>
                                        <p:tav tm="0">
                                          <p:val>
                                            <p:strVal val="ppt_h"/>
                                          </p:val>
                                        </p:tav>
                                        <p:tav tm="100000">
                                          <p:val>
                                            <p:strVal val="ppt_h"/>
                                          </p:val>
                                        </p:tav>
                                      </p:tavLst>
                                    </p:anim>
                                    <p:anim calcmode="lin" valueType="num">
                                      <p:cBhvr>
                                        <p:cTn id="108"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 dur="1" fill="hold">
                                          <p:stCondLst>
                                            <p:cond delay="2999"/>
                                          </p:stCondLst>
                                        </p:cTn>
                                        <p:tgtEl>
                                          <p:spTgt spid="12"/>
                                        </p:tgtEl>
                                        <p:attrNameLst>
                                          <p:attrName>style.visibility</p:attrName>
                                        </p:attrNameLst>
                                      </p:cBhvr>
                                      <p:to>
                                        <p:strVal val="hidden"/>
                                      </p:to>
                                    </p:set>
                                  </p:childTnLst>
                                </p:cTn>
                              </p:par>
                              <p:par>
                                <p:cTn id="110" presetID="19" presetClass="exit" presetSubtype="10" fill="hold" grpId="3" nodeType="withEffect">
                                  <p:stCondLst>
                                    <p:cond delay="0"/>
                                  </p:stCondLst>
                                  <p:childTnLst>
                                    <p:anim calcmode="lin" valueType="num">
                                      <p:cBhvr>
                                        <p:cTn id="111" dur="3000"/>
                                        <p:tgtEl>
                                          <p:spTgt spid="13"/>
                                        </p:tgtEl>
                                        <p:attrNameLst>
                                          <p:attrName>ppt_h</p:attrName>
                                        </p:attrNameLst>
                                      </p:cBhvr>
                                      <p:tavLst>
                                        <p:tav tm="0">
                                          <p:val>
                                            <p:strVal val="ppt_h"/>
                                          </p:val>
                                        </p:tav>
                                        <p:tav tm="100000">
                                          <p:val>
                                            <p:strVal val="ppt_h"/>
                                          </p:val>
                                        </p:tav>
                                      </p:tavLst>
                                    </p:anim>
                                    <p:anim calcmode="lin" valueType="num">
                                      <p:cBhvr>
                                        <p:cTn id="112"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3" dur="1" fill="hold">
                                          <p:stCondLst>
                                            <p:cond delay="2999"/>
                                          </p:stCondLst>
                                        </p:cTn>
                                        <p:tgtEl>
                                          <p:spTgt spid="13"/>
                                        </p:tgtEl>
                                        <p:attrNameLst>
                                          <p:attrName>style.visibility</p:attrName>
                                        </p:attrNameLst>
                                      </p:cBhvr>
                                      <p:to>
                                        <p:strVal val="hidden"/>
                                      </p:to>
                                    </p:set>
                                  </p:childTnLst>
                                </p:cTn>
                              </p:par>
                              <p:par>
                                <p:cTn id="114" presetID="19" presetClass="exit" presetSubtype="10" fill="hold" grpId="3" nodeType="withEffect">
                                  <p:stCondLst>
                                    <p:cond delay="0"/>
                                  </p:stCondLst>
                                  <p:childTnLst>
                                    <p:anim calcmode="lin" valueType="num">
                                      <p:cBhvr>
                                        <p:cTn id="115" dur="3000"/>
                                        <p:tgtEl>
                                          <p:spTgt spid="14"/>
                                        </p:tgtEl>
                                        <p:attrNameLst>
                                          <p:attrName>ppt_h</p:attrName>
                                        </p:attrNameLst>
                                      </p:cBhvr>
                                      <p:tavLst>
                                        <p:tav tm="0">
                                          <p:val>
                                            <p:strVal val="ppt_h"/>
                                          </p:val>
                                        </p:tav>
                                        <p:tav tm="100000">
                                          <p:val>
                                            <p:strVal val="ppt_h"/>
                                          </p:val>
                                        </p:tav>
                                      </p:tavLst>
                                    </p:anim>
                                    <p:anim calcmode="lin" valueType="num">
                                      <p:cBhvr>
                                        <p:cTn id="116"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7" dur="1" fill="hold">
                                          <p:stCondLst>
                                            <p:cond delay="2999"/>
                                          </p:stCondLst>
                                        </p:cTn>
                                        <p:tgtEl>
                                          <p:spTgt spid="14"/>
                                        </p:tgtEl>
                                        <p:attrNameLst>
                                          <p:attrName>style.visibility</p:attrName>
                                        </p:attrNameLst>
                                      </p:cBhvr>
                                      <p:to>
                                        <p:strVal val="hidden"/>
                                      </p:to>
                                    </p:set>
                                  </p:childTnLst>
                                </p:cTn>
                              </p:par>
                              <p:par>
                                <p:cTn id="118" presetID="19" presetClass="exit" presetSubtype="10" fill="hold" nodeType="withEffect">
                                  <p:stCondLst>
                                    <p:cond delay="0"/>
                                  </p:stCondLst>
                                  <p:childTnLst>
                                    <p:anim calcmode="lin" valueType="num">
                                      <p:cBhvr>
                                        <p:cTn id="119" dur="3000"/>
                                        <p:tgtEl>
                                          <p:spTgt spid="5"/>
                                        </p:tgtEl>
                                        <p:attrNameLst>
                                          <p:attrName>ppt_h</p:attrName>
                                        </p:attrNameLst>
                                      </p:cBhvr>
                                      <p:tavLst>
                                        <p:tav tm="0">
                                          <p:val>
                                            <p:strVal val="ppt_h"/>
                                          </p:val>
                                        </p:tav>
                                        <p:tav tm="100000">
                                          <p:val>
                                            <p:strVal val="ppt_h"/>
                                          </p:val>
                                        </p:tav>
                                      </p:tavLst>
                                    </p:anim>
                                    <p:anim calcmode="lin" valueType="num">
                                      <p:cBhvr>
                                        <p:cTn id="120"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1" dur="1" fill="hold">
                                          <p:stCondLst>
                                            <p:cond delay="2999"/>
                                          </p:stCondLst>
                                        </p:cTn>
                                        <p:tgtEl>
                                          <p:spTgt spid="5"/>
                                        </p:tgtEl>
                                        <p:attrNameLst>
                                          <p:attrName>style.visibility</p:attrName>
                                        </p:attrNameLst>
                                      </p:cBhvr>
                                      <p:to>
                                        <p:strVal val="hidden"/>
                                      </p:to>
                                    </p:set>
                                  </p:childTnLst>
                                </p:cTn>
                              </p:par>
                              <p:par>
                                <p:cTn id="122" presetID="19" presetClass="exit" presetSubtype="10" fill="hold" nodeType="withEffect">
                                  <p:stCondLst>
                                    <p:cond delay="0"/>
                                  </p:stCondLst>
                                  <p:childTnLst>
                                    <p:anim calcmode="lin" valueType="num">
                                      <p:cBhvr>
                                        <p:cTn id="123" dur="3000"/>
                                        <p:tgtEl>
                                          <p:spTgt spid="6"/>
                                        </p:tgtEl>
                                        <p:attrNameLst>
                                          <p:attrName>ppt_h</p:attrName>
                                        </p:attrNameLst>
                                      </p:cBhvr>
                                      <p:tavLst>
                                        <p:tav tm="0">
                                          <p:val>
                                            <p:strVal val="ppt_h"/>
                                          </p:val>
                                        </p:tav>
                                        <p:tav tm="100000">
                                          <p:val>
                                            <p:strVal val="ppt_h"/>
                                          </p:val>
                                        </p:tav>
                                      </p:tavLst>
                                    </p:anim>
                                    <p:anim calcmode="lin" valueType="num">
                                      <p:cBhvr>
                                        <p:cTn id="12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5" dur="1" fill="hold">
                                          <p:stCondLst>
                                            <p:cond delay="2999"/>
                                          </p:stCondLst>
                                        </p:cTn>
                                        <p:tgtEl>
                                          <p:spTgt spid="6"/>
                                        </p:tgtEl>
                                        <p:attrNameLst>
                                          <p:attrName>style.visibility</p:attrName>
                                        </p:attrNameLst>
                                      </p:cBhvr>
                                      <p:to>
                                        <p:strVal val="hidden"/>
                                      </p:to>
                                    </p:set>
                                  </p:childTnLst>
                                </p:cTn>
                              </p:par>
                              <p:par>
                                <p:cTn id="126" presetID="19" presetClass="exit" presetSubtype="10" fill="hold" nodeType="withEffect">
                                  <p:stCondLst>
                                    <p:cond delay="0"/>
                                  </p:stCondLst>
                                  <p:childTnLst>
                                    <p:anim calcmode="lin" valueType="num">
                                      <p:cBhvr>
                                        <p:cTn id="127" dur="3000"/>
                                        <p:tgtEl>
                                          <p:spTgt spid="7"/>
                                        </p:tgtEl>
                                        <p:attrNameLst>
                                          <p:attrName>ppt_h</p:attrName>
                                        </p:attrNameLst>
                                      </p:cBhvr>
                                      <p:tavLst>
                                        <p:tav tm="0">
                                          <p:val>
                                            <p:strVal val="ppt_h"/>
                                          </p:val>
                                        </p:tav>
                                        <p:tav tm="100000">
                                          <p:val>
                                            <p:strVal val="ppt_h"/>
                                          </p:val>
                                        </p:tav>
                                      </p:tavLst>
                                    </p:anim>
                                    <p:anim calcmode="lin" valueType="num">
                                      <p:cBhvr>
                                        <p:cTn id="128"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9" dur="1" fill="hold">
                                          <p:stCondLst>
                                            <p:cond delay="2999"/>
                                          </p:stCondLst>
                                        </p:cTn>
                                        <p:tgtEl>
                                          <p:spTgt spid="7"/>
                                        </p:tgtEl>
                                        <p:attrNameLst>
                                          <p:attrName>style.visibility</p:attrName>
                                        </p:attrNameLst>
                                      </p:cBhvr>
                                      <p:to>
                                        <p:strVal val="hidden"/>
                                      </p:to>
                                    </p:set>
                                  </p:childTnLst>
                                </p:cTn>
                              </p:par>
                              <p:par>
                                <p:cTn id="130" presetID="8" presetClass="exit" presetSubtype="16" fill="hold" nodeType="withEffect">
                                  <p:stCondLst>
                                    <p:cond delay="0"/>
                                  </p:stCondLst>
                                  <p:childTnLst>
                                    <p:animEffect transition="out" filter="diamond(in)">
                                      <p:cBhvr>
                                        <p:cTn id="131" dur="3000"/>
                                        <p:tgtEl>
                                          <p:spTgt spid="5"/>
                                        </p:tgtEl>
                                      </p:cBhvr>
                                    </p:animEffect>
                                    <p:set>
                                      <p:cBhvr>
                                        <p:cTn id="132" dur="1" fill="hold">
                                          <p:stCondLst>
                                            <p:cond delay="2999"/>
                                          </p:stCondLst>
                                        </p:cTn>
                                        <p:tgtEl>
                                          <p:spTgt spid="5"/>
                                        </p:tgtEl>
                                        <p:attrNameLst>
                                          <p:attrName>style.visibility</p:attrName>
                                        </p:attrNameLst>
                                      </p:cBhvr>
                                      <p:to>
                                        <p:strVal val="hidden"/>
                                      </p:to>
                                    </p:set>
                                  </p:childTnLst>
                                </p:cTn>
                              </p:par>
                              <p:par>
                                <p:cTn id="133" presetID="8" presetClass="exit" presetSubtype="16" fill="hold" nodeType="withEffect">
                                  <p:stCondLst>
                                    <p:cond delay="0"/>
                                  </p:stCondLst>
                                  <p:childTnLst>
                                    <p:animEffect transition="out" filter="diamond(in)">
                                      <p:cBhvr>
                                        <p:cTn id="134" dur="3000"/>
                                        <p:tgtEl>
                                          <p:spTgt spid="6"/>
                                        </p:tgtEl>
                                      </p:cBhvr>
                                    </p:animEffect>
                                    <p:set>
                                      <p:cBhvr>
                                        <p:cTn id="135" dur="1" fill="hold">
                                          <p:stCondLst>
                                            <p:cond delay="2999"/>
                                          </p:stCondLst>
                                        </p:cTn>
                                        <p:tgtEl>
                                          <p:spTgt spid="6"/>
                                        </p:tgtEl>
                                        <p:attrNameLst>
                                          <p:attrName>style.visibility</p:attrName>
                                        </p:attrNameLst>
                                      </p:cBhvr>
                                      <p:to>
                                        <p:strVal val="hidden"/>
                                      </p:to>
                                    </p:set>
                                  </p:childTnLst>
                                </p:cTn>
                              </p:par>
                              <p:par>
                                <p:cTn id="136" presetID="8" presetClass="exit" presetSubtype="16" fill="hold" nodeType="withEffect">
                                  <p:stCondLst>
                                    <p:cond delay="0"/>
                                  </p:stCondLst>
                                  <p:childTnLst>
                                    <p:animEffect transition="out" filter="diamond(in)">
                                      <p:cBhvr>
                                        <p:cTn id="137" dur="3000"/>
                                        <p:tgtEl>
                                          <p:spTgt spid="7"/>
                                        </p:tgtEl>
                                      </p:cBhvr>
                                    </p:animEffect>
                                    <p:set>
                                      <p:cBhvr>
                                        <p:cTn id="138" dur="1" fill="hold">
                                          <p:stCondLst>
                                            <p:cond delay="2999"/>
                                          </p:stCondLst>
                                        </p:cTn>
                                        <p:tgtEl>
                                          <p:spTgt spid="7"/>
                                        </p:tgtEl>
                                        <p:attrNameLst>
                                          <p:attrName>style.visibility</p:attrName>
                                        </p:attrNameLst>
                                      </p:cBhvr>
                                      <p:to>
                                        <p:strVal val="hidden"/>
                                      </p:to>
                                    </p:set>
                                  </p:childTnLst>
                                </p:cTn>
                              </p:par>
                              <p:par>
                                <p:cTn id="139" presetID="8" presetClass="exit" presetSubtype="16" fill="hold" nodeType="withEffect">
                                  <p:stCondLst>
                                    <p:cond delay="0"/>
                                  </p:stCondLst>
                                  <p:childTnLst>
                                    <p:animEffect transition="out" filter="diamond(in)">
                                      <p:cBhvr>
                                        <p:cTn id="140" dur="3000"/>
                                        <p:tgtEl>
                                          <p:spTgt spid="8"/>
                                        </p:tgtEl>
                                      </p:cBhvr>
                                    </p:animEffect>
                                    <p:set>
                                      <p:cBhvr>
                                        <p:cTn id="141" dur="1" fill="hold">
                                          <p:stCondLst>
                                            <p:cond delay="2999"/>
                                          </p:stCondLst>
                                        </p:cTn>
                                        <p:tgtEl>
                                          <p:spTgt spid="8"/>
                                        </p:tgtEl>
                                        <p:attrNameLst>
                                          <p:attrName>style.visibility</p:attrName>
                                        </p:attrNameLst>
                                      </p:cBhvr>
                                      <p:to>
                                        <p:strVal val="hidden"/>
                                      </p:to>
                                    </p:set>
                                  </p:childTnLst>
                                </p:cTn>
                              </p:par>
                              <p:par>
                                <p:cTn id="142" presetID="23" presetClass="entr" presetSubtype="27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 calcmode="lin" valueType="num">
                                      <p:cBhvr>
                                        <p:cTn id="144" dur="3000" fill="hold"/>
                                        <p:tgtEl>
                                          <p:spTgt spid="4"/>
                                        </p:tgtEl>
                                        <p:attrNameLst>
                                          <p:attrName>ppt_w</p:attrName>
                                        </p:attrNameLst>
                                      </p:cBhvr>
                                      <p:tavLst>
                                        <p:tav tm="0">
                                          <p:val>
                                            <p:strVal val="2/3*#ppt_w"/>
                                          </p:val>
                                        </p:tav>
                                        <p:tav tm="100000">
                                          <p:val>
                                            <p:strVal val="#ppt_w"/>
                                          </p:val>
                                        </p:tav>
                                      </p:tavLst>
                                    </p:anim>
                                    <p:anim calcmode="lin" valueType="num">
                                      <p:cBhvr>
                                        <p:cTn id="145" dur="3000" fill="hold"/>
                                        <p:tgtEl>
                                          <p:spTgt spid="4"/>
                                        </p:tgtEl>
                                        <p:attrNameLst>
                                          <p:attrName>ppt_h</p:attrName>
                                        </p:attrNameLst>
                                      </p:cBhvr>
                                      <p:tavLst>
                                        <p:tav tm="0">
                                          <p:val>
                                            <p:strVal val="2/3*#ppt_h"/>
                                          </p:val>
                                        </p:tav>
                                        <p:tav tm="100000">
                                          <p:val>
                                            <p:strVal val="#ppt_h"/>
                                          </p:val>
                                        </p:tav>
                                      </p:tavLst>
                                    </p:anim>
                                  </p:childTnLst>
                                </p:cTn>
                              </p:par>
                              <p:par>
                                <p:cTn id="146" presetID="16" presetClass="entr" presetSubtype="42" fill="hold" nodeType="withEffect">
                                  <p:stCondLst>
                                    <p:cond delay="0"/>
                                  </p:stCondLst>
                                  <p:childTnLst>
                                    <p:set>
                                      <p:cBhvr>
                                        <p:cTn id="147" dur="1" fill="hold">
                                          <p:stCondLst>
                                            <p:cond delay="0"/>
                                          </p:stCondLst>
                                        </p:cTn>
                                        <p:tgtEl>
                                          <p:spTgt spid="4"/>
                                        </p:tgtEl>
                                        <p:attrNameLst>
                                          <p:attrName>style.visibility</p:attrName>
                                        </p:attrNameLst>
                                      </p:cBhvr>
                                      <p:to>
                                        <p:strVal val="visible"/>
                                      </p:to>
                                    </p:set>
                                    <p:animEffect transition="in" filter="barn(outHorizontal)">
                                      <p:cBhvr>
                                        <p:cTn id="148" dur="3000"/>
                                        <p:tgtEl>
                                          <p:spTgt spid="4"/>
                                        </p:tgtEl>
                                      </p:cBhvr>
                                    </p:animEffect>
                                  </p:childTnLst>
                                </p:cTn>
                              </p:par>
                            </p:childTnLst>
                          </p:cTn>
                        </p:par>
                        <p:par>
                          <p:cTn id="149" fill="hold">
                            <p:stCondLst>
                              <p:cond delay="6000"/>
                            </p:stCondLst>
                            <p:childTnLst>
                              <p:par>
                                <p:cTn id="150" presetID="40" presetClass="entr" presetSubtype="0" fill="hold" grpId="0" nodeType="afterEffect">
                                  <p:stCondLst>
                                    <p:cond delay="0"/>
                                  </p:stCondLst>
                                  <p:iterate type="lt">
                                    <p:tmPct val="10000"/>
                                  </p:iterate>
                                  <p:childTnLst>
                                    <p:set>
                                      <p:cBhvr>
                                        <p:cTn id="151" dur="1" fill="hold">
                                          <p:stCondLst>
                                            <p:cond delay="0"/>
                                          </p:stCondLst>
                                        </p:cTn>
                                        <p:tgtEl>
                                          <p:spTgt spid="15"/>
                                        </p:tgtEl>
                                        <p:attrNameLst>
                                          <p:attrName>style.visibility</p:attrName>
                                        </p:attrNameLst>
                                      </p:cBhvr>
                                      <p:to>
                                        <p:strVal val="visible"/>
                                      </p:to>
                                    </p:set>
                                    <p:animEffect transition="in" filter="fade">
                                      <p:cBhvr>
                                        <p:cTn id="152" dur="1000"/>
                                        <p:tgtEl>
                                          <p:spTgt spid="15"/>
                                        </p:tgtEl>
                                      </p:cBhvr>
                                    </p:animEffect>
                                    <p:anim calcmode="lin" valueType="num">
                                      <p:cBhvr>
                                        <p:cTn id="153" dur="1000" fill="hold"/>
                                        <p:tgtEl>
                                          <p:spTgt spid="15"/>
                                        </p:tgtEl>
                                        <p:attrNameLst>
                                          <p:attrName>ppt_x</p:attrName>
                                        </p:attrNameLst>
                                      </p:cBhvr>
                                      <p:tavLst>
                                        <p:tav tm="0">
                                          <p:val>
                                            <p:strVal val="#ppt_x-.1"/>
                                          </p:val>
                                        </p:tav>
                                        <p:tav tm="100000">
                                          <p:val>
                                            <p:strVal val="#ppt_x"/>
                                          </p:val>
                                        </p:tav>
                                      </p:tavLst>
                                    </p:anim>
                                    <p:anim calcmode="lin" valueType="num">
                                      <p:cBhvr>
                                        <p:cTn id="154"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7.JPG"/>
          <p:cNvPicPr>
            <a:picLocks noChangeAspect="1"/>
          </p:cNvPicPr>
          <p:nvPr/>
        </p:nvPicPr>
        <p:blipFill>
          <a:blip r:embed="rId2" cstate="print"/>
          <a:stretch>
            <a:fillRect/>
          </a:stretch>
        </p:blipFill>
        <p:spPr bwMode="auto">
          <a:xfrm>
            <a:off x="0" y="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4211638" y="833438"/>
            <a:ext cx="288925" cy="3703637"/>
          </a:xfrm>
          <a:prstGeom prst="rect">
            <a:avLst/>
          </a:prstGeom>
          <a:no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643438" y="833438"/>
            <a:ext cx="288925" cy="3703637"/>
          </a:xfrm>
          <a:prstGeom prst="rect">
            <a:avLst/>
          </a:prstGeom>
          <a:no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3929063" y="1071563"/>
            <a:ext cx="285750" cy="3214687"/>
          </a:xfrm>
          <a:prstGeom prst="rect">
            <a:avLst/>
          </a:prstGeom>
          <a:no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4929188" y="1071563"/>
            <a:ext cx="285750" cy="3214687"/>
          </a:xfrm>
          <a:prstGeom prst="rect">
            <a:avLst/>
          </a:prstGeom>
          <a:no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3643313" y="1370013"/>
            <a:ext cx="285750" cy="2738437"/>
          </a:xfrm>
          <a:prstGeom prst="rect">
            <a:avLst/>
          </a:prstGeom>
          <a:no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5214938" y="1309688"/>
            <a:ext cx="285750" cy="2857500"/>
          </a:xfrm>
          <a:prstGeom prst="rect">
            <a:avLst/>
          </a:prstGeom>
          <a:no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3357563" y="1547813"/>
            <a:ext cx="285750" cy="2441575"/>
          </a:xfrm>
          <a:prstGeom prst="rect">
            <a:avLst/>
          </a:prstGeom>
          <a:no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5500688" y="1489075"/>
            <a:ext cx="285750" cy="2559050"/>
          </a:xfrm>
          <a:prstGeom prst="rect">
            <a:avLst/>
          </a:prstGeom>
          <a:no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3071813" y="1727200"/>
            <a:ext cx="285750" cy="2082800"/>
          </a:xfrm>
          <a:prstGeom prst="rect">
            <a:avLst/>
          </a:prstGeom>
          <a:no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5786438" y="1785938"/>
            <a:ext cx="285750" cy="2084387"/>
          </a:xfrm>
          <a:prstGeom prst="rect">
            <a:avLst/>
          </a:prstGeom>
          <a:no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2786063" y="1905000"/>
            <a:ext cx="285750" cy="1785938"/>
          </a:xfrm>
          <a:prstGeom prst="rect">
            <a:avLst/>
          </a:prstGeom>
          <a:no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6072188" y="1965325"/>
            <a:ext cx="285750" cy="1785938"/>
          </a:xfrm>
          <a:prstGeom prst="rect">
            <a:avLst/>
          </a:prstGeom>
          <a:no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2500313" y="2143125"/>
            <a:ext cx="285750" cy="1370013"/>
          </a:xfrm>
          <a:prstGeom prst="rect">
            <a:avLst/>
          </a:prstGeom>
          <a:no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6357938" y="2203450"/>
            <a:ext cx="285750" cy="1368425"/>
          </a:xfrm>
          <a:prstGeom prst="rect">
            <a:avLst/>
          </a:prstGeom>
          <a:no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CuadroTexto"/>
          <p:cNvSpPr txBox="1"/>
          <p:nvPr/>
        </p:nvSpPr>
        <p:spPr>
          <a:xfrm>
            <a:off x="611560" y="4873724"/>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río ha erosionado las capas de roca, dejando al descubierto las diferentes eras geológicas que conforman el cañón.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0000">
        <p:wipe/>
      </p:transition>
    </mc:Choice>
    <mc:Fallback>
      <p:transition spd="slow" advTm="20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1+#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1+#ppt_w/2"/>
                                          </p:val>
                                        </p:tav>
                                        <p:tav tm="100000">
                                          <p:val>
                                            <p:strVal val="#ppt_x"/>
                                          </p:val>
                                        </p:tav>
                                      </p:tavLst>
                                    </p:anim>
                                    <p:anim calcmode="lin" valueType="num">
                                      <p:cBhvr additive="base">
                                        <p:cTn id="24" dur="3000" fill="hold"/>
                                        <p:tgtEl>
                                          <p:spTgt spid="13"/>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1+#ppt_w/2"/>
                                          </p:val>
                                        </p:tav>
                                        <p:tav tm="100000">
                                          <p:val>
                                            <p:strVal val="#ppt_x"/>
                                          </p:val>
                                        </p:tav>
                                      </p:tavLst>
                                    </p:anim>
                                    <p:anim calcmode="lin" valueType="num">
                                      <p:cBhvr additive="base">
                                        <p:cTn id="28" dur="3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3000" fill="hold"/>
                                        <p:tgtEl>
                                          <p:spTgt spid="17"/>
                                        </p:tgtEl>
                                        <p:attrNameLst>
                                          <p:attrName>ppt_x</p:attrName>
                                        </p:attrNameLst>
                                      </p:cBhvr>
                                      <p:tavLst>
                                        <p:tav tm="0">
                                          <p:val>
                                            <p:strVal val="1+#ppt_w/2"/>
                                          </p:val>
                                        </p:tav>
                                        <p:tav tm="100000">
                                          <p:val>
                                            <p:strVal val="#ppt_x"/>
                                          </p:val>
                                        </p:tav>
                                      </p:tavLst>
                                    </p:anim>
                                    <p:anim calcmode="lin" valueType="num">
                                      <p:cBhvr additive="base">
                                        <p:cTn id="32" dur="3000" fill="hold"/>
                                        <p:tgtEl>
                                          <p:spTgt spid="17"/>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3000" fill="hold"/>
                                        <p:tgtEl>
                                          <p:spTgt spid="6"/>
                                        </p:tgtEl>
                                        <p:attrNameLst>
                                          <p:attrName>ppt_x</p:attrName>
                                        </p:attrNameLst>
                                      </p:cBhvr>
                                      <p:tavLst>
                                        <p:tav tm="0">
                                          <p:val>
                                            <p:strVal val="0-#ppt_w/2"/>
                                          </p:val>
                                        </p:tav>
                                        <p:tav tm="100000">
                                          <p:val>
                                            <p:strVal val="#ppt_x"/>
                                          </p:val>
                                        </p:tav>
                                      </p:tavLst>
                                    </p:anim>
                                    <p:anim calcmode="lin" valueType="num">
                                      <p:cBhvr additive="base">
                                        <p:cTn id="36" dur="3000" fill="hold"/>
                                        <p:tgtEl>
                                          <p:spTgt spid="6"/>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3000" fill="hold"/>
                                        <p:tgtEl>
                                          <p:spTgt spid="8"/>
                                        </p:tgtEl>
                                        <p:attrNameLst>
                                          <p:attrName>ppt_x</p:attrName>
                                        </p:attrNameLst>
                                      </p:cBhvr>
                                      <p:tavLst>
                                        <p:tav tm="0">
                                          <p:val>
                                            <p:strVal val="0-#ppt_w/2"/>
                                          </p:val>
                                        </p:tav>
                                        <p:tav tm="100000">
                                          <p:val>
                                            <p:strVal val="#ppt_x"/>
                                          </p:val>
                                        </p:tav>
                                      </p:tavLst>
                                    </p:anim>
                                    <p:anim calcmode="lin" valueType="num">
                                      <p:cBhvr additive="base">
                                        <p:cTn id="40" dur="3000" fill="hold"/>
                                        <p:tgtEl>
                                          <p:spTgt spid="8"/>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3000" fill="hold"/>
                                        <p:tgtEl>
                                          <p:spTgt spid="10"/>
                                        </p:tgtEl>
                                        <p:attrNameLst>
                                          <p:attrName>ppt_x</p:attrName>
                                        </p:attrNameLst>
                                      </p:cBhvr>
                                      <p:tavLst>
                                        <p:tav tm="0">
                                          <p:val>
                                            <p:strVal val="0-#ppt_w/2"/>
                                          </p:val>
                                        </p:tav>
                                        <p:tav tm="100000">
                                          <p:val>
                                            <p:strVal val="#ppt_x"/>
                                          </p:val>
                                        </p:tav>
                                      </p:tavLst>
                                    </p:anim>
                                    <p:anim calcmode="lin" valueType="num">
                                      <p:cBhvr additive="base">
                                        <p:cTn id="44" dur="3000" fill="hold"/>
                                        <p:tgtEl>
                                          <p:spTgt spid="10"/>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3000" fill="hold"/>
                                        <p:tgtEl>
                                          <p:spTgt spid="12"/>
                                        </p:tgtEl>
                                        <p:attrNameLst>
                                          <p:attrName>ppt_x</p:attrName>
                                        </p:attrNameLst>
                                      </p:cBhvr>
                                      <p:tavLst>
                                        <p:tav tm="0">
                                          <p:val>
                                            <p:strVal val="0-#ppt_w/2"/>
                                          </p:val>
                                        </p:tav>
                                        <p:tav tm="100000">
                                          <p:val>
                                            <p:strVal val="#ppt_x"/>
                                          </p:val>
                                        </p:tav>
                                      </p:tavLst>
                                    </p:anim>
                                    <p:anim calcmode="lin" valueType="num">
                                      <p:cBhvr additive="base">
                                        <p:cTn id="48" dur="3000" fill="hold"/>
                                        <p:tgtEl>
                                          <p:spTgt spid="12"/>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3000" fill="hold"/>
                                        <p:tgtEl>
                                          <p:spTgt spid="14"/>
                                        </p:tgtEl>
                                        <p:attrNameLst>
                                          <p:attrName>ppt_x</p:attrName>
                                        </p:attrNameLst>
                                      </p:cBhvr>
                                      <p:tavLst>
                                        <p:tav tm="0">
                                          <p:val>
                                            <p:strVal val="0-#ppt_w/2"/>
                                          </p:val>
                                        </p:tav>
                                        <p:tav tm="100000">
                                          <p:val>
                                            <p:strVal val="#ppt_x"/>
                                          </p:val>
                                        </p:tav>
                                      </p:tavLst>
                                    </p:anim>
                                    <p:anim calcmode="lin" valueType="num">
                                      <p:cBhvr additive="base">
                                        <p:cTn id="52" dur="3000" fill="hold"/>
                                        <p:tgtEl>
                                          <p:spTgt spid="14"/>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3000" fill="hold"/>
                                        <p:tgtEl>
                                          <p:spTgt spid="16"/>
                                        </p:tgtEl>
                                        <p:attrNameLst>
                                          <p:attrName>ppt_x</p:attrName>
                                        </p:attrNameLst>
                                      </p:cBhvr>
                                      <p:tavLst>
                                        <p:tav tm="0">
                                          <p:val>
                                            <p:strVal val="0-#ppt_w/2"/>
                                          </p:val>
                                        </p:tav>
                                        <p:tav tm="100000">
                                          <p:val>
                                            <p:strVal val="#ppt_x"/>
                                          </p:val>
                                        </p:tav>
                                      </p:tavLst>
                                    </p:anim>
                                    <p:anim calcmode="lin" valueType="num">
                                      <p:cBhvr additive="base">
                                        <p:cTn id="56" dur="3000" fill="hold"/>
                                        <p:tgtEl>
                                          <p:spTgt spid="16"/>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0-#ppt_w/2"/>
                                          </p:val>
                                        </p:tav>
                                        <p:tav tm="100000">
                                          <p:val>
                                            <p:strVal val="#ppt_x"/>
                                          </p:val>
                                        </p:tav>
                                      </p:tavLst>
                                    </p:anim>
                                    <p:anim calcmode="lin" valueType="num">
                                      <p:cBhvr additive="base">
                                        <p:cTn id="60" dur="3000" fill="hold"/>
                                        <p:tgtEl>
                                          <p:spTgt spid="18"/>
                                        </p:tgtEl>
                                        <p:attrNameLst>
                                          <p:attrName>ppt_y</p:attrName>
                                        </p:attrNameLst>
                                      </p:cBhvr>
                                      <p:tavLst>
                                        <p:tav tm="0">
                                          <p:val>
                                            <p:strVal val="#ppt_y"/>
                                          </p:val>
                                        </p:tav>
                                        <p:tav tm="100000">
                                          <p:val>
                                            <p:strVal val="#ppt_y"/>
                                          </p:val>
                                        </p:tav>
                                      </p:tavLst>
                                    </p:anim>
                                  </p:childTnLst>
                                </p:cTn>
                              </p:par>
                              <p:par>
                                <p:cTn id="61" presetID="1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plus(in)">
                                      <p:cBhvr>
                                        <p:cTn id="63" dur="3000"/>
                                        <p:tgtEl>
                                          <p:spTgt spid="5"/>
                                        </p:tgtEl>
                                      </p:cBhvr>
                                    </p:animEffect>
                                  </p:childTnLst>
                                </p:cTn>
                              </p:par>
                              <p:par>
                                <p:cTn id="64" presetID="13" presetClass="entr" presetSubtype="16" fill="hold"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plus(in)">
                                      <p:cBhvr>
                                        <p:cTn id="66" dur="3000"/>
                                        <p:tgtEl>
                                          <p:spTgt spid="6"/>
                                        </p:tgtEl>
                                      </p:cBhvr>
                                    </p:animEffect>
                                  </p:childTnLst>
                                </p:cTn>
                              </p:par>
                              <p:par>
                                <p:cTn id="67" presetID="13" presetClass="entr" presetSubtype="16" fill="hold"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plus(in)">
                                      <p:cBhvr>
                                        <p:cTn id="69" dur="3000"/>
                                        <p:tgtEl>
                                          <p:spTgt spid="7"/>
                                        </p:tgtEl>
                                      </p:cBhvr>
                                    </p:animEffect>
                                  </p:childTnLst>
                                </p:cTn>
                              </p:par>
                              <p:par>
                                <p:cTn id="70" presetID="13" presetClass="entr" presetSubtype="16" fill="hold"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plus(in)">
                                      <p:cBhvr>
                                        <p:cTn id="72" dur="3000"/>
                                        <p:tgtEl>
                                          <p:spTgt spid="8"/>
                                        </p:tgtEl>
                                      </p:cBhvr>
                                    </p:animEffect>
                                  </p:childTnLst>
                                </p:cTn>
                              </p:par>
                              <p:par>
                                <p:cTn id="73" presetID="13" presetClass="entr" presetSubtype="16"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plus(in)">
                                      <p:cBhvr>
                                        <p:cTn id="75" dur="3000"/>
                                        <p:tgtEl>
                                          <p:spTgt spid="9"/>
                                        </p:tgtEl>
                                      </p:cBhvr>
                                    </p:animEffect>
                                  </p:childTnLst>
                                </p:cTn>
                              </p:par>
                              <p:par>
                                <p:cTn id="76" presetID="13" presetClass="entr" presetSubtype="16" fill="hold"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plus(in)">
                                      <p:cBhvr>
                                        <p:cTn id="78" dur="3000"/>
                                        <p:tgtEl>
                                          <p:spTgt spid="10"/>
                                        </p:tgtEl>
                                      </p:cBhvr>
                                    </p:animEffect>
                                  </p:childTnLst>
                                </p:cTn>
                              </p:par>
                              <p:par>
                                <p:cTn id="79" presetID="13" presetClass="entr" presetSubtype="16"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plus(in)">
                                      <p:cBhvr>
                                        <p:cTn id="81" dur="3000"/>
                                        <p:tgtEl>
                                          <p:spTgt spid="11"/>
                                        </p:tgtEl>
                                      </p:cBhvr>
                                    </p:animEffect>
                                  </p:childTnLst>
                                </p:cTn>
                              </p:par>
                              <p:par>
                                <p:cTn id="82" presetID="13" presetClass="entr" presetSubtype="16" fill="hold"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plus(in)">
                                      <p:cBhvr>
                                        <p:cTn id="84" dur="3000"/>
                                        <p:tgtEl>
                                          <p:spTgt spid="12"/>
                                        </p:tgtEl>
                                      </p:cBhvr>
                                    </p:animEffect>
                                  </p:childTnLst>
                                </p:cTn>
                              </p:par>
                              <p:par>
                                <p:cTn id="85" presetID="13" presetClass="entr" presetSubtype="16" fill="hold"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plus(in)">
                                      <p:cBhvr>
                                        <p:cTn id="87" dur="3000"/>
                                        <p:tgtEl>
                                          <p:spTgt spid="13"/>
                                        </p:tgtEl>
                                      </p:cBhvr>
                                    </p:animEffect>
                                  </p:childTnLst>
                                </p:cTn>
                              </p:par>
                              <p:par>
                                <p:cTn id="88" presetID="13" presetClass="entr" presetSubtype="16" fill="hold"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plus(in)">
                                      <p:cBhvr>
                                        <p:cTn id="90" dur="3000"/>
                                        <p:tgtEl>
                                          <p:spTgt spid="14"/>
                                        </p:tgtEl>
                                      </p:cBhvr>
                                    </p:animEffect>
                                  </p:childTnLst>
                                </p:cTn>
                              </p:par>
                              <p:par>
                                <p:cTn id="91" presetID="13" presetClass="entr" presetSubtype="16" fill="hold" nodeType="withEffect">
                                  <p:stCondLst>
                                    <p:cond delay="0"/>
                                  </p:stCondLst>
                                  <p:childTnLst>
                                    <p:set>
                                      <p:cBhvr>
                                        <p:cTn id="92" dur="1" fill="hold">
                                          <p:stCondLst>
                                            <p:cond delay="0"/>
                                          </p:stCondLst>
                                        </p:cTn>
                                        <p:tgtEl>
                                          <p:spTgt spid="15"/>
                                        </p:tgtEl>
                                        <p:attrNameLst>
                                          <p:attrName>style.visibility</p:attrName>
                                        </p:attrNameLst>
                                      </p:cBhvr>
                                      <p:to>
                                        <p:strVal val="visible"/>
                                      </p:to>
                                    </p:set>
                                    <p:animEffect transition="in" filter="plus(in)">
                                      <p:cBhvr>
                                        <p:cTn id="93" dur="3000"/>
                                        <p:tgtEl>
                                          <p:spTgt spid="15"/>
                                        </p:tgtEl>
                                      </p:cBhvr>
                                    </p:animEffect>
                                  </p:childTnLst>
                                </p:cTn>
                              </p:par>
                              <p:par>
                                <p:cTn id="94" presetID="13" presetClass="entr" presetSubtype="16" fill="hold" nodeType="withEffect">
                                  <p:stCondLst>
                                    <p:cond delay="0"/>
                                  </p:stCondLst>
                                  <p:childTnLst>
                                    <p:set>
                                      <p:cBhvr>
                                        <p:cTn id="95" dur="1" fill="hold">
                                          <p:stCondLst>
                                            <p:cond delay="0"/>
                                          </p:stCondLst>
                                        </p:cTn>
                                        <p:tgtEl>
                                          <p:spTgt spid="16"/>
                                        </p:tgtEl>
                                        <p:attrNameLst>
                                          <p:attrName>style.visibility</p:attrName>
                                        </p:attrNameLst>
                                      </p:cBhvr>
                                      <p:to>
                                        <p:strVal val="visible"/>
                                      </p:to>
                                    </p:set>
                                    <p:animEffect transition="in" filter="plus(in)">
                                      <p:cBhvr>
                                        <p:cTn id="96" dur="3000"/>
                                        <p:tgtEl>
                                          <p:spTgt spid="16"/>
                                        </p:tgtEl>
                                      </p:cBhvr>
                                    </p:animEffect>
                                  </p:childTnLst>
                                </p:cTn>
                              </p:par>
                              <p:par>
                                <p:cTn id="97" presetID="13" presetClass="entr" presetSubtype="16" fill="hold" nodeType="with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plus(in)">
                                      <p:cBhvr>
                                        <p:cTn id="99" dur="3000"/>
                                        <p:tgtEl>
                                          <p:spTgt spid="17"/>
                                        </p:tgtEl>
                                      </p:cBhvr>
                                    </p:animEffect>
                                  </p:childTnLst>
                                </p:cTn>
                              </p:par>
                              <p:par>
                                <p:cTn id="100" presetID="13" presetClass="entr" presetSubtype="16" fill="hold" nodeType="withEffect">
                                  <p:stCondLst>
                                    <p:cond delay="0"/>
                                  </p:stCondLst>
                                  <p:childTnLst>
                                    <p:set>
                                      <p:cBhvr>
                                        <p:cTn id="101" dur="1" fill="hold">
                                          <p:stCondLst>
                                            <p:cond delay="0"/>
                                          </p:stCondLst>
                                        </p:cTn>
                                        <p:tgtEl>
                                          <p:spTgt spid="18"/>
                                        </p:tgtEl>
                                        <p:attrNameLst>
                                          <p:attrName>style.visibility</p:attrName>
                                        </p:attrNameLst>
                                      </p:cBhvr>
                                      <p:to>
                                        <p:strVal val="visible"/>
                                      </p:to>
                                    </p:set>
                                    <p:animEffect transition="in" filter="plus(in)">
                                      <p:cBhvr>
                                        <p:cTn id="102" dur="3000"/>
                                        <p:tgtEl>
                                          <p:spTgt spid="18"/>
                                        </p:tgtEl>
                                      </p:cBhvr>
                                    </p:animEffect>
                                  </p:childTnLst>
                                </p:cTn>
                              </p:par>
                            </p:childTnLst>
                          </p:cTn>
                        </p:par>
                        <p:par>
                          <p:cTn id="103" fill="hold">
                            <p:stCondLst>
                              <p:cond delay="3000"/>
                            </p:stCondLst>
                            <p:childTnLst>
                              <p:par>
                                <p:cTn id="104" presetID="2" presetClass="exit" presetSubtype="2" fill="hold" nodeType="afterEffect">
                                  <p:stCondLst>
                                    <p:cond delay="0"/>
                                  </p:stCondLst>
                                  <p:childTnLst>
                                    <p:anim calcmode="lin" valueType="num">
                                      <p:cBhvr additive="base">
                                        <p:cTn id="105" dur="3000"/>
                                        <p:tgtEl>
                                          <p:spTgt spid="5"/>
                                        </p:tgtEl>
                                        <p:attrNameLst>
                                          <p:attrName>ppt_x</p:attrName>
                                        </p:attrNameLst>
                                      </p:cBhvr>
                                      <p:tavLst>
                                        <p:tav tm="0">
                                          <p:val>
                                            <p:strVal val="ppt_x"/>
                                          </p:val>
                                        </p:tav>
                                        <p:tav tm="100000">
                                          <p:val>
                                            <p:strVal val="1+ppt_w/2"/>
                                          </p:val>
                                        </p:tav>
                                      </p:tavLst>
                                    </p:anim>
                                    <p:anim calcmode="lin" valueType="num">
                                      <p:cBhvr additive="base">
                                        <p:cTn id="106" dur="3000"/>
                                        <p:tgtEl>
                                          <p:spTgt spid="5"/>
                                        </p:tgtEl>
                                        <p:attrNameLst>
                                          <p:attrName>ppt_y</p:attrName>
                                        </p:attrNameLst>
                                      </p:cBhvr>
                                      <p:tavLst>
                                        <p:tav tm="0">
                                          <p:val>
                                            <p:strVal val="ppt_y"/>
                                          </p:val>
                                        </p:tav>
                                        <p:tav tm="100000">
                                          <p:val>
                                            <p:strVal val="ppt_y"/>
                                          </p:val>
                                        </p:tav>
                                      </p:tavLst>
                                    </p:anim>
                                    <p:set>
                                      <p:cBhvr>
                                        <p:cTn id="107" dur="1" fill="hold">
                                          <p:stCondLst>
                                            <p:cond delay="2999"/>
                                          </p:stCondLst>
                                        </p:cTn>
                                        <p:tgtEl>
                                          <p:spTgt spid="5"/>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7"/>
                                        </p:tgtEl>
                                        <p:attrNameLst>
                                          <p:attrName>ppt_x</p:attrName>
                                        </p:attrNameLst>
                                      </p:cBhvr>
                                      <p:tavLst>
                                        <p:tav tm="0">
                                          <p:val>
                                            <p:strVal val="ppt_x"/>
                                          </p:val>
                                        </p:tav>
                                        <p:tav tm="100000">
                                          <p:val>
                                            <p:strVal val="1+ppt_w/2"/>
                                          </p:val>
                                        </p:tav>
                                      </p:tavLst>
                                    </p:anim>
                                    <p:anim calcmode="lin" valueType="num">
                                      <p:cBhvr additive="base">
                                        <p:cTn id="110" dur="3000"/>
                                        <p:tgtEl>
                                          <p:spTgt spid="7"/>
                                        </p:tgtEl>
                                        <p:attrNameLst>
                                          <p:attrName>ppt_y</p:attrName>
                                        </p:attrNameLst>
                                      </p:cBhvr>
                                      <p:tavLst>
                                        <p:tav tm="0">
                                          <p:val>
                                            <p:strVal val="ppt_y"/>
                                          </p:val>
                                        </p:tav>
                                        <p:tav tm="100000">
                                          <p:val>
                                            <p:strVal val="ppt_y"/>
                                          </p:val>
                                        </p:tav>
                                      </p:tavLst>
                                    </p:anim>
                                    <p:set>
                                      <p:cBhvr>
                                        <p:cTn id="111" dur="1" fill="hold">
                                          <p:stCondLst>
                                            <p:cond delay="2999"/>
                                          </p:stCondLst>
                                        </p:cTn>
                                        <p:tgtEl>
                                          <p:spTgt spid="7"/>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1+ppt_w/2"/>
                                          </p:val>
                                        </p:tav>
                                      </p:tavLst>
                                    </p:anim>
                                    <p:anim calcmode="lin" valueType="num">
                                      <p:cBhvr additive="base">
                                        <p:cTn id="114" dur="3000"/>
                                        <p:tgtEl>
                                          <p:spTgt spid="9"/>
                                        </p:tgtEl>
                                        <p:attrNameLst>
                                          <p:attrName>ppt_y</p:attrName>
                                        </p:attrNameLst>
                                      </p:cBhvr>
                                      <p:tavLst>
                                        <p:tav tm="0">
                                          <p:val>
                                            <p:strVal val="ppt_y"/>
                                          </p:val>
                                        </p:tav>
                                        <p:tav tm="100000">
                                          <p:val>
                                            <p:strVal val="ppt_y"/>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3000"/>
                                        <p:tgtEl>
                                          <p:spTgt spid="11"/>
                                        </p:tgtEl>
                                        <p:attrNameLst>
                                          <p:attrName>ppt_x</p:attrName>
                                        </p:attrNameLst>
                                      </p:cBhvr>
                                      <p:tavLst>
                                        <p:tav tm="0">
                                          <p:val>
                                            <p:strVal val="ppt_x"/>
                                          </p:val>
                                        </p:tav>
                                        <p:tav tm="100000">
                                          <p:val>
                                            <p:strVal val="1+ppt_w/2"/>
                                          </p:val>
                                        </p:tav>
                                      </p:tavLst>
                                    </p:anim>
                                    <p:anim calcmode="lin" valueType="num">
                                      <p:cBhvr additive="base">
                                        <p:cTn id="118" dur="3000"/>
                                        <p:tgtEl>
                                          <p:spTgt spid="11"/>
                                        </p:tgtEl>
                                        <p:attrNameLst>
                                          <p:attrName>ppt_y</p:attrName>
                                        </p:attrNameLst>
                                      </p:cBhvr>
                                      <p:tavLst>
                                        <p:tav tm="0">
                                          <p:val>
                                            <p:strVal val="ppt_y"/>
                                          </p:val>
                                        </p:tav>
                                        <p:tav tm="100000">
                                          <p:val>
                                            <p:strVal val="ppt_y"/>
                                          </p:val>
                                        </p:tav>
                                      </p:tavLst>
                                    </p:anim>
                                    <p:set>
                                      <p:cBhvr>
                                        <p:cTn id="119" dur="1" fill="hold">
                                          <p:stCondLst>
                                            <p:cond delay="2999"/>
                                          </p:stCondLst>
                                        </p:cTn>
                                        <p:tgtEl>
                                          <p:spTgt spid="11"/>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3000"/>
                                        <p:tgtEl>
                                          <p:spTgt spid="13"/>
                                        </p:tgtEl>
                                        <p:attrNameLst>
                                          <p:attrName>ppt_x</p:attrName>
                                        </p:attrNameLst>
                                      </p:cBhvr>
                                      <p:tavLst>
                                        <p:tav tm="0">
                                          <p:val>
                                            <p:strVal val="ppt_x"/>
                                          </p:val>
                                        </p:tav>
                                        <p:tav tm="100000">
                                          <p:val>
                                            <p:strVal val="1+ppt_w/2"/>
                                          </p:val>
                                        </p:tav>
                                      </p:tavLst>
                                    </p:anim>
                                    <p:anim calcmode="lin" valueType="num">
                                      <p:cBhvr additive="base">
                                        <p:cTn id="122" dur="3000"/>
                                        <p:tgtEl>
                                          <p:spTgt spid="13"/>
                                        </p:tgtEl>
                                        <p:attrNameLst>
                                          <p:attrName>ppt_y</p:attrName>
                                        </p:attrNameLst>
                                      </p:cBhvr>
                                      <p:tavLst>
                                        <p:tav tm="0">
                                          <p:val>
                                            <p:strVal val="ppt_y"/>
                                          </p:val>
                                        </p:tav>
                                        <p:tav tm="100000">
                                          <p:val>
                                            <p:strVal val="ppt_y"/>
                                          </p:val>
                                        </p:tav>
                                      </p:tavLst>
                                    </p:anim>
                                    <p:set>
                                      <p:cBhvr>
                                        <p:cTn id="123" dur="1" fill="hold">
                                          <p:stCondLst>
                                            <p:cond delay="2999"/>
                                          </p:stCondLst>
                                        </p:cTn>
                                        <p:tgtEl>
                                          <p:spTgt spid="13"/>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3000"/>
                                        <p:tgtEl>
                                          <p:spTgt spid="15"/>
                                        </p:tgtEl>
                                        <p:attrNameLst>
                                          <p:attrName>ppt_x</p:attrName>
                                        </p:attrNameLst>
                                      </p:cBhvr>
                                      <p:tavLst>
                                        <p:tav tm="0">
                                          <p:val>
                                            <p:strVal val="ppt_x"/>
                                          </p:val>
                                        </p:tav>
                                        <p:tav tm="100000">
                                          <p:val>
                                            <p:strVal val="1+ppt_w/2"/>
                                          </p:val>
                                        </p:tav>
                                      </p:tavLst>
                                    </p:anim>
                                    <p:anim calcmode="lin" valueType="num">
                                      <p:cBhvr additive="base">
                                        <p:cTn id="126" dur="3000"/>
                                        <p:tgtEl>
                                          <p:spTgt spid="15"/>
                                        </p:tgtEl>
                                        <p:attrNameLst>
                                          <p:attrName>ppt_y</p:attrName>
                                        </p:attrNameLst>
                                      </p:cBhvr>
                                      <p:tavLst>
                                        <p:tav tm="0">
                                          <p:val>
                                            <p:strVal val="ppt_y"/>
                                          </p:val>
                                        </p:tav>
                                        <p:tav tm="100000">
                                          <p:val>
                                            <p:strVal val="ppt_y"/>
                                          </p:val>
                                        </p:tav>
                                      </p:tavLst>
                                    </p:anim>
                                    <p:set>
                                      <p:cBhvr>
                                        <p:cTn id="127" dur="1" fill="hold">
                                          <p:stCondLst>
                                            <p:cond delay="2999"/>
                                          </p:stCondLst>
                                        </p:cTn>
                                        <p:tgtEl>
                                          <p:spTgt spid="15"/>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3000"/>
                                        <p:tgtEl>
                                          <p:spTgt spid="17"/>
                                        </p:tgtEl>
                                        <p:attrNameLst>
                                          <p:attrName>ppt_x</p:attrName>
                                        </p:attrNameLst>
                                      </p:cBhvr>
                                      <p:tavLst>
                                        <p:tav tm="0">
                                          <p:val>
                                            <p:strVal val="ppt_x"/>
                                          </p:val>
                                        </p:tav>
                                        <p:tav tm="100000">
                                          <p:val>
                                            <p:strVal val="1+ppt_w/2"/>
                                          </p:val>
                                        </p:tav>
                                      </p:tavLst>
                                    </p:anim>
                                    <p:anim calcmode="lin" valueType="num">
                                      <p:cBhvr additive="base">
                                        <p:cTn id="130" dur="3000"/>
                                        <p:tgtEl>
                                          <p:spTgt spid="17"/>
                                        </p:tgtEl>
                                        <p:attrNameLst>
                                          <p:attrName>ppt_y</p:attrName>
                                        </p:attrNameLst>
                                      </p:cBhvr>
                                      <p:tavLst>
                                        <p:tav tm="0">
                                          <p:val>
                                            <p:strVal val="ppt_y"/>
                                          </p:val>
                                        </p:tav>
                                        <p:tav tm="100000">
                                          <p:val>
                                            <p:strVal val="ppt_y"/>
                                          </p:val>
                                        </p:tav>
                                      </p:tavLst>
                                    </p:anim>
                                    <p:set>
                                      <p:cBhvr>
                                        <p:cTn id="131" dur="1" fill="hold">
                                          <p:stCondLst>
                                            <p:cond delay="2999"/>
                                          </p:stCondLst>
                                        </p:cTn>
                                        <p:tgtEl>
                                          <p:spTgt spid="17"/>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0-ppt_w/2"/>
                                          </p:val>
                                        </p:tav>
                                      </p:tavLst>
                                    </p:anim>
                                    <p:anim calcmode="lin" valueType="num">
                                      <p:cBhvr additive="base">
                                        <p:cTn id="134" dur="3000"/>
                                        <p:tgtEl>
                                          <p:spTgt spid="6"/>
                                        </p:tgtEl>
                                        <p:attrNameLst>
                                          <p:attrName>ppt_y</p:attrName>
                                        </p:attrNameLst>
                                      </p:cBhvr>
                                      <p:tavLst>
                                        <p:tav tm="0">
                                          <p:val>
                                            <p:strVal val="ppt_y"/>
                                          </p:val>
                                        </p:tav>
                                        <p:tav tm="100000">
                                          <p:val>
                                            <p:strVal val="ppt_y"/>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3000"/>
                                        <p:tgtEl>
                                          <p:spTgt spid="8"/>
                                        </p:tgtEl>
                                        <p:attrNameLst>
                                          <p:attrName>ppt_x</p:attrName>
                                        </p:attrNameLst>
                                      </p:cBhvr>
                                      <p:tavLst>
                                        <p:tav tm="0">
                                          <p:val>
                                            <p:strVal val="ppt_x"/>
                                          </p:val>
                                        </p:tav>
                                        <p:tav tm="100000">
                                          <p:val>
                                            <p:strVal val="0-ppt_w/2"/>
                                          </p:val>
                                        </p:tav>
                                      </p:tavLst>
                                    </p:anim>
                                    <p:anim calcmode="lin" valueType="num">
                                      <p:cBhvr additive="base">
                                        <p:cTn id="138" dur="3000"/>
                                        <p:tgtEl>
                                          <p:spTgt spid="8"/>
                                        </p:tgtEl>
                                        <p:attrNameLst>
                                          <p:attrName>ppt_y</p:attrName>
                                        </p:attrNameLst>
                                      </p:cBhvr>
                                      <p:tavLst>
                                        <p:tav tm="0">
                                          <p:val>
                                            <p:strVal val="ppt_y"/>
                                          </p:val>
                                        </p:tav>
                                        <p:tav tm="100000">
                                          <p:val>
                                            <p:strVal val="ppt_y"/>
                                          </p:val>
                                        </p:tav>
                                      </p:tavLst>
                                    </p:anim>
                                    <p:set>
                                      <p:cBhvr>
                                        <p:cTn id="139" dur="1" fill="hold">
                                          <p:stCondLst>
                                            <p:cond delay="2999"/>
                                          </p:stCondLst>
                                        </p:cTn>
                                        <p:tgtEl>
                                          <p:spTgt spid="8"/>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3000"/>
                                        <p:tgtEl>
                                          <p:spTgt spid="10"/>
                                        </p:tgtEl>
                                        <p:attrNameLst>
                                          <p:attrName>ppt_x</p:attrName>
                                        </p:attrNameLst>
                                      </p:cBhvr>
                                      <p:tavLst>
                                        <p:tav tm="0">
                                          <p:val>
                                            <p:strVal val="ppt_x"/>
                                          </p:val>
                                        </p:tav>
                                        <p:tav tm="100000">
                                          <p:val>
                                            <p:strVal val="0-ppt_w/2"/>
                                          </p:val>
                                        </p:tav>
                                      </p:tavLst>
                                    </p:anim>
                                    <p:anim calcmode="lin" valueType="num">
                                      <p:cBhvr additive="base">
                                        <p:cTn id="142" dur="3000"/>
                                        <p:tgtEl>
                                          <p:spTgt spid="10"/>
                                        </p:tgtEl>
                                        <p:attrNameLst>
                                          <p:attrName>ppt_y</p:attrName>
                                        </p:attrNameLst>
                                      </p:cBhvr>
                                      <p:tavLst>
                                        <p:tav tm="0">
                                          <p:val>
                                            <p:strVal val="ppt_y"/>
                                          </p:val>
                                        </p:tav>
                                        <p:tav tm="100000">
                                          <p:val>
                                            <p:strVal val="ppt_y"/>
                                          </p:val>
                                        </p:tav>
                                      </p:tavLst>
                                    </p:anim>
                                    <p:set>
                                      <p:cBhvr>
                                        <p:cTn id="143" dur="1" fill="hold">
                                          <p:stCondLst>
                                            <p:cond delay="2999"/>
                                          </p:stCondLst>
                                        </p:cTn>
                                        <p:tgtEl>
                                          <p:spTgt spid="10"/>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3000"/>
                                        <p:tgtEl>
                                          <p:spTgt spid="12"/>
                                        </p:tgtEl>
                                        <p:attrNameLst>
                                          <p:attrName>ppt_x</p:attrName>
                                        </p:attrNameLst>
                                      </p:cBhvr>
                                      <p:tavLst>
                                        <p:tav tm="0">
                                          <p:val>
                                            <p:strVal val="ppt_x"/>
                                          </p:val>
                                        </p:tav>
                                        <p:tav tm="100000">
                                          <p:val>
                                            <p:strVal val="0-ppt_w/2"/>
                                          </p:val>
                                        </p:tav>
                                      </p:tavLst>
                                    </p:anim>
                                    <p:anim calcmode="lin" valueType="num">
                                      <p:cBhvr additive="base">
                                        <p:cTn id="146" dur="3000"/>
                                        <p:tgtEl>
                                          <p:spTgt spid="12"/>
                                        </p:tgtEl>
                                        <p:attrNameLst>
                                          <p:attrName>ppt_y</p:attrName>
                                        </p:attrNameLst>
                                      </p:cBhvr>
                                      <p:tavLst>
                                        <p:tav tm="0">
                                          <p:val>
                                            <p:strVal val="ppt_y"/>
                                          </p:val>
                                        </p:tav>
                                        <p:tav tm="100000">
                                          <p:val>
                                            <p:strVal val="ppt_y"/>
                                          </p:val>
                                        </p:tav>
                                      </p:tavLst>
                                    </p:anim>
                                    <p:set>
                                      <p:cBhvr>
                                        <p:cTn id="147" dur="1" fill="hold">
                                          <p:stCondLst>
                                            <p:cond delay="2999"/>
                                          </p:stCondLst>
                                        </p:cTn>
                                        <p:tgtEl>
                                          <p:spTgt spid="12"/>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3000"/>
                                        <p:tgtEl>
                                          <p:spTgt spid="14"/>
                                        </p:tgtEl>
                                        <p:attrNameLst>
                                          <p:attrName>ppt_x</p:attrName>
                                        </p:attrNameLst>
                                      </p:cBhvr>
                                      <p:tavLst>
                                        <p:tav tm="0">
                                          <p:val>
                                            <p:strVal val="ppt_x"/>
                                          </p:val>
                                        </p:tav>
                                        <p:tav tm="100000">
                                          <p:val>
                                            <p:strVal val="0-ppt_w/2"/>
                                          </p:val>
                                        </p:tav>
                                      </p:tavLst>
                                    </p:anim>
                                    <p:anim calcmode="lin" valueType="num">
                                      <p:cBhvr additive="base">
                                        <p:cTn id="150" dur="3000"/>
                                        <p:tgtEl>
                                          <p:spTgt spid="14"/>
                                        </p:tgtEl>
                                        <p:attrNameLst>
                                          <p:attrName>ppt_y</p:attrName>
                                        </p:attrNameLst>
                                      </p:cBhvr>
                                      <p:tavLst>
                                        <p:tav tm="0">
                                          <p:val>
                                            <p:strVal val="ppt_y"/>
                                          </p:val>
                                        </p:tav>
                                        <p:tav tm="100000">
                                          <p:val>
                                            <p:strVal val="ppt_y"/>
                                          </p:val>
                                        </p:tav>
                                      </p:tavLst>
                                    </p:anim>
                                    <p:set>
                                      <p:cBhvr>
                                        <p:cTn id="151" dur="1" fill="hold">
                                          <p:stCondLst>
                                            <p:cond delay="2999"/>
                                          </p:stCondLst>
                                        </p:cTn>
                                        <p:tgtEl>
                                          <p:spTgt spid="14"/>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000"/>
                                        <p:tgtEl>
                                          <p:spTgt spid="16"/>
                                        </p:tgtEl>
                                        <p:attrNameLst>
                                          <p:attrName>ppt_x</p:attrName>
                                        </p:attrNameLst>
                                      </p:cBhvr>
                                      <p:tavLst>
                                        <p:tav tm="0">
                                          <p:val>
                                            <p:strVal val="ppt_x"/>
                                          </p:val>
                                        </p:tav>
                                        <p:tav tm="100000">
                                          <p:val>
                                            <p:strVal val="0-ppt_w/2"/>
                                          </p:val>
                                        </p:tav>
                                      </p:tavLst>
                                    </p:anim>
                                    <p:anim calcmode="lin" valueType="num">
                                      <p:cBhvr additive="base">
                                        <p:cTn id="154" dur="3000"/>
                                        <p:tgtEl>
                                          <p:spTgt spid="16"/>
                                        </p:tgtEl>
                                        <p:attrNameLst>
                                          <p:attrName>ppt_y</p:attrName>
                                        </p:attrNameLst>
                                      </p:cBhvr>
                                      <p:tavLst>
                                        <p:tav tm="0">
                                          <p:val>
                                            <p:strVal val="ppt_y"/>
                                          </p:val>
                                        </p:tav>
                                        <p:tav tm="100000">
                                          <p:val>
                                            <p:strVal val="ppt_y"/>
                                          </p:val>
                                        </p:tav>
                                      </p:tavLst>
                                    </p:anim>
                                    <p:set>
                                      <p:cBhvr>
                                        <p:cTn id="155" dur="1" fill="hold">
                                          <p:stCondLst>
                                            <p:cond delay="2999"/>
                                          </p:stCondLst>
                                        </p:cTn>
                                        <p:tgtEl>
                                          <p:spTgt spid="16"/>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3000"/>
                                        <p:tgtEl>
                                          <p:spTgt spid="18"/>
                                        </p:tgtEl>
                                        <p:attrNameLst>
                                          <p:attrName>ppt_x</p:attrName>
                                        </p:attrNameLst>
                                      </p:cBhvr>
                                      <p:tavLst>
                                        <p:tav tm="0">
                                          <p:val>
                                            <p:strVal val="ppt_x"/>
                                          </p:val>
                                        </p:tav>
                                        <p:tav tm="100000">
                                          <p:val>
                                            <p:strVal val="0-ppt_w/2"/>
                                          </p:val>
                                        </p:tav>
                                      </p:tavLst>
                                    </p:anim>
                                    <p:anim calcmode="lin" valueType="num">
                                      <p:cBhvr additive="base">
                                        <p:cTn id="158" dur="3000"/>
                                        <p:tgtEl>
                                          <p:spTgt spid="18"/>
                                        </p:tgtEl>
                                        <p:attrNameLst>
                                          <p:attrName>ppt_y</p:attrName>
                                        </p:attrNameLst>
                                      </p:cBhvr>
                                      <p:tavLst>
                                        <p:tav tm="0">
                                          <p:val>
                                            <p:strVal val="ppt_y"/>
                                          </p:val>
                                        </p:tav>
                                        <p:tav tm="100000">
                                          <p:val>
                                            <p:strVal val="ppt_y"/>
                                          </p:val>
                                        </p:tav>
                                      </p:tavLst>
                                    </p:anim>
                                    <p:set>
                                      <p:cBhvr>
                                        <p:cTn id="159" dur="1" fill="hold">
                                          <p:stCondLst>
                                            <p:cond delay="2999"/>
                                          </p:stCondLst>
                                        </p:cTn>
                                        <p:tgtEl>
                                          <p:spTgt spid="18"/>
                                        </p:tgtEl>
                                        <p:attrNameLst>
                                          <p:attrName>style.visibility</p:attrName>
                                        </p:attrNameLst>
                                      </p:cBhvr>
                                      <p:to>
                                        <p:strVal val="hidden"/>
                                      </p:to>
                                    </p:set>
                                  </p:childTnLst>
                                </p:cTn>
                              </p:par>
                              <p:par>
                                <p:cTn id="160" presetID="16" presetClass="exit" presetSubtype="42" fill="hold" nodeType="withEffect">
                                  <p:stCondLst>
                                    <p:cond delay="0"/>
                                  </p:stCondLst>
                                  <p:childTnLst>
                                    <p:animEffect transition="out" filter="barn(outHorizontal)">
                                      <p:cBhvr>
                                        <p:cTn id="161" dur="3000"/>
                                        <p:tgtEl>
                                          <p:spTgt spid="5"/>
                                        </p:tgtEl>
                                      </p:cBhvr>
                                    </p:animEffect>
                                    <p:set>
                                      <p:cBhvr>
                                        <p:cTn id="162" dur="1" fill="hold">
                                          <p:stCondLst>
                                            <p:cond delay="2999"/>
                                          </p:stCondLst>
                                        </p:cTn>
                                        <p:tgtEl>
                                          <p:spTgt spid="5"/>
                                        </p:tgtEl>
                                        <p:attrNameLst>
                                          <p:attrName>style.visibility</p:attrName>
                                        </p:attrNameLst>
                                      </p:cBhvr>
                                      <p:to>
                                        <p:strVal val="hidden"/>
                                      </p:to>
                                    </p:set>
                                  </p:childTnLst>
                                </p:cTn>
                              </p:par>
                              <p:par>
                                <p:cTn id="163" presetID="16" presetClass="exit" presetSubtype="42" fill="hold" nodeType="withEffect">
                                  <p:stCondLst>
                                    <p:cond delay="0"/>
                                  </p:stCondLst>
                                  <p:childTnLst>
                                    <p:animEffect transition="out" filter="barn(outHorizontal)">
                                      <p:cBhvr>
                                        <p:cTn id="164" dur="3000"/>
                                        <p:tgtEl>
                                          <p:spTgt spid="6"/>
                                        </p:tgtEl>
                                      </p:cBhvr>
                                    </p:animEffect>
                                    <p:set>
                                      <p:cBhvr>
                                        <p:cTn id="165" dur="1" fill="hold">
                                          <p:stCondLst>
                                            <p:cond delay="2999"/>
                                          </p:stCondLst>
                                        </p:cTn>
                                        <p:tgtEl>
                                          <p:spTgt spid="6"/>
                                        </p:tgtEl>
                                        <p:attrNameLst>
                                          <p:attrName>style.visibility</p:attrName>
                                        </p:attrNameLst>
                                      </p:cBhvr>
                                      <p:to>
                                        <p:strVal val="hidden"/>
                                      </p:to>
                                    </p:set>
                                  </p:childTnLst>
                                </p:cTn>
                              </p:par>
                              <p:par>
                                <p:cTn id="166" presetID="16" presetClass="exit" presetSubtype="42" fill="hold" nodeType="withEffect">
                                  <p:stCondLst>
                                    <p:cond delay="0"/>
                                  </p:stCondLst>
                                  <p:childTnLst>
                                    <p:animEffect transition="out" filter="barn(outHorizontal)">
                                      <p:cBhvr>
                                        <p:cTn id="167" dur="3000"/>
                                        <p:tgtEl>
                                          <p:spTgt spid="7"/>
                                        </p:tgtEl>
                                      </p:cBhvr>
                                    </p:animEffect>
                                    <p:set>
                                      <p:cBhvr>
                                        <p:cTn id="168" dur="1" fill="hold">
                                          <p:stCondLst>
                                            <p:cond delay="2999"/>
                                          </p:stCondLst>
                                        </p:cTn>
                                        <p:tgtEl>
                                          <p:spTgt spid="7"/>
                                        </p:tgtEl>
                                        <p:attrNameLst>
                                          <p:attrName>style.visibility</p:attrName>
                                        </p:attrNameLst>
                                      </p:cBhvr>
                                      <p:to>
                                        <p:strVal val="hidden"/>
                                      </p:to>
                                    </p:set>
                                  </p:childTnLst>
                                </p:cTn>
                              </p:par>
                              <p:par>
                                <p:cTn id="169" presetID="16" presetClass="exit" presetSubtype="42" fill="hold" nodeType="withEffect">
                                  <p:stCondLst>
                                    <p:cond delay="0"/>
                                  </p:stCondLst>
                                  <p:childTnLst>
                                    <p:animEffect transition="out" filter="barn(outHorizontal)">
                                      <p:cBhvr>
                                        <p:cTn id="170" dur="3000"/>
                                        <p:tgtEl>
                                          <p:spTgt spid="8"/>
                                        </p:tgtEl>
                                      </p:cBhvr>
                                    </p:animEffect>
                                    <p:set>
                                      <p:cBhvr>
                                        <p:cTn id="171" dur="1" fill="hold">
                                          <p:stCondLst>
                                            <p:cond delay="2999"/>
                                          </p:stCondLst>
                                        </p:cTn>
                                        <p:tgtEl>
                                          <p:spTgt spid="8"/>
                                        </p:tgtEl>
                                        <p:attrNameLst>
                                          <p:attrName>style.visibility</p:attrName>
                                        </p:attrNameLst>
                                      </p:cBhvr>
                                      <p:to>
                                        <p:strVal val="hidden"/>
                                      </p:to>
                                    </p:set>
                                  </p:childTnLst>
                                </p:cTn>
                              </p:par>
                              <p:par>
                                <p:cTn id="172" presetID="16" presetClass="exit" presetSubtype="42" fill="hold" nodeType="withEffect">
                                  <p:stCondLst>
                                    <p:cond delay="0"/>
                                  </p:stCondLst>
                                  <p:childTnLst>
                                    <p:animEffect transition="out" filter="barn(outHorizontal)">
                                      <p:cBhvr>
                                        <p:cTn id="173" dur="3000"/>
                                        <p:tgtEl>
                                          <p:spTgt spid="9"/>
                                        </p:tgtEl>
                                      </p:cBhvr>
                                    </p:animEffect>
                                    <p:set>
                                      <p:cBhvr>
                                        <p:cTn id="174" dur="1" fill="hold">
                                          <p:stCondLst>
                                            <p:cond delay="2999"/>
                                          </p:stCondLst>
                                        </p:cTn>
                                        <p:tgtEl>
                                          <p:spTgt spid="9"/>
                                        </p:tgtEl>
                                        <p:attrNameLst>
                                          <p:attrName>style.visibility</p:attrName>
                                        </p:attrNameLst>
                                      </p:cBhvr>
                                      <p:to>
                                        <p:strVal val="hidden"/>
                                      </p:to>
                                    </p:set>
                                  </p:childTnLst>
                                </p:cTn>
                              </p:par>
                              <p:par>
                                <p:cTn id="175" presetID="16" presetClass="exit" presetSubtype="42" fill="hold" nodeType="withEffect">
                                  <p:stCondLst>
                                    <p:cond delay="0"/>
                                  </p:stCondLst>
                                  <p:childTnLst>
                                    <p:animEffect transition="out" filter="barn(outHorizontal)">
                                      <p:cBhvr>
                                        <p:cTn id="176" dur="3000"/>
                                        <p:tgtEl>
                                          <p:spTgt spid="10"/>
                                        </p:tgtEl>
                                      </p:cBhvr>
                                    </p:animEffect>
                                    <p:set>
                                      <p:cBhvr>
                                        <p:cTn id="177" dur="1" fill="hold">
                                          <p:stCondLst>
                                            <p:cond delay="2999"/>
                                          </p:stCondLst>
                                        </p:cTn>
                                        <p:tgtEl>
                                          <p:spTgt spid="10"/>
                                        </p:tgtEl>
                                        <p:attrNameLst>
                                          <p:attrName>style.visibility</p:attrName>
                                        </p:attrNameLst>
                                      </p:cBhvr>
                                      <p:to>
                                        <p:strVal val="hidden"/>
                                      </p:to>
                                    </p:set>
                                  </p:childTnLst>
                                </p:cTn>
                              </p:par>
                              <p:par>
                                <p:cTn id="178" presetID="16" presetClass="exit" presetSubtype="42" fill="hold" nodeType="withEffect">
                                  <p:stCondLst>
                                    <p:cond delay="0"/>
                                  </p:stCondLst>
                                  <p:childTnLst>
                                    <p:animEffect transition="out" filter="barn(outHorizontal)">
                                      <p:cBhvr>
                                        <p:cTn id="179" dur="3000"/>
                                        <p:tgtEl>
                                          <p:spTgt spid="11"/>
                                        </p:tgtEl>
                                      </p:cBhvr>
                                    </p:animEffect>
                                    <p:set>
                                      <p:cBhvr>
                                        <p:cTn id="180" dur="1" fill="hold">
                                          <p:stCondLst>
                                            <p:cond delay="2999"/>
                                          </p:stCondLst>
                                        </p:cTn>
                                        <p:tgtEl>
                                          <p:spTgt spid="11"/>
                                        </p:tgtEl>
                                        <p:attrNameLst>
                                          <p:attrName>style.visibility</p:attrName>
                                        </p:attrNameLst>
                                      </p:cBhvr>
                                      <p:to>
                                        <p:strVal val="hidden"/>
                                      </p:to>
                                    </p:set>
                                  </p:childTnLst>
                                </p:cTn>
                              </p:par>
                              <p:par>
                                <p:cTn id="181" presetID="16" presetClass="exit" presetSubtype="42" fill="hold" nodeType="withEffect">
                                  <p:stCondLst>
                                    <p:cond delay="0"/>
                                  </p:stCondLst>
                                  <p:childTnLst>
                                    <p:animEffect transition="out" filter="barn(outHorizontal)">
                                      <p:cBhvr>
                                        <p:cTn id="182" dur="3000"/>
                                        <p:tgtEl>
                                          <p:spTgt spid="12"/>
                                        </p:tgtEl>
                                      </p:cBhvr>
                                    </p:animEffect>
                                    <p:set>
                                      <p:cBhvr>
                                        <p:cTn id="183" dur="1" fill="hold">
                                          <p:stCondLst>
                                            <p:cond delay="2999"/>
                                          </p:stCondLst>
                                        </p:cTn>
                                        <p:tgtEl>
                                          <p:spTgt spid="12"/>
                                        </p:tgtEl>
                                        <p:attrNameLst>
                                          <p:attrName>style.visibility</p:attrName>
                                        </p:attrNameLst>
                                      </p:cBhvr>
                                      <p:to>
                                        <p:strVal val="hidden"/>
                                      </p:to>
                                    </p:set>
                                  </p:childTnLst>
                                </p:cTn>
                              </p:par>
                              <p:par>
                                <p:cTn id="184" presetID="16" presetClass="exit" presetSubtype="42" fill="hold" nodeType="withEffect">
                                  <p:stCondLst>
                                    <p:cond delay="0"/>
                                  </p:stCondLst>
                                  <p:childTnLst>
                                    <p:animEffect transition="out" filter="barn(outHorizontal)">
                                      <p:cBhvr>
                                        <p:cTn id="185" dur="3000"/>
                                        <p:tgtEl>
                                          <p:spTgt spid="13"/>
                                        </p:tgtEl>
                                      </p:cBhvr>
                                    </p:animEffect>
                                    <p:set>
                                      <p:cBhvr>
                                        <p:cTn id="186" dur="1" fill="hold">
                                          <p:stCondLst>
                                            <p:cond delay="2999"/>
                                          </p:stCondLst>
                                        </p:cTn>
                                        <p:tgtEl>
                                          <p:spTgt spid="13"/>
                                        </p:tgtEl>
                                        <p:attrNameLst>
                                          <p:attrName>style.visibility</p:attrName>
                                        </p:attrNameLst>
                                      </p:cBhvr>
                                      <p:to>
                                        <p:strVal val="hidden"/>
                                      </p:to>
                                    </p:set>
                                  </p:childTnLst>
                                </p:cTn>
                              </p:par>
                              <p:par>
                                <p:cTn id="187" presetID="16" presetClass="exit" presetSubtype="42" fill="hold" nodeType="withEffect">
                                  <p:stCondLst>
                                    <p:cond delay="0"/>
                                  </p:stCondLst>
                                  <p:childTnLst>
                                    <p:animEffect transition="out" filter="barn(outHorizontal)">
                                      <p:cBhvr>
                                        <p:cTn id="188" dur="3000"/>
                                        <p:tgtEl>
                                          <p:spTgt spid="14"/>
                                        </p:tgtEl>
                                      </p:cBhvr>
                                    </p:animEffect>
                                    <p:set>
                                      <p:cBhvr>
                                        <p:cTn id="189" dur="1" fill="hold">
                                          <p:stCondLst>
                                            <p:cond delay="2999"/>
                                          </p:stCondLst>
                                        </p:cTn>
                                        <p:tgtEl>
                                          <p:spTgt spid="14"/>
                                        </p:tgtEl>
                                        <p:attrNameLst>
                                          <p:attrName>style.visibility</p:attrName>
                                        </p:attrNameLst>
                                      </p:cBhvr>
                                      <p:to>
                                        <p:strVal val="hidden"/>
                                      </p:to>
                                    </p:set>
                                  </p:childTnLst>
                                </p:cTn>
                              </p:par>
                              <p:par>
                                <p:cTn id="190" presetID="16" presetClass="exit" presetSubtype="42" fill="hold" nodeType="withEffect">
                                  <p:stCondLst>
                                    <p:cond delay="0"/>
                                  </p:stCondLst>
                                  <p:childTnLst>
                                    <p:animEffect transition="out" filter="barn(outHorizontal)">
                                      <p:cBhvr>
                                        <p:cTn id="191" dur="3000"/>
                                        <p:tgtEl>
                                          <p:spTgt spid="15"/>
                                        </p:tgtEl>
                                      </p:cBhvr>
                                    </p:animEffect>
                                    <p:set>
                                      <p:cBhvr>
                                        <p:cTn id="192" dur="1" fill="hold">
                                          <p:stCondLst>
                                            <p:cond delay="2999"/>
                                          </p:stCondLst>
                                        </p:cTn>
                                        <p:tgtEl>
                                          <p:spTgt spid="15"/>
                                        </p:tgtEl>
                                        <p:attrNameLst>
                                          <p:attrName>style.visibility</p:attrName>
                                        </p:attrNameLst>
                                      </p:cBhvr>
                                      <p:to>
                                        <p:strVal val="hidden"/>
                                      </p:to>
                                    </p:set>
                                  </p:childTnLst>
                                </p:cTn>
                              </p:par>
                              <p:par>
                                <p:cTn id="193" presetID="16" presetClass="exit" presetSubtype="42" fill="hold" nodeType="withEffect">
                                  <p:stCondLst>
                                    <p:cond delay="0"/>
                                  </p:stCondLst>
                                  <p:childTnLst>
                                    <p:animEffect transition="out" filter="barn(outHorizontal)">
                                      <p:cBhvr>
                                        <p:cTn id="194" dur="3000"/>
                                        <p:tgtEl>
                                          <p:spTgt spid="16"/>
                                        </p:tgtEl>
                                      </p:cBhvr>
                                    </p:animEffect>
                                    <p:set>
                                      <p:cBhvr>
                                        <p:cTn id="195" dur="1" fill="hold">
                                          <p:stCondLst>
                                            <p:cond delay="2999"/>
                                          </p:stCondLst>
                                        </p:cTn>
                                        <p:tgtEl>
                                          <p:spTgt spid="16"/>
                                        </p:tgtEl>
                                        <p:attrNameLst>
                                          <p:attrName>style.visibility</p:attrName>
                                        </p:attrNameLst>
                                      </p:cBhvr>
                                      <p:to>
                                        <p:strVal val="hidden"/>
                                      </p:to>
                                    </p:set>
                                  </p:childTnLst>
                                </p:cTn>
                              </p:par>
                              <p:par>
                                <p:cTn id="196" presetID="16" presetClass="exit" presetSubtype="42" fill="hold" nodeType="withEffect">
                                  <p:stCondLst>
                                    <p:cond delay="0"/>
                                  </p:stCondLst>
                                  <p:childTnLst>
                                    <p:animEffect transition="out" filter="barn(outHorizontal)">
                                      <p:cBhvr>
                                        <p:cTn id="197" dur="3000"/>
                                        <p:tgtEl>
                                          <p:spTgt spid="17"/>
                                        </p:tgtEl>
                                      </p:cBhvr>
                                    </p:animEffect>
                                    <p:set>
                                      <p:cBhvr>
                                        <p:cTn id="198" dur="1" fill="hold">
                                          <p:stCondLst>
                                            <p:cond delay="2999"/>
                                          </p:stCondLst>
                                        </p:cTn>
                                        <p:tgtEl>
                                          <p:spTgt spid="17"/>
                                        </p:tgtEl>
                                        <p:attrNameLst>
                                          <p:attrName>style.visibility</p:attrName>
                                        </p:attrNameLst>
                                      </p:cBhvr>
                                      <p:to>
                                        <p:strVal val="hidden"/>
                                      </p:to>
                                    </p:set>
                                  </p:childTnLst>
                                </p:cTn>
                              </p:par>
                              <p:par>
                                <p:cTn id="199" presetID="16" presetClass="exit" presetSubtype="42" fill="hold" nodeType="withEffect">
                                  <p:stCondLst>
                                    <p:cond delay="0"/>
                                  </p:stCondLst>
                                  <p:childTnLst>
                                    <p:animEffect transition="out" filter="barn(outHorizontal)">
                                      <p:cBhvr>
                                        <p:cTn id="200" dur="3000"/>
                                        <p:tgtEl>
                                          <p:spTgt spid="18"/>
                                        </p:tgtEl>
                                      </p:cBhvr>
                                    </p:animEffect>
                                    <p:set>
                                      <p:cBhvr>
                                        <p:cTn id="201" dur="1" fill="hold">
                                          <p:stCondLst>
                                            <p:cond delay="2999"/>
                                          </p:stCondLst>
                                        </p:cTn>
                                        <p:tgtEl>
                                          <p:spTgt spid="18"/>
                                        </p:tgtEl>
                                        <p:attrNameLst>
                                          <p:attrName>style.visibility</p:attrName>
                                        </p:attrNameLst>
                                      </p:cBhvr>
                                      <p:to>
                                        <p:strVal val="hidden"/>
                                      </p:to>
                                    </p:set>
                                  </p:childTnLst>
                                </p:cTn>
                              </p:par>
                              <p:par>
                                <p:cTn id="202" presetID="13" presetClass="exit" presetSubtype="32" fill="hold" nodeType="withEffect">
                                  <p:stCondLst>
                                    <p:cond delay="0"/>
                                  </p:stCondLst>
                                  <p:childTnLst>
                                    <p:animEffect transition="out" filter="plus(out)">
                                      <p:cBhvr>
                                        <p:cTn id="203" dur="3000"/>
                                        <p:tgtEl>
                                          <p:spTgt spid="5"/>
                                        </p:tgtEl>
                                      </p:cBhvr>
                                    </p:animEffect>
                                    <p:set>
                                      <p:cBhvr>
                                        <p:cTn id="204" dur="1" fill="hold">
                                          <p:stCondLst>
                                            <p:cond delay="2999"/>
                                          </p:stCondLst>
                                        </p:cTn>
                                        <p:tgtEl>
                                          <p:spTgt spid="5"/>
                                        </p:tgtEl>
                                        <p:attrNameLst>
                                          <p:attrName>style.visibility</p:attrName>
                                        </p:attrNameLst>
                                      </p:cBhvr>
                                      <p:to>
                                        <p:strVal val="hidden"/>
                                      </p:to>
                                    </p:set>
                                  </p:childTnLst>
                                </p:cTn>
                              </p:par>
                              <p:par>
                                <p:cTn id="205" presetID="13" presetClass="exit" presetSubtype="32" fill="hold" nodeType="withEffect">
                                  <p:stCondLst>
                                    <p:cond delay="0"/>
                                  </p:stCondLst>
                                  <p:childTnLst>
                                    <p:animEffect transition="out" filter="plus(out)">
                                      <p:cBhvr>
                                        <p:cTn id="206" dur="3000"/>
                                        <p:tgtEl>
                                          <p:spTgt spid="7"/>
                                        </p:tgtEl>
                                      </p:cBhvr>
                                    </p:animEffect>
                                    <p:set>
                                      <p:cBhvr>
                                        <p:cTn id="207" dur="1" fill="hold">
                                          <p:stCondLst>
                                            <p:cond delay="2999"/>
                                          </p:stCondLst>
                                        </p:cTn>
                                        <p:tgtEl>
                                          <p:spTgt spid="7"/>
                                        </p:tgtEl>
                                        <p:attrNameLst>
                                          <p:attrName>style.visibility</p:attrName>
                                        </p:attrNameLst>
                                      </p:cBhvr>
                                      <p:to>
                                        <p:strVal val="hidden"/>
                                      </p:to>
                                    </p:set>
                                  </p:childTnLst>
                                </p:cTn>
                              </p:par>
                              <p:par>
                                <p:cTn id="208" presetID="13" presetClass="exit" presetSubtype="32" fill="hold" nodeType="withEffect">
                                  <p:stCondLst>
                                    <p:cond delay="0"/>
                                  </p:stCondLst>
                                  <p:childTnLst>
                                    <p:animEffect transition="out" filter="plus(out)">
                                      <p:cBhvr>
                                        <p:cTn id="209" dur="3000"/>
                                        <p:tgtEl>
                                          <p:spTgt spid="9"/>
                                        </p:tgtEl>
                                      </p:cBhvr>
                                    </p:animEffect>
                                    <p:set>
                                      <p:cBhvr>
                                        <p:cTn id="210" dur="1" fill="hold">
                                          <p:stCondLst>
                                            <p:cond delay="2999"/>
                                          </p:stCondLst>
                                        </p:cTn>
                                        <p:tgtEl>
                                          <p:spTgt spid="9"/>
                                        </p:tgtEl>
                                        <p:attrNameLst>
                                          <p:attrName>style.visibility</p:attrName>
                                        </p:attrNameLst>
                                      </p:cBhvr>
                                      <p:to>
                                        <p:strVal val="hidden"/>
                                      </p:to>
                                    </p:set>
                                  </p:childTnLst>
                                </p:cTn>
                              </p:par>
                              <p:par>
                                <p:cTn id="211" presetID="13" presetClass="exit" presetSubtype="32" fill="hold" nodeType="withEffect">
                                  <p:stCondLst>
                                    <p:cond delay="0"/>
                                  </p:stCondLst>
                                  <p:childTnLst>
                                    <p:animEffect transition="out" filter="plus(out)">
                                      <p:cBhvr>
                                        <p:cTn id="212" dur="3000"/>
                                        <p:tgtEl>
                                          <p:spTgt spid="11"/>
                                        </p:tgtEl>
                                      </p:cBhvr>
                                    </p:animEffect>
                                    <p:set>
                                      <p:cBhvr>
                                        <p:cTn id="213" dur="1" fill="hold">
                                          <p:stCondLst>
                                            <p:cond delay="2999"/>
                                          </p:stCondLst>
                                        </p:cTn>
                                        <p:tgtEl>
                                          <p:spTgt spid="11"/>
                                        </p:tgtEl>
                                        <p:attrNameLst>
                                          <p:attrName>style.visibility</p:attrName>
                                        </p:attrNameLst>
                                      </p:cBhvr>
                                      <p:to>
                                        <p:strVal val="hidden"/>
                                      </p:to>
                                    </p:set>
                                  </p:childTnLst>
                                </p:cTn>
                              </p:par>
                              <p:par>
                                <p:cTn id="214" presetID="13" presetClass="exit" presetSubtype="32" fill="hold" nodeType="withEffect">
                                  <p:stCondLst>
                                    <p:cond delay="0"/>
                                  </p:stCondLst>
                                  <p:childTnLst>
                                    <p:animEffect transition="out" filter="plus(out)">
                                      <p:cBhvr>
                                        <p:cTn id="215" dur="3000"/>
                                        <p:tgtEl>
                                          <p:spTgt spid="13"/>
                                        </p:tgtEl>
                                      </p:cBhvr>
                                    </p:animEffect>
                                    <p:set>
                                      <p:cBhvr>
                                        <p:cTn id="216" dur="1" fill="hold">
                                          <p:stCondLst>
                                            <p:cond delay="2999"/>
                                          </p:stCondLst>
                                        </p:cTn>
                                        <p:tgtEl>
                                          <p:spTgt spid="13"/>
                                        </p:tgtEl>
                                        <p:attrNameLst>
                                          <p:attrName>style.visibility</p:attrName>
                                        </p:attrNameLst>
                                      </p:cBhvr>
                                      <p:to>
                                        <p:strVal val="hidden"/>
                                      </p:to>
                                    </p:set>
                                  </p:childTnLst>
                                </p:cTn>
                              </p:par>
                              <p:par>
                                <p:cTn id="217" presetID="13" presetClass="exit" presetSubtype="32" fill="hold" nodeType="withEffect">
                                  <p:stCondLst>
                                    <p:cond delay="0"/>
                                  </p:stCondLst>
                                  <p:childTnLst>
                                    <p:animEffect transition="out" filter="plus(out)">
                                      <p:cBhvr>
                                        <p:cTn id="218" dur="3000"/>
                                        <p:tgtEl>
                                          <p:spTgt spid="15"/>
                                        </p:tgtEl>
                                      </p:cBhvr>
                                    </p:animEffect>
                                    <p:set>
                                      <p:cBhvr>
                                        <p:cTn id="219" dur="1" fill="hold">
                                          <p:stCondLst>
                                            <p:cond delay="2999"/>
                                          </p:stCondLst>
                                        </p:cTn>
                                        <p:tgtEl>
                                          <p:spTgt spid="15"/>
                                        </p:tgtEl>
                                        <p:attrNameLst>
                                          <p:attrName>style.visibility</p:attrName>
                                        </p:attrNameLst>
                                      </p:cBhvr>
                                      <p:to>
                                        <p:strVal val="hidden"/>
                                      </p:to>
                                    </p:set>
                                  </p:childTnLst>
                                </p:cTn>
                              </p:par>
                              <p:par>
                                <p:cTn id="220" presetID="13" presetClass="exit" presetSubtype="32" fill="hold" nodeType="withEffect">
                                  <p:stCondLst>
                                    <p:cond delay="0"/>
                                  </p:stCondLst>
                                  <p:childTnLst>
                                    <p:animEffect transition="out" filter="plus(out)">
                                      <p:cBhvr>
                                        <p:cTn id="221" dur="3000"/>
                                        <p:tgtEl>
                                          <p:spTgt spid="17"/>
                                        </p:tgtEl>
                                      </p:cBhvr>
                                    </p:animEffect>
                                    <p:set>
                                      <p:cBhvr>
                                        <p:cTn id="222" dur="1" fill="hold">
                                          <p:stCondLst>
                                            <p:cond delay="2999"/>
                                          </p:stCondLst>
                                        </p:cTn>
                                        <p:tgtEl>
                                          <p:spTgt spid="17"/>
                                        </p:tgtEl>
                                        <p:attrNameLst>
                                          <p:attrName>style.visibility</p:attrName>
                                        </p:attrNameLst>
                                      </p:cBhvr>
                                      <p:to>
                                        <p:strVal val="hidden"/>
                                      </p:to>
                                    </p:set>
                                  </p:childTnLst>
                                </p:cTn>
                              </p:par>
                              <p:par>
                                <p:cTn id="223" presetID="13" presetClass="exit" presetSubtype="32" fill="hold" nodeType="withEffect">
                                  <p:stCondLst>
                                    <p:cond delay="0"/>
                                  </p:stCondLst>
                                  <p:childTnLst>
                                    <p:animEffect transition="out" filter="plus(out)">
                                      <p:cBhvr>
                                        <p:cTn id="224" dur="3000"/>
                                        <p:tgtEl>
                                          <p:spTgt spid="6"/>
                                        </p:tgtEl>
                                      </p:cBhvr>
                                    </p:animEffect>
                                    <p:set>
                                      <p:cBhvr>
                                        <p:cTn id="225" dur="1" fill="hold">
                                          <p:stCondLst>
                                            <p:cond delay="2999"/>
                                          </p:stCondLst>
                                        </p:cTn>
                                        <p:tgtEl>
                                          <p:spTgt spid="6"/>
                                        </p:tgtEl>
                                        <p:attrNameLst>
                                          <p:attrName>style.visibility</p:attrName>
                                        </p:attrNameLst>
                                      </p:cBhvr>
                                      <p:to>
                                        <p:strVal val="hidden"/>
                                      </p:to>
                                    </p:set>
                                  </p:childTnLst>
                                </p:cTn>
                              </p:par>
                              <p:par>
                                <p:cTn id="226" presetID="13" presetClass="exit" presetSubtype="32" fill="hold" nodeType="withEffect">
                                  <p:stCondLst>
                                    <p:cond delay="0"/>
                                  </p:stCondLst>
                                  <p:childTnLst>
                                    <p:animEffect transition="out" filter="plus(out)">
                                      <p:cBhvr>
                                        <p:cTn id="227" dur="3000"/>
                                        <p:tgtEl>
                                          <p:spTgt spid="8"/>
                                        </p:tgtEl>
                                      </p:cBhvr>
                                    </p:animEffect>
                                    <p:set>
                                      <p:cBhvr>
                                        <p:cTn id="228" dur="1" fill="hold">
                                          <p:stCondLst>
                                            <p:cond delay="2999"/>
                                          </p:stCondLst>
                                        </p:cTn>
                                        <p:tgtEl>
                                          <p:spTgt spid="8"/>
                                        </p:tgtEl>
                                        <p:attrNameLst>
                                          <p:attrName>style.visibility</p:attrName>
                                        </p:attrNameLst>
                                      </p:cBhvr>
                                      <p:to>
                                        <p:strVal val="hidden"/>
                                      </p:to>
                                    </p:set>
                                  </p:childTnLst>
                                </p:cTn>
                              </p:par>
                              <p:par>
                                <p:cTn id="229" presetID="13" presetClass="exit" presetSubtype="32" fill="hold" nodeType="withEffect">
                                  <p:stCondLst>
                                    <p:cond delay="0"/>
                                  </p:stCondLst>
                                  <p:childTnLst>
                                    <p:animEffect transition="out" filter="plus(out)">
                                      <p:cBhvr>
                                        <p:cTn id="230" dur="3000"/>
                                        <p:tgtEl>
                                          <p:spTgt spid="10"/>
                                        </p:tgtEl>
                                      </p:cBhvr>
                                    </p:animEffect>
                                    <p:set>
                                      <p:cBhvr>
                                        <p:cTn id="231" dur="1" fill="hold">
                                          <p:stCondLst>
                                            <p:cond delay="2999"/>
                                          </p:stCondLst>
                                        </p:cTn>
                                        <p:tgtEl>
                                          <p:spTgt spid="10"/>
                                        </p:tgtEl>
                                        <p:attrNameLst>
                                          <p:attrName>style.visibility</p:attrName>
                                        </p:attrNameLst>
                                      </p:cBhvr>
                                      <p:to>
                                        <p:strVal val="hidden"/>
                                      </p:to>
                                    </p:set>
                                  </p:childTnLst>
                                </p:cTn>
                              </p:par>
                              <p:par>
                                <p:cTn id="232" presetID="13" presetClass="exit" presetSubtype="32" fill="hold" nodeType="withEffect">
                                  <p:stCondLst>
                                    <p:cond delay="0"/>
                                  </p:stCondLst>
                                  <p:childTnLst>
                                    <p:animEffect transition="out" filter="plus(out)">
                                      <p:cBhvr>
                                        <p:cTn id="233" dur="3000"/>
                                        <p:tgtEl>
                                          <p:spTgt spid="12"/>
                                        </p:tgtEl>
                                      </p:cBhvr>
                                    </p:animEffect>
                                    <p:set>
                                      <p:cBhvr>
                                        <p:cTn id="234" dur="1" fill="hold">
                                          <p:stCondLst>
                                            <p:cond delay="2999"/>
                                          </p:stCondLst>
                                        </p:cTn>
                                        <p:tgtEl>
                                          <p:spTgt spid="12"/>
                                        </p:tgtEl>
                                        <p:attrNameLst>
                                          <p:attrName>style.visibility</p:attrName>
                                        </p:attrNameLst>
                                      </p:cBhvr>
                                      <p:to>
                                        <p:strVal val="hidden"/>
                                      </p:to>
                                    </p:set>
                                  </p:childTnLst>
                                </p:cTn>
                              </p:par>
                              <p:par>
                                <p:cTn id="235" presetID="13" presetClass="exit" presetSubtype="32" fill="hold" nodeType="withEffect">
                                  <p:stCondLst>
                                    <p:cond delay="0"/>
                                  </p:stCondLst>
                                  <p:childTnLst>
                                    <p:animEffect transition="out" filter="plus(out)">
                                      <p:cBhvr>
                                        <p:cTn id="236" dur="3000"/>
                                        <p:tgtEl>
                                          <p:spTgt spid="14"/>
                                        </p:tgtEl>
                                      </p:cBhvr>
                                    </p:animEffect>
                                    <p:set>
                                      <p:cBhvr>
                                        <p:cTn id="237" dur="1" fill="hold">
                                          <p:stCondLst>
                                            <p:cond delay="2999"/>
                                          </p:stCondLst>
                                        </p:cTn>
                                        <p:tgtEl>
                                          <p:spTgt spid="14"/>
                                        </p:tgtEl>
                                        <p:attrNameLst>
                                          <p:attrName>style.visibility</p:attrName>
                                        </p:attrNameLst>
                                      </p:cBhvr>
                                      <p:to>
                                        <p:strVal val="hidden"/>
                                      </p:to>
                                    </p:set>
                                  </p:childTnLst>
                                </p:cTn>
                              </p:par>
                              <p:par>
                                <p:cTn id="238" presetID="13" presetClass="exit" presetSubtype="32" fill="hold" nodeType="withEffect">
                                  <p:stCondLst>
                                    <p:cond delay="0"/>
                                  </p:stCondLst>
                                  <p:childTnLst>
                                    <p:animEffect transition="out" filter="plus(out)">
                                      <p:cBhvr>
                                        <p:cTn id="239" dur="3000"/>
                                        <p:tgtEl>
                                          <p:spTgt spid="16"/>
                                        </p:tgtEl>
                                      </p:cBhvr>
                                    </p:animEffect>
                                    <p:set>
                                      <p:cBhvr>
                                        <p:cTn id="240" dur="1" fill="hold">
                                          <p:stCondLst>
                                            <p:cond delay="2999"/>
                                          </p:stCondLst>
                                        </p:cTn>
                                        <p:tgtEl>
                                          <p:spTgt spid="16"/>
                                        </p:tgtEl>
                                        <p:attrNameLst>
                                          <p:attrName>style.visibility</p:attrName>
                                        </p:attrNameLst>
                                      </p:cBhvr>
                                      <p:to>
                                        <p:strVal val="hidden"/>
                                      </p:to>
                                    </p:set>
                                  </p:childTnLst>
                                </p:cTn>
                              </p:par>
                              <p:par>
                                <p:cTn id="241" presetID="13" presetClass="exit" presetSubtype="32" fill="hold" nodeType="withEffect">
                                  <p:stCondLst>
                                    <p:cond delay="0"/>
                                  </p:stCondLst>
                                  <p:childTnLst>
                                    <p:animEffect transition="out" filter="plus(out)">
                                      <p:cBhvr>
                                        <p:cTn id="242" dur="3000"/>
                                        <p:tgtEl>
                                          <p:spTgt spid="18"/>
                                        </p:tgtEl>
                                      </p:cBhvr>
                                    </p:animEffect>
                                    <p:set>
                                      <p:cBhvr>
                                        <p:cTn id="243" dur="1" fill="hold">
                                          <p:stCondLst>
                                            <p:cond delay="2999"/>
                                          </p:stCondLst>
                                        </p:cTn>
                                        <p:tgtEl>
                                          <p:spTgt spid="18"/>
                                        </p:tgtEl>
                                        <p:attrNameLst>
                                          <p:attrName>style.visibility</p:attrName>
                                        </p:attrNameLst>
                                      </p:cBhvr>
                                      <p:to>
                                        <p:strVal val="hidden"/>
                                      </p:to>
                                    </p:set>
                                  </p:childTnLst>
                                </p:cTn>
                              </p:par>
                              <p:par>
                                <p:cTn id="244" presetID="23" presetClass="entr" presetSubtype="272" fill="hold" nodeType="withEffect">
                                  <p:stCondLst>
                                    <p:cond delay="0"/>
                                  </p:stCondLst>
                                  <p:childTnLst>
                                    <p:set>
                                      <p:cBhvr>
                                        <p:cTn id="245" dur="1" fill="hold">
                                          <p:stCondLst>
                                            <p:cond delay="0"/>
                                          </p:stCondLst>
                                        </p:cTn>
                                        <p:tgtEl>
                                          <p:spTgt spid="4"/>
                                        </p:tgtEl>
                                        <p:attrNameLst>
                                          <p:attrName>style.visibility</p:attrName>
                                        </p:attrNameLst>
                                      </p:cBhvr>
                                      <p:to>
                                        <p:strVal val="visible"/>
                                      </p:to>
                                    </p:set>
                                    <p:anim calcmode="lin" valueType="num">
                                      <p:cBhvr>
                                        <p:cTn id="246" dur="3000" fill="hold"/>
                                        <p:tgtEl>
                                          <p:spTgt spid="4"/>
                                        </p:tgtEl>
                                        <p:attrNameLst>
                                          <p:attrName>ppt_w</p:attrName>
                                        </p:attrNameLst>
                                      </p:cBhvr>
                                      <p:tavLst>
                                        <p:tav tm="0">
                                          <p:val>
                                            <p:strVal val="2/3*#ppt_w"/>
                                          </p:val>
                                        </p:tav>
                                        <p:tav tm="100000">
                                          <p:val>
                                            <p:strVal val="#ppt_w"/>
                                          </p:val>
                                        </p:tav>
                                      </p:tavLst>
                                    </p:anim>
                                    <p:anim calcmode="lin" valueType="num">
                                      <p:cBhvr>
                                        <p:cTn id="247" dur="3000" fill="hold"/>
                                        <p:tgtEl>
                                          <p:spTgt spid="4"/>
                                        </p:tgtEl>
                                        <p:attrNameLst>
                                          <p:attrName>ppt_h</p:attrName>
                                        </p:attrNameLst>
                                      </p:cBhvr>
                                      <p:tavLst>
                                        <p:tav tm="0">
                                          <p:val>
                                            <p:strVal val="2/3*#ppt_h"/>
                                          </p:val>
                                        </p:tav>
                                        <p:tav tm="100000">
                                          <p:val>
                                            <p:strVal val="#ppt_h"/>
                                          </p:val>
                                        </p:tav>
                                      </p:tavLst>
                                    </p:anim>
                                  </p:childTnLst>
                                </p:cTn>
                              </p:par>
                              <p:par>
                                <p:cTn id="248" presetID="16" presetClass="entr" presetSubtype="37" fill="hold" nodeType="withEffect">
                                  <p:stCondLst>
                                    <p:cond delay="0"/>
                                  </p:stCondLst>
                                  <p:childTnLst>
                                    <p:set>
                                      <p:cBhvr>
                                        <p:cTn id="249" dur="1" fill="hold">
                                          <p:stCondLst>
                                            <p:cond delay="0"/>
                                          </p:stCondLst>
                                        </p:cTn>
                                        <p:tgtEl>
                                          <p:spTgt spid="4"/>
                                        </p:tgtEl>
                                        <p:attrNameLst>
                                          <p:attrName>style.visibility</p:attrName>
                                        </p:attrNameLst>
                                      </p:cBhvr>
                                      <p:to>
                                        <p:strVal val="visible"/>
                                      </p:to>
                                    </p:set>
                                    <p:animEffect transition="in" filter="barn(outVertical)">
                                      <p:cBhvr>
                                        <p:cTn id="250" dur="3000"/>
                                        <p:tgtEl>
                                          <p:spTgt spid="4"/>
                                        </p:tgtEl>
                                      </p:cBhvr>
                                    </p:animEffect>
                                  </p:childTnLst>
                                </p:cTn>
                              </p:par>
                            </p:childTnLst>
                          </p:cTn>
                        </p:par>
                        <p:par>
                          <p:cTn id="251" fill="hold">
                            <p:stCondLst>
                              <p:cond delay="6000"/>
                            </p:stCondLst>
                            <p:childTnLst>
                              <p:par>
                                <p:cTn id="252" presetID="40" presetClass="entr" presetSubtype="0" fill="hold" grpId="0" nodeType="afterEffect">
                                  <p:stCondLst>
                                    <p:cond delay="0"/>
                                  </p:stCondLst>
                                  <p:iterate type="lt">
                                    <p:tmPct val="10000"/>
                                  </p:iterate>
                                  <p:childTnLst>
                                    <p:set>
                                      <p:cBhvr>
                                        <p:cTn id="253" dur="1" fill="hold">
                                          <p:stCondLst>
                                            <p:cond delay="0"/>
                                          </p:stCondLst>
                                        </p:cTn>
                                        <p:tgtEl>
                                          <p:spTgt spid="19"/>
                                        </p:tgtEl>
                                        <p:attrNameLst>
                                          <p:attrName>style.visibility</p:attrName>
                                        </p:attrNameLst>
                                      </p:cBhvr>
                                      <p:to>
                                        <p:strVal val="visible"/>
                                      </p:to>
                                    </p:set>
                                    <p:animEffect transition="in" filter="fade">
                                      <p:cBhvr>
                                        <p:cTn id="254" dur="1000"/>
                                        <p:tgtEl>
                                          <p:spTgt spid="19"/>
                                        </p:tgtEl>
                                      </p:cBhvr>
                                    </p:animEffect>
                                    <p:anim calcmode="lin" valueType="num">
                                      <p:cBhvr>
                                        <p:cTn id="255" dur="1000" fill="hold"/>
                                        <p:tgtEl>
                                          <p:spTgt spid="19"/>
                                        </p:tgtEl>
                                        <p:attrNameLst>
                                          <p:attrName>ppt_x</p:attrName>
                                        </p:attrNameLst>
                                      </p:cBhvr>
                                      <p:tavLst>
                                        <p:tav tm="0">
                                          <p:val>
                                            <p:strVal val="#ppt_x-.1"/>
                                          </p:val>
                                        </p:tav>
                                        <p:tav tm="100000">
                                          <p:val>
                                            <p:strVal val="#ppt_x"/>
                                          </p:val>
                                        </p:tav>
                                      </p:tavLst>
                                    </p:anim>
                                    <p:anim calcmode="lin" valueType="num">
                                      <p:cBhvr>
                                        <p:cTn id="256"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82 Triángulo rectángulo"/>
          <p:cNvSpPr/>
          <p:nvPr/>
        </p:nvSpPr>
        <p:spPr>
          <a:xfrm flipH="1">
            <a:off x="0" y="0"/>
            <a:ext cx="4729163" cy="5715000"/>
          </a:xfrm>
          <a:prstGeom prst="rtTriangle">
            <a:avLst/>
          </a:prstGeom>
          <a:solidFill>
            <a:schemeClr val="accent6">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sz="2800">
              <a:solidFill>
                <a:srgbClr val="FFFFFF"/>
              </a:solidFill>
              <a:cs typeface="Arial" charset="0"/>
            </a:endParaRPr>
          </a:p>
        </p:txBody>
      </p:sp>
      <p:sp>
        <p:nvSpPr>
          <p:cNvPr id="84" name="83 Triángulo rectángulo"/>
          <p:cNvSpPr/>
          <p:nvPr/>
        </p:nvSpPr>
        <p:spPr>
          <a:xfrm>
            <a:off x="4714875" y="0"/>
            <a:ext cx="4429125" cy="5715000"/>
          </a:xfrm>
          <a:prstGeom prst="rtTriangle">
            <a:avLst/>
          </a:prstGeom>
          <a:solidFill>
            <a:schemeClr val="accent6">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sz="2800">
              <a:solidFill>
                <a:srgbClr val="FFFFFF"/>
              </a:solidFill>
              <a:cs typeface="Arial" charset="0"/>
            </a:endParaRPr>
          </a:p>
        </p:txBody>
      </p:sp>
      <p:sp>
        <p:nvSpPr>
          <p:cNvPr id="85" name="84 Triángulo rectángulo"/>
          <p:cNvSpPr/>
          <p:nvPr/>
        </p:nvSpPr>
        <p:spPr>
          <a:xfrm flipH="1">
            <a:off x="928688" y="0"/>
            <a:ext cx="3786187" cy="5715000"/>
          </a:xfrm>
          <a:prstGeom prst="rtTriangle">
            <a:avLst/>
          </a:prstGeom>
          <a:solidFill>
            <a:srgbClr val="EDB469">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sz="2800">
              <a:solidFill>
                <a:srgbClr val="FFFFFF"/>
              </a:solidFill>
              <a:cs typeface="Arial" charset="0"/>
            </a:endParaRPr>
          </a:p>
        </p:txBody>
      </p:sp>
      <p:sp>
        <p:nvSpPr>
          <p:cNvPr id="86" name="85 Triángulo rectángulo"/>
          <p:cNvSpPr/>
          <p:nvPr/>
        </p:nvSpPr>
        <p:spPr>
          <a:xfrm>
            <a:off x="4714875" y="0"/>
            <a:ext cx="3500438" cy="5715000"/>
          </a:xfrm>
          <a:prstGeom prst="rtTriangle">
            <a:avLst/>
          </a:prstGeom>
          <a:solidFill>
            <a:srgbClr val="EDB469">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sz="2800">
              <a:solidFill>
                <a:srgbClr val="FFFFFF"/>
              </a:solidFill>
              <a:cs typeface="Arial" charset="0"/>
            </a:endParaRPr>
          </a:p>
        </p:txBody>
      </p:sp>
      <p:sp>
        <p:nvSpPr>
          <p:cNvPr id="87" name="86 Triángulo rectángulo"/>
          <p:cNvSpPr/>
          <p:nvPr/>
        </p:nvSpPr>
        <p:spPr>
          <a:xfrm flipH="1">
            <a:off x="1785938" y="0"/>
            <a:ext cx="2928937" cy="5715000"/>
          </a:xfrm>
          <a:prstGeom prst="rtTriangl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sz="2800">
              <a:solidFill>
                <a:srgbClr val="FFFFFF"/>
              </a:solidFill>
              <a:cs typeface="Arial" charset="0"/>
            </a:endParaRPr>
          </a:p>
        </p:txBody>
      </p:sp>
      <p:sp>
        <p:nvSpPr>
          <p:cNvPr id="88" name="87 Triángulo rectángulo"/>
          <p:cNvSpPr/>
          <p:nvPr/>
        </p:nvSpPr>
        <p:spPr>
          <a:xfrm>
            <a:off x="4714875" y="0"/>
            <a:ext cx="2643188" cy="5715000"/>
          </a:xfrm>
          <a:prstGeom prst="rtTriangl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sz="2800">
              <a:solidFill>
                <a:srgbClr val="FFFFFF"/>
              </a:solidFill>
              <a:cs typeface="Arial" charset="0"/>
            </a:endParaRPr>
          </a:p>
        </p:txBody>
      </p:sp>
      <p:sp>
        <p:nvSpPr>
          <p:cNvPr id="89" name="88 Triángulo rectángulo"/>
          <p:cNvSpPr/>
          <p:nvPr/>
        </p:nvSpPr>
        <p:spPr>
          <a:xfrm flipH="1">
            <a:off x="3143250" y="0"/>
            <a:ext cx="1571625" cy="5715000"/>
          </a:xfrm>
          <a:prstGeom prst="rtTriangl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sz="2800">
              <a:solidFill>
                <a:srgbClr val="FFFFFF"/>
              </a:solidFill>
              <a:cs typeface="Arial" charset="0"/>
            </a:endParaRPr>
          </a:p>
        </p:txBody>
      </p:sp>
      <p:sp>
        <p:nvSpPr>
          <p:cNvPr id="90" name="89 Triángulo rectángulo"/>
          <p:cNvSpPr/>
          <p:nvPr/>
        </p:nvSpPr>
        <p:spPr>
          <a:xfrm>
            <a:off x="4714875" y="0"/>
            <a:ext cx="1500188" cy="5715000"/>
          </a:xfrm>
          <a:prstGeom prst="rtTriangl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sz="2800">
              <a:solidFill>
                <a:srgbClr val="FFFFFF"/>
              </a:solidFill>
              <a:cs typeface="Arial" charset="0"/>
            </a:endParaRPr>
          </a:p>
        </p:txBody>
      </p:sp>
      <p:pic>
        <p:nvPicPr>
          <p:cNvPr id="4" name="3 Imagen" descr="7046009481_91f483ccae_b.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2" name="11 CuadroTexto"/>
          <p:cNvSpPr txBox="1"/>
          <p:nvPr/>
        </p:nvSpPr>
        <p:spPr>
          <a:xfrm>
            <a:off x="827584" y="4873724"/>
            <a:ext cx="763284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Estas capas de rocas, cuya edad oscila entre los 200 millones y los 2 mil millones de años, permiten vislumbrar la historia de la Tierra.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ripple dir="ru"/>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83"/>
                                        </p:tgtEl>
                                        <p:attrNameLst>
                                          <p:attrName>ppt_x</p:attrName>
                                        </p:attrNameLst>
                                      </p:cBhvr>
                                      <p:tavLst>
                                        <p:tav tm="0">
                                          <p:val>
                                            <p:strVal val="ppt_x"/>
                                          </p:val>
                                        </p:tav>
                                        <p:tav tm="100000">
                                          <p:val>
                                            <p:strVal val="ppt_x-ppt_w/2"/>
                                          </p:val>
                                        </p:tav>
                                      </p:tavLst>
                                    </p:anim>
                                    <p:anim calcmode="lin" valueType="num">
                                      <p:cBhvr>
                                        <p:cTn id="7" dur="3000"/>
                                        <p:tgtEl>
                                          <p:spTgt spid="83"/>
                                        </p:tgtEl>
                                        <p:attrNameLst>
                                          <p:attrName>ppt_y</p:attrName>
                                        </p:attrNameLst>
                                      </p:cBhvr>
                                      <p:tavLst>
                                        <p:tav tm="0">
                                          <p:val>
                                            <p:strVal val="ppt_y"/>
                                          </p:val>
                                        </p:tav>
                                        <p:tav tm="100000">
                                          <p:val>
                                            <p:strVal val="ppt_y"/>
                                          </p:val>
                                        </p:tav>
                                      </p:tavLst>
                                    </p:anim>
                                    <p:anim calcmode="lin" valueType="num">
                                      <p:cBhvr>
                                        <p:cTn id="8" dur="3000"/>
                                        <p:tgtEl>
                                          <p:spTgt spid="83"/>
                                        </p:tgtEl>
                                        <p:attrNameLst>
                                          <p:attrName>ppt_w</p:attrName>
                                        </p:attrNameLst>
                                      </p:cBhvr>
                                      <p:tavLst>
                                        <p:tav tm="0">
                                          <p:val>
                                            <p:strVal val="ppt_w"/>
                                          </p:val>
                                        </p:tav>
                                        <p:tav tm="100000">
                                          <p:val>
                                            <p:fltVal val="0"/>
                                          </p:val>
                                        </p:tav>
                                      </p:tavLst>
                                    </p:anim>
                                    <p:anim calcmode="lin" valueType="num">
                                      <p:cBhvr>
                                        <p:cTn id="9" dur="3000"/>
                                        <p:tgtEl>
                                          <p:spTgt spid="83"/>
                                        </p:tgtEl>
                                        <p:attrNameLst>
                                          <p:attrName>ppt_h</p:attrName>
                                        </p:attrNameLst>
                                      </p:cBhvr>
                                      <p:tavLst>
                                        <p:tav tm="0">
                                          <p:val>
                                            <p:strVal val="ppt_h"/>
                                          </p:val>
                                        </p:tav>
                                        <p:tav tm="100000">
                                          <p:val>
                                            <p:strVal val="ppt_h"/>
                                          </p:val>
                                        </p:tav>
                                      </p:tavLst>
                                    </p:anim>
                                    <p:set>
                                      <p:cBhvr>
                                        <p:cTn id="10" dur="1" fill="hold">
                                          <p:stCondLst>
                                            <p:cond delay="2999"/>
                                          </p:stCondLst>
                                        </p:cTn>
                                        <p:tgtEl>
                                          <p:spTgt spid="83"/>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85"/>
                                        </p:tgtEl>
                                        <p:attrNameLst>
                                          <p:attrName>ppt_x</p:attrName>
                                        </p:attrNameLst>
                                      </p:cBhvr>
                                      <p:tavLst>
                                        <p:tav tm="0">
                                          <p:val>
                                            <p:strVal val="ppt_x"/>
                                          </p:val>
                                        </p:tav>
                                        <p:tav tm="100000">
                                          <p:val>
                                            <p:strVal val="ppt_x-ppt_w/2"/>
                                          </p:val>
                                        </p:tav>
                                      </p:tavLst>
                                    </p:anim>
                                    <p:anim calcmode="lin" valueType="num">
                                      <p:cBhvr>
                                        <p:cTn id="13" dur="3000"/>
                                        <p:tgtEl>
                                          <p:spTgt spid="85"/>
                                        </p:tgtEl>
                                        <p:attrNameLst>
                                          <p:attrName>ppt_y</p:attrName>
                                        </p:attrNameLst>
                                      </p:cBhvr>
                                      <p:tavLst>
                                        <p:tav tm="0">
                                          <p:val>
                                            <p:strVal val="ppt_y"/>
                                          </p:val>
                                        </p:tav>
                                        <p:tav tm="100000">
                                          <p:val>
                                            <p:strVal val="ppt_y"/>
                                          </p:val>
                                        </p:tav>
                                      </p:tavLst>
                                    </p:anim>
                                    <p:anim calcmode="lin" valueType="num">
                                      <p:cBhvr>
                                        <p:cTn id="14" dur="3000"/>
                                        <p:tgtEl>
                                          <p:spTgt spid="85"/>
                                        </p:tgtEl>
                                        <p:attrNameLst>
                                          <p:attrName>ppt_w</p:attrName>
                                        </p:attrNameLst>
                                      </p:cBhvr>
                                      <p:tavLst>
                                        <p:tav tm="0">
                                          <p:val>
                                            <p:strVal val="ppt_w"/>
                                          </p:val>
                                        </p:tav>
                                        <p:tav tm="100000">
                                          <p:val>
                                            <p:fltVal val="0"/>
                                          </p:val>
                                        </p:tav>
                                      </p:tavLst>
                                    </p:anim>
                                    <p:anim calcmode="lin" valueType="num">
                                      <p:cBhvr>
                                        <p:cTn id="15" dur="3000"/>
                                        <p:tgtEl>
                                          <p:spTgt spid="85"/>
                                        </p:tgtEl>
                                        <p:attrNameLst>
                                          <p:attrName>ppt_h</p:attrName>
                                        </p:attrNameLst>
                                      </p:cBhvr>
                                      <p:tavLst>
                                        <p:tav tm="0">
                                          <p:val>
                                            <p:strVal val="ppt_h"/>
                                          </p:val>
                                        </p:tav>
                                        <p:tav tm="100000">
                                          <p:val>
                                            <p:strVal val="ppt_h"/>
                                          </p:val>
                                        </p:tav>
                                      </p:tavLst>
                                    </p:anim>
                                    <p:set>
                                      <p:cBhvr>
                                        <p:cTn id="16" dur="1" fill="hold">
                                          <p:stCondLst>
                                            <p:cond delay="2999"/>
                                          </p:stCondLst>
                                        </p:cTn>
                                        <p:tgtEl>
                                          <p:spTgt spid="85"/>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87"/>
                                        </p:tgtEl>
                                        <p:attrNameLst>
                                          <p:attrName>ppt_x</p:attrName>
                                        </p:attrNameLst>
                                      </p:cBhvr>
                                      <p:tavLst>
                                        <p:tav tm="0">
                                          <p:val>
                                            <p:strVal val="ppt_x"/>
                                          </p:val>
                                        </p:tav>
                                        <p:tav tm="100000">
                                          <p:val>
                                            <p:strVal val="ppt_x-ppt_w/2"/>
                                          </p:val>
                                        </p:tav>
                                      </p:tavLst>
                                    </p:anim>
                                    <p:anim calcmode="lin" valueType="num">
                                      <p:cBhvr>
                                        <p:cTn id="19" dur="3000"/>
                                        <p:tgtEl>
                                          <p:spTgt spid="87"/>
                                        </p:tgtEl>
                                        <p:attrNameLst>
                                          <p:attrName>ppt_y</p:attrName>
                                        </p:attrNameLst>
                                      </p:cBhvr>
                                      <p:tavLst>
                                        <p:tav tm="0">
                                          <p:val>
                                            <p:strVal val="ppt_y"/>
                                          </p:val>
                                        </p:tav>
                                        <p:tav tm="100000">
                                          <p:val>
                                            <p:strVal val="ppt_y"/>
                                          </p:val>
                                        </p:tav>
                                      </p:tavLst>
                                    </p:anim>
                                    <p:anim calcmode="lin" valueType="num">
                                      <p:cBhvr>
                                        <p:cTn id="20" dur="3000"/>
                                        <p:tgtEl>
                                          <p:spTgt spid="87"/>
                                        </p:tgtEl>
                                        <p:attrNameLst>
                                          <p:attrName>ppt_w</p:attrName>
                                        </p:attrNameLst>
                                      </p:cBhvr>
                                      <p:tavLst>
                                        <p:tav tm="0">
                                          <p:val>
                                            <p:strVal val="ppt_w"/>
                                          </p:val>
                                        </p:tav>
                                        <p:tav tm="100000">
                                          <p:val>
                                            <p:fltVal val="0"/>
                                          </p:val>
                                        </p:tav>
                                      </p:tavLst>
                                    </p:anim>
                                    <p:anim calcmode="lin" valueType="num">
                                      <p:cBhvr>
                                        <p:cTn id="21" dur="3000"/>
                                        <p:tgtEl>
                                          <p:spTgt spid="87"/>
                                        </p:tgtEl>
                                        <p:attrNameLst>
                                          <p:attrName>ppt_h</p:attrName>
                                        </p:attrNameLst>
                                      </p:cBhvr>
                                      <p:tavLst>
                                        <p:tav tm="0">
                                          <p:val>
                                            <p:strVal val="ppt_h"/>
                                          </p:val>
                                        </p:tav>
                                        <p:tav tm="100000">
                                          <p:val>
                                            <p:strVal val="ppt_h"/>
                                          </p:val>
                                        </p:tav>
                                      </p:tavLst>
                                    </p:anim>
                                    <p:set>
                                      <p:cBhvr>
                                        <p:cTn id="22" dur="1" fill="hold">
                                          <p:stCondLst>
                                            <p:cond delay="2999"/>
                                          </p:stCondLst>
                                        </p:cTn>
                                        <p:tgtEl>
                                          <p:spTgt spid="87"/>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3000"/>
                                        <p:tgtEl>
                                          <p:spTgt spid="89"/>
                                        </p:tgtEl>
                                        <p:attrNameLst>
                                          <p:attrName>ppt_x</p:attrName>
                                        </p:attrNameLst>
                                      </p:cBhvr>
                                      <p:tavLst>
                                        <p:tav tm="0">
                                          <p:val>
                                            <p:strVal val="ppt_x"/>
                                          </p:val>
                                        </p:tav>
                                        <p:tav tm="100000">
                                          <p:val>
                                            <p:strVal val="ppt_x-ppt_w/2"/>
                                          </p:val>
                                        </p:tav>
                                      </p:tavLst>
                                    </p:anim>
                                    <p:anim calcmode="lin" valueType="num">
                                      <p:cBhvr>
                                        <p:cTn id="25" dur="3000"/>
                                        <p:tgtEl>
                                          <p:spTgt spid="89"/>
                                        </p:tgtEl>
                                        <p:attrNameLst>
                                          <p:attrName>ppt_y</p:attrName>
                                        </p:attrNameLst>
                                      </p:cBhvr>
                                      <p:tavLst>
                                        <p:tav tm="0">
                                          <p:val>
                                            <p:strVal val="ppt_y"/>
                                          </p:val>
                                        </p:tav>
                                        <p:tav tm="100000">
                                          <p:val>
                                            <p:strVal val="ppt_y"/>
                                          </p:val>
                                        </p:tav>
                                      </p:tavLst>
                                    </p:anim>
                                    <p:anim calcmode="lin" valueType="num">
                                      <p:cBhvr>
                                        <p:cTn id="26" dur="3000"/>
                                        <p:tgtEl>
                                          <p:spTgt spid="89"/>
                                        </p:tgtEl>
                                        <p:attrNameLst>
                                          <p:attrName>ppt_w</p:attrName>
                                        </p:attrNameLst>
                                      </p:cBhvr>
                                      <p:tavLst>
                                        <p:tav tm="0">
                                          <p:val>
                                            <p:strVal val="ppt_w"/>
                                          </p:val>
                                        </p:tav>
                                        <p:tav tm="100000">
                                          <p:val>
                                            <p:fltVal val="0"/>
                                          </p:val>
                                        </p:tav>
                                      </p:tavLst>
                                    </p:anim>
                                    <p:anim calcmode="lin" valueType="num">
                                      <p:cBhvr>
                                        <p:cTn id="27" dur="3000"/>
                                        <p:tgtEl>
                                          <p:spTgt spid="89"/>
                                        </p:tgtEl>
                                        <p:attrNameLst>
                                          <p:attrName>ppt_h</p:attrName>
                                        </p:attrNameLst>
                                      </p:cBhvr>
                                      <p:tavLst>
                                        <p:tav tm="0">
                                          <p:val>
                                            <p:strVal val="ppt_h"/>
                                          </p:val>
                                        </p:tav>
                                        <p:tav tm="100000">
                                          <p:val>
                                            <p:strVal val="ppt_h"/>
                                          </p:val>
                                        </p:tav>
                                      </p:tavLst>
                                    </p:anim>
                                    <p:set>
                                      <p:cBhvr>
                                        <p:cTn id="28" dur="1" fill="hold">
                                          <p:stCondLst>
                                            <p:cond delay="2999"/>
                                          </p:stCondLst>
                                        </p:cTn>
                                        <p:tgtEl>
                                          <p:spTgt spid="89"/>
                                        </p:tgtEl>
                                        <p:attrNameLst>
                                          <p:attrName>style.visibility</p:attrName>
                                        </p:attrNameLst>
                                      </p:cBhvr>
                                      <p:to>
                                        <p:strVal val="hidden"/>
                                      </p:to>
                                    </p:set>
                                  </p:childTnLst>
                                </p:cTn>
                              </p:par>
                              <p:par>
                                <p:cTn id="29" presetID="17" presetClass="exit" presetSubtype="2" fill="hold" nodeType="withEffect">
                                  <p:stCondLst>
                                    <p:cond delay="0"/>
                                  </p:stCondLst>
                                  <p:childTnLst>
                                    <p:anim calcmode="lin" valueType="num">
                                      <p:cBhvr>
                                        <p:cTn id="30" dur="3000"/>
                                        <p:tgtEl>
                                          <p:spTgt spid="84"/>
                                        </p:tgtEl>
                                        <p:attrNameLst>
                                          <p:attrName>ppt_x</p:attrName>
                                        </p:attrNameLst>
                                      </p:cBhvr>
                                      <p:tavLst>
                                        <p:tav tm="0">
                                          <p:val>
                                            <p:strVal val="ppt_x"/>
                                          </p:val>
                                        </p:tav>
                                        <p:tav tm="100000">
                                          <p:val>
                                            <p:strVal val="ppt_x+ppt_w/2"/>
                                          </p:val>
                                        </p:tav>
                                      </p:tavLst>
                                    </p:anim>
                                    <p:anim calcmode="lin" valueType="num">
                                      <p:cBhvr>
                                        <p:cTn id="31" dur="3000"/>
                                        <p:tgtEl>
                                          <p:spTgt spid="84"/>
                                        </p:tgtEl>
                                        <p:attrNameLst>
                                          <p:attrName>ppt_y</p:attrName>
                                        </p:attrNameLst>
                                      </p:cBhvr>
                                      <p:tavLst>
                                        <p:tav tm="0">
                                          <p:val>
                                            <p:strVal val="ppt_y"/>
                                          </p:val>
                                        </p:tav>
                                        <p:tav tm="100000">
                                          <p:val>
                                            <p:strVal val="ppt_y"/>
                                          </p:val>
                                        </p:tav>
                                      </p:tavLst>
                                    </p:anim>
                                    <p:anim calcmode="lin" valueType="num">
                                      <p:cBhvr>
                                        <p:cTn id="32" dur="3000"/>
                                        <p:tgtEl>
                                          <p:spTgt spid="84"/>
                                        </p:tgtEl>
                                        <p:attrNameLst>
                                          <p:attrName>ppt_w</p:attrName>
                                        </p:attrNameLst>
                                      </p:cBhvr>
                                      <p:tavLst>
                                        <p:tav tm="0">
                                          <p:val>
                                            <p:strVal val="ppt_w"/>
                                          </p:val>
                                        </p:tav>
                                        <p:tav tm="100000">
                                          <p:val>
                                            <p:fltVal val="0"/>
                                          </p:val>
                                        </p:tav>
                                      </p:tavLst>
                                    </p:anim>
                                    <p:anim calcmode="lin" valueType="num">
                                      <p:cBhvr>
                                        <p:cTn id="33" dur="3000"/>
                                        <p:tgtEl>
                                          <p:spTgt spid="84"/>
                                        </p:tgtEl>
                                        <p:attrNameLst>
                                          <p:attrName>ppt_h</p:attrName>
                                        </p:attrNameLst>
                                      </p:cBhvr>
                                      <p:tavLst>
                                        <p:tav tm="0">
                                          <p:val>
                                            <p:strVal val="ppt_h"/>
                                          </p:val>
                                        </p:tav>
                                        <p:tav tm="100000">
                                          <p:val>
                                            <p:strVal val="ppt_h"/>
                                          </p:val>
                                        </p:tav>
                                      </p:tavLst>
                                    </p:anim>
                                    <p:set>
                                      <p:cBhvr>
                                        <p:cTn id="34" dur="1" fill="hold">
                                          <p:stCondLst>
                                            <p:cond delay="2999"/>
                                          </p:stCondLst>
                                        </p:cTn>
                                        <p:tgtEl>
                                          <p:spTgt spid="84"/>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3000"/>
                                        <p:tgtEl>
                                          <p:spTgt spid="86"/>
                                        </p:tgtEl>
                                        <p:attrNameLst>
                                          <p:attrName>ppt_x</p:attrName>
                                        </p:attrNameLst>
                                      </p:cBhvr>
                                      <p:tavLst>
                                        <p:tav tm="0">
                                          <p:val>
                                            <p:strVal val="ppt_x"/>
                                          </p:val>
                                        </p:tav>
                                        <p:tav tm="100000">
                                          <p:val>
                                            <p:strVal val="ppt_x+ppt_w/2"/>
                                          </p:val>
                                        </p:tav>
                                      </p:tavLst>
                                    </p:anim>
                                    <p:anim calcmode="lin" valueType="num">
                                      <p:cBhvr>
                                        <p:cTn id="37" dur="3000"/>
                                        <p:tgtEl>
                                          <p:spTgt spid="86"/>
                                        </p:tgtEl>
                                        <p:attrNameLst>
                                          <p:attrName>ppt_y</p:attrName>
                                        </p:attrNameLst>
                                      </p:cBhvr>
                                      <p:tavLst>
                                        <p:tav tm="0">
                                          <p:val>
                                            <p:strVal val="ppt_y"/>
                                          </p:val>
                                        </p:tav>
                                        <p:tav tm="100000">
                                          <p:val>
                                            <p:strVal val="ppt_y"/>
                                          </p:val>
                                        </p:tav>
                                      </p:tavLst>
                                    </p:anim>
                                    <p:anim calcmode="lin" valueType="num">
                                      <p:cBhvr>
                                        <p:cTn id="38" dur="3000"/>
                                        <p:tgtEl>
                                          <p:spTgt spid="86"/>
                                        </p:tgtEl>
                                        <p:attrNameLst>
                                          <p:attrName>ppt_w</p:attrName>
                                        </p:attrNameLst>
                                      </p:cBhvr>
                                      <p:tavLst>
                                        <p:tav tm="0">
                                          <p:val>
                                            <p:strVal val="ppt_w"/>
                                          </p:val>
                                        </p:tav>
                                        <p:tav tm="100000">
                                          <p:val>
                                            <p:fltVal val="0"/>
                                          </p:val>
                                        </p:tav>
                                      </p:tavLst>
                                    </p:anim>
                                    <p:anim calcmode="lin" valueType="num">
                                      <p:cBhvr>
                                        <p:cTn id="39" dur="3000"/>
                                        <p:tgtEl>
                                          <p:spTgt spid="86"/>
                                        </p:tgtEl>
                                        <p:attrNameLst>
                                          <p:attrName>ppt_h</p:attrName>
                                        </p:attrNameLst>
                                      </p:cBhvr>
                                      <p:tavLst>
                                        <p:tav tm="0">
                                          <p:val>
                                            <p:strVal val="ppt_h"/>
                                          </p:val>
                                        </p:tav>
                                        <p:tav tm="100000">
                                          <p:val>
                                            <p:strVal val="ppt_h"/>
                                          </p:val>
                                        </p:tav>
                                      </p:tavLst>
                                    </p:anim>
                                    <p:set>
                                      <p:cBhvr>
                                        <p:cTn id="40" dur="1" fill="hold">
                                          <p:stCondLst>
                                            <p:cond delay="2999"/>
                                          </p:stCondLst>
                                        </p:cTn>
                                        <p:tgtEl>
                                          <p:spTgt spid="86"/>
                                        </p:tgtEl>
                                        <p:attrNameLst>
                                          <p:attrName>style.visibility</p:attrName>
                                        </p:attrNameLst>
                                      </p:cBhvr>
                                      <p:to>
                                        <p:strVal val="hidden"/>
                                      </p:to>
                                    </p:set>
                                  </p:childTnLst>
                                </p:cTn>
                              </p:par>
                              <p:par>
                                <p:cTn id="41" presetID="17" presetClass="exit" presetSubtype="2" fill="hold" nodeType="withEffect">
                                  <p:stCondLst>
                                    <p:cond delay="0"/>
                                  </p:stCondLst>
                                  <p:childTnLst>
                                    <p:anim calcmode="lin" valueType="num">
                                      <p:cBhvr>
                                        <p:cTn id="42" dur="3000"/>
                                        <p:tgtEl>
                                          <p:spTgt spid="88"/>
                                        </p:tgtEl>
                                        <p:attrNameLst>
                                          <p:attrName>ppt_x</p:attrName>
                                        </p:attrNameLst>
                                      </p:cBhvr>
                                      <p:tavLst>
                                        <p:tav tm="0">
                                          <p:val>
                                            <p:strVal val="ppt_x"/>
                                          </p:val>
                                        </p:tav>
                                        <p:tav tm="100000">
                                          <p:val>
                                            <p:strVal val="ppt_x+ppt_w/2"/>
                                          </p:val>
                                        </p:tav>
                                      </p:tavLst>
                                    </p:anim>
                                    <p:anim calcmode="lin" valueType="num">
                                      <p:cBhvr>
                                        <p:cTn id="43" dur="3000"/>
                                        <p:tgtEl>
                                          <p:spTgt spid="88"/>
                                        </p:tgtEl>
                                        <p:attrNameLst>
                                          <p:attrName>ppt_y</p:attrName>
                                        </p:attrNameLst>
                                      </p:cBhvr>
                                      <p:tavLst>
                                        <p:tav tm="0">
                                          <p:val>
                                            <p:strVal val="ppt_y"/>
                                          </p:val>
                                        </p:tav>
                                        <p:tav tm="100000">
                                          <p:val>
                                            <p:strVal val="ppt_y"/>
                                          </p:val>
                                        </p:tav>
                                      </p:tavLst>
                                    </p:anim>
                                    <p:anim calcmode="lin" valueType="num">
                                      <p:cBhvr>
                                        <p:cTn id="44" dur="3000"/>
                                        <p:tgtEl>
                                          <p:spTgt spid="88"/>
                                        </p:tgtEl>
                                        <p:attrNameLst>
                                          <p:attrName>ppt_w</p:attrName>
                                        </p:attrNameLst>
                                      </p:cBhvr>
                                      <p:tavLst>
                                        <p:tav tm="0">
                                          <p:val>
                                            <p:strVal val="ppt_w"/>
                                          </p:val>
                                        </p:tav>
                                        <p:tav tm="100000">
                                          <p:val>
                                            <p:fltVal val="0"/>
                                          </p:val>
                                        </p:tav>
                                      </p:tavLst>
                                    </p:anim>
                                    <p:anim calcmode="lin" valueType="num">
                                      <p:cBhvr>
                                        <p:cTn id="45" dur="3000"/>
                                        <p:tgtEl>
                                          <p:spTgt spid="88"/>
                                        </p:tgtEl>
                                        <p:attrNameLst>
                                          <p:attrName>ppt_h</p:attrName>
                                        </p:attrNameLst>
                                      </p:cBhvr>
                                      <p:tavLst>
                                        <p:tav tm="0">
                                          <p:val>
                                            <p:strVal val="ppt_h"/>
                                          </p:val>
                                        </p:tav>
                                        <p:tav tm="100000">
                                          <p:val>
                                            <p:strVal val="ppt_h"/>
                                          </p:val>
                                        </p:tav>
                                      </p:tavLst>
                                    </p:anim>
                                    <p:set>
                                      <p:cBhvr>
                                        <p:cTn id="46" dur="1" fill="hold">
                                          <p:stCondLst>
                                            <p:cond delay="2999"/>
                                          </p:stCondLst>
                                        </p:cTn>
                                        <p:tgtEl>
                                          <p:spTgt spid="88"/>
                                        </p:tgtEl>
                                        <p:attrNameLst>
                                          <p:attrName>style.visibility</p:attrName>
                                        </p:attrNameLst>
                                      </p:cBhvr>
                                      <p:to>
                                        <p:strVal val="hidden"/>
                                      </p:to>
                                    </p:set>
                                  </p:childTnLst>
                                </p:cTn>
                              </p:par>
                              <p:par>
                                <p:cTn id="47" presetID="17" presetClass="exit" presetSubtype="2" fill="hold" nodeType="withEffect">
                                  <p:stCondLst>
                                    <p:cond delay="0"/>
                                  </p:stCondLst>
                                  <p:childTnLst>
                                    <p:anim calcmode="lin" valueType="num">
                                      <p:cBhvr>
                                        <p:cTn id="48" dur="3000"/>
                                        <p:tgtEl>
                                          <p:spTgt spid="90"/>
                                        </p:tgtEl>
                                        <p:attrNameLst>
                                          <p:attrName>ppt_x</p:attrName>
                                        </p:attrNameLst>
                                      </p:cBhvr>
                                      <p:tavLst>
                                        <p:tav tm="0">
                                          <p:val>
                                            <p:strVal val="ppt_x"/>
                                          </p:val>
                                        </p:tav>
                                        <p:tav tm="100000">
                                          <p:val>
                                            <p:strVal val="ppt_x+ppt_w/2"/>
                                          </p:val>
                                        </p:tav>
                                      </p:tavLst>
                                    </p:anim>
                                    <p:anim calcmode="lin" valueType="num">
                                      <p:cBhvr>
                                        <p:cTn id="49" dur="3000"/>
                                        <p:tgtEl>
                                          <p:spTgt spid="90"/>
                                        </p:tgtEl>
                                        <p:attrNameLst>
                                          <p:attrName>ppt_y</p:attrName>
                                        </p:attrNameLst>
                                      </p:cBhvr>
                                      <p:tavLst>
                                        <p:tav tm="0">
                                          <p:val>
                                            <p:strVal val="ppt_y"/>
                                          </p:val>
                                        </p:tav>
                                        <p:tav tm="100000">
                                          <p:val>
                                            <p:strVal val="ppt_y"/>
                                          </p:val>
                                        </p:tav>
                                      </p:tavLst>
                                    </p:anim>
                                    <p:anim calcmode="lin" valueType="num">
                                      <p:cBhvr>
                                        <p:cTn id="50" dur="3000"/>
                                        <p:tgtEl>
                                          <p:spTgt spid="90"/>
                                        </p:tgtEl>
                                        <p:attrNameLst>
                                          <p:attrName>ppt_w</p:attrName>
                                        </p:attrNameLst>
                                      </p:cBhvr>
                                      <p:tavLst>
                                        <p:tav tm="0">
                                          <p:val>
                                            <p:strVal val="ppt_w"/>
                                          </p:val>
                                        </p:tav>
                                        <p:tav tm="100000">
                                          <p:val>
                                            <p:fltVal val="0"/>
                                          </p:val>
                                        </p:tav>
                                      </p:tavLst>
                                    </p:anim>
                                    <p:anim calcmode="lin" valueType="num">
                                      <p:cBhvr>
                                        <p:cTn id="51" dur="3000"/>
                                        <p:tgtEl>
                                          <p:spTgt spid="90"/>
                                        </p:tgtEl>
                                        <p:attrNameLst>
                                          <p:attrName>ppt_h</p:attrName>
                                        </p:attrNameLst>
                                      </p:cBhvr>
                                      <p:tavLst>
                                        <p:tav tm="0">
                                          <p:val>
                                            <p:strVal val="ppt_h"/>
                                          </p:val>
                                        </p:tav>
                                        <p:tav tm="100000">
                                          <p:val>
                                            <p:strVal val="ppt_h"/>
                                          </p:val>
                                        </p:tav>
                                      </p:tavLst>
                                    </p:anim>
                                    <p:set>
                                      <p:cBhvr>
                                        <p:cTn id="52" dur="1" fill="hold">
                                          <p:stCondLst>
                                            <p:cond delay="2999"/>
                                          </p:stCondLst>
                                        </p:cTn>
                                        <p:tgtEl>
                                          <p:spTgt spid="90"/>
                                        </p:tgtEl>
                                        <p:attrNameLst>
                                          <p:attrName>style.visibility</p:attrName>
                                        </p:attrNameLst>
                                      </p:cBhvr>
                                      <p:to>
                                        <p:strVal val="hidden"/>
                                      </p:to>
                                    </p:set>
                                  </p:childTnLst>
                                </p:cTn>
                              </p:par>
                              <p:par>
                                <p:cTn id="53" presetID="2" presetClass="exit" presetSubtype="8" fill="hold" nodeType="withEffect">
                                  <p:stCondLst>
                                    <p:cond delay="0"/>
                                  </p:stCondLst>
                                  <p:childTnLst>
                                    <p:anim calcmode="lin" valueType="num">
                                      <p:cBhvr additive="base">
                                        <p:cTn id="54" dur="3000"/>
                                        <p:tgtEl>
                                          <p:spTgt spid="83"/>
                                        </p:tgtEl>
                                        <p:attrNameLst>
                                          <p:attrName>ppt_x</p:attrName>
                                        </p:attrNameLst>
                                      </p:cBhvr>
                                      <p:tavLst>
                                        <p:tav tm="0">
                                          <p:val>
                                            <p:strVal val="ppt_x"/>
                                          </p:val>
                                        </p:tav>
                                        <p:tav tm="100000">
                                          <p:val>
                                            <p:strVal val="0-ppt_w/2"/>
                                          </p:val>
                                        </p:tav>
                                      </p:tavLst>
                                    </p:anim>
                                    <p:anim calcmode="lin" valueType="num">
                                      <p:cBhvr additive="base">
                                        <p:cTn id="55" dur="3000"/>
                                        <p:tgtEl>
                                          <p:spTgt spid="83"/>
                                        </p:tgtEl>
                                        <p:attrNameLst>
                                          <p:attrName>ppt_y</p:attrName>
                                        </p:attrNameLst>
                                      </p:cBhvr>
                                      <p:tavLst>
                                        <p:tav tm="0">
                                          <p:val>
                                            <p:strVal val="ppt_y"/>
                                          </p:val>
                                        </p:tav>
                                        <p:tav tm="100000">
                                          <p:val>
                                            <p:strVal val="ppt_y"/>
                                          </p:val>
                                        </p:tav>
                                      </p:tavLst>
                                    </p:anim>
                                    <p:set>
                                      <p:cBhvr>
                                        <p:cTn id="56" dur="1" fill="hold">
                                          <p:stCondLst>
                                            <p:cond delay="2999"/>
                                          </p:stCondLst>
                                        </p:cTn>
                                        <p:tgtEl>
                                          <p:spTgt spid="83"/>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3000"/>
                                        <p:tgtEl>
                                          <p:spTgt spid="85"/>
                                        </p:tgtEl>
                                        <p:attrNameLst>
                                          <p:attrName>ppt_x</p:attrName>
                                        </p:attrNameLst>
                                      </p:cBhvr>
                                      <p:tavLst>
                                        <p:tav tm="0">
                                          <p:val>
                                            <p:strVal val="ppt_x"/>
                                          </p:val>
                                        </p:tav>
                                        <p:tav tm="100000">
                                          <p:val>
                                            <p:strVal val="0-ppt_w/2"/>
                                          </p:val>
                                        </p:tav>
                                      </p:tavLst>
                                    </p:anim>
                                    <p:anim calcmode="lin" valueType="num">
                                      <p:cBhvr additive="base">
                                        <p:cTn id="59" dur="3000"/>
                                        <p:tgtEl>
                                          <p:spTgt spid="85"/>
                                        </p:tgtEl>
                                        <p:attrNameLst>
                                          <p:attrName>ppt_y</p:attrName>
                                        </p:attrNameLst>
                                      </p:cBhvr>
                                      <p:tavLst>
                                        <p:tav tm="0">
                                          <p:val>
                                            <p:strVal val="ppt_y"/>
                                          </p:val>
                                        </p:tav>
                                        <p:tav tm="100000">
                                          <p:val>
                                            <p:strVal val="ppt_y"/>
                                          </p:val>
                                        </p:tav>
                                      </p:tavLst>
                                    </p:anim>
                                    <p:set>
                                      <p:cBhvr>
                                        <p:cTn id="60" dur="1" fill="hold">
                                          <p:stCondLst>
                                            <p:cond delay="2999"/>
                                          </p:stCondLst>
                                        </p:cTn>
                                        <p:tgtEl>
                                          <p:spTgt spid="85"/>
                                        </p:tgtEl>
                                        <p:attrNameLst>
                                          <p:attrName>style.visibility</p:attrName>
                                        </p:attrNameLst>
                                      </p:cBhvr>
                                      <p:to>
                                        <p:strVal val="hidden"/>
                                      </p:to>
                                    </p:set>
                                  </p:childTnLst>
                                </p:cTn>
                              </p:par>
                              <p:par>
                                <p:cTn id="61" presetID="2" presetClass="exit" presetSubtype="8" fill="hold" nodeType="withEffect">
                                  <p:stCondLst>
                                    <p:cond delay="0"/>
                                  </p:stCondLst>
                                  <p:childTnLst>
                                    <p:anim calcmode="lin" valueType="num">
                                      <p:cBhvr additive="base">
                                        <p:cTn id="62" dur="3000"/>
                                        <p:tgtEl>
                                          <p:spTgt spid="87"/>
                                        </p:tgtEl>
                                        <p:attrNameLst>
                                          <p:attrName>ppt_x</p:attrName>
                                        </p:attrNameLst>
                                      </p:cBhvr>
                                      <p:tavLst>
                                        <p:tav tm="0">
                                          <p:val>
                                            <p:strVal val="ppt_x"/>
                                          </p:val>
                                        </p:tav>
                                        <p:tav tm="100000">
                                          <p:val>
                                            <p:strVal val="0-ppt_w/2"/>
                                          </p:val>
                                        </p:tav>
                                      </p:tavLst>
                                    </p:anim>
                                    <p:anim calcmode="lin" valueType="num">
                                      <p:cBhvr additive="base">
                                        <p:cTn id="63" dur="3000"/>
                                        <p:tgtEl>
                                          <p:spTgt spid="87"/>
                                        </p:tgtEl>
                                        <p:attrNameLst>
                                          <p:attrName>ppt_y</p:attrName>
                                        </p:attrNameLst>
                                      </p:cBhvr>
                                      <p:tavLst>
                                        <p:tav tm="0">
                                          <p:val>
                                            <p:strVal val="ppt_y"/>
                                          </p:val>
                                        </p:tav>
                                        <p:tav tm="100000">
                                          <p:val>
                                            <p:strVal val="ppt_y"/>
                                          </p:val>
                                        </p:tav>
                                      </p:tavLst>
                                    </p:anim>
                                    <p:set>
                                      <p:cBhvr>
                                        <p:cTn id="64" dur="1" fill="hold">
                                          <p:stCondLst>
                                            <p:cond delay="2999"/>
                                          </p:stCondLst>
                                        </p:cTn>
                                        <p:tgtEl>
                                          <p:spTgt spid="87"/>
                                        </p:tgtEl>
                                        <p:attrNameLst>
                                          <p:attrName>style.visibility</p:attrName>
                                        </p:attrNameLst>
                                      </p:cBhvr>
                                      <p:to>
                                        <p:strVal val="hidden"/>
                                      </p:to>
                                    </p:set>
                                  </p:childTnLst>
                                </p:cTn>
                              </p:par>
                              <p:par>
                                <p:cTn id="65" presetID="2" presetClass="exit" presetSubtype="8" fill="hold" nodeType="withEffect">
                                  <p:stCondLst>
                                    <p:cond delay="0"/>
                                  </p:stCondLst>
                                  <p:childTnLst>
                                    <p:anim calcmode="lin" valueType="num">
                                      <p:cBhvr additive="base">
                                        <p:cTn id="66" dur="3000"/>
                                        <p:tgtEl>
                                          <p:spTgt spid="89"/>
                                        </p:tgtEl>
                                        <p:attrNameLst>
                                          <p:attrName>ppt_x</p:attrName>
                                        </p:attrNameLst>
                                      </p:cBhvr>
                                      <p:tavLst>
                                        <p:tav tm="0">
                                          <p:val>
                                            <p:strVal val="ppt_x"/>
                                          </p:val>
                                        </p:tav>
                                        <p:tav tm="100000">
                                          <p:val>
                                            <p:strVal val="0-ppt_w/2"/>
                                          </p:val>
                                        </p:tav>
                                      </p:tavLst>
                                    </p:anim>
                                    <p:anim calcmode="lin" valueType="num">
                                      <p:cBhvr additive="base">
                                        <p:cTn id="67" dur="3000"/>
                                        <p:tgtEl>
                                          <p:spTgt spid="89"/>
                                        </p:tgtEl>
                                        <p:attrNameLst>
                                          <p:attrName>ppt_y</p:attrName>
                                        </p:attrNameLst>
                                      </p:cBhvr>
                                      <p:tavLst>
                                        <p:tav tm="0">
                                          <p:val>
                                            <p:strVal val="ppt_y"/>
                                          </p:val>
                                        </p:tav>
                                        <p:tav tm="100000">
                                          <p:val>
                                            <p:strVal val="ppt_y"/>
                                          </p:val>
                                        </p:tav>
                                      </p:tavLst>
                                    </p:anim>
                                    <p:set>
                                      <p:cBhvr>
                                        <p:cTn id="68" dur="1" fill="hold">
                                          <p:stCondLst>
                                            <p:cond delay="2999"/>
                                          </p:stCondLst>
                                        </p:cTn>
                                        <p:tgtEl>
                                          <p:spTgt spid="89"/>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84"/>
                                        </p:tgtEl>
                                        <p:attrNameLst>
                                          <p:attrName>ppt_x</p:attrName>
                                        </p:attrNameLst>
                                      </p:cBhvr>
                                      <p:tavLst>
                                        <p:tav tm="0">
                                          <p:val>
                                            <p:strVal val="ppt_x"/>
                                          </p:val>
                                        </p:tav>
                                        <p:tav tm="100000">
                                          <p:val>
                                            <p:strVal val="1+ppt_w/2"/>
                                          </p:val>
                                        </p:tav>
                                      </p:tavLst>
                                    </p:anim>
                                    <p:anim calcmode="lin" valueType="num">
                                      <p:cBhvr additive="base">
                                        <p:cTn id="71" dur="3000"/>
                                        <p:tgtEl>
                                          <p:spTgt spid="84"/>
                                        </p:tgtEl>
                                        <p:attrNameLst>
                                          <p:attrName>ppt_y</p:attrName>
                                        </p:attrNameLst>
                                      </p:cBhvr>
                                      <p:tavLst>
                                        <p:tav tm="0">
                                          <p:val>
                                            <p:strVal val="ppt_y"/>
                                          </p:val>
                                        </p:tav>
                                        <p:tav tm="100000">
                                          <p:val>
                                            <p:strVal val="ppt_y"/>
                                          </p:val>
                                        </p:tav>
                                      </p:tavLst>
                                    </p:anim>
                                    <p:set>
                                      <p:cBhvr>
                                        <p:cTn id="72" dur="1" fill="hold">
                                          <p:stCondLst>
                                            <p:cond delay="2999"/>
                                          </p:stCondLst>
                                        </p:cTn>
                                        <p:tgtEl>
                                          <p:spTgt spid="84"/>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3000"/>
                                        <p:tgtEl>
                                          <p:spTgt spid="86"/>
                                        </p:tgtEl>
                                        <p:attrNameLst>
                                          <p:attrName>ppt_x</p:attrName>
                                        </p:attrNameLst>
                                      </p:cBhvr>
                                      <p:tavLst>
                                        <p:tav tm="0">
                                          <p:val>
                                            <p:strVal val="ppt_x"/>
                                          </p:val>
                                        </p:tav>
                                        <p:tav tm="100000">
                                          <p:val>
                                            <p:strVal val="1+ppt_w/2"/>
                                          </p:val>
                                        </p:tav>
                                      </p:tavLst>
                                    </p:anim>
                                    <p:anim calcmode="lin" valueType="num">
                                      <p:cBhvr additive="base">
                                        <p:cTn id="75" dur="3000"/>
                                        <p:tgtEl>
                                          <p:spTgt spid="86"/>
                                        </p:tgtEl>
                                        <p:attrNameLst>
                                          <p:attrName>ppt_y</p:attrName>
                                        </p:attrNameLst>
                                      </p:cBhvr>
                                      <p:tavLst>
                                        <p:tav tm="0">
                                          <p:val>
                                            <p:strVal val="ppt_y"/>
                                          </p:val>
                                        </p:tav>
                                        <p:tav tm="100000">
                                          <p:val>
                                            <p:strVal val="ppt_y"/>
                                          </p:val>
                                        </p:tav>
                                      </p:tavLst>
                                    </p:anim>
                                    <p:set>
                                      <p:cBhvr>
                                        <p:cTn id="76" dur="1" fill="hold">
                                          <p:stCondLst>
                                            <p:cond delay="2999"/>
                                          </p:stCondLst>
                                        </p:cTn>
                                        <p:tgtEl>
                                          <p:spTgt spid="86"/>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3000"/>
                                        <p:tgtEl>
                                          <p:spTgt spid="88"/>
                                        </p:tgtEl>
                                        <p:attrNameLst>
                                          <p:attrName>ppt_x</p:attrName>
                                        </p:attrNameLst>
                                      </p:cBhvr>
                                      <p:tavLst>
                                        <p:tav tm="0">
                                          <p:val>
                                            <p:strVal val="ppt_x"/>
                                          </p:val>
                                        </p:tav>
                                        <p:tav tm="100000">
                                          <p:val>
                                            <p:strVal val="1+ppt_w/2"/>
                                          </p:val>
                                        </p:tav>
                                      </p:tavLst>
                                    </p:anim>
                                    <p:anim calcmode="lin" valueType="num">
                                      <p:cBhvr additive="base">
                                        <p:cTn id="79" dur="3000"/>
                                        <p:tgtEl>
                                          <p:spTgt spid="88"/>
                                        </p:tgtEl>
                                        <p:attrNameLst>
                                          <p:attrName>ppt_y</p:attrName>
                                        </p:attrNameLst>
                                      </p:cBhvr>
                                      <p:tavLst>
                                        <p:tav tm="0">
                                          <p:val>
                                            <p:strVal val="ppt_y"/>
                                          </p:val>
                                        </p:tav>
                                        <p:tav tm="100000">
                                          <p:val>
                                            <p:strVal val="ppt_y"/>
                                          </p:val>
                                        </p:tav>
                                      </p:tavLst>
                                    </p:anim>
                                    <p:set>
                                      <p:cBhvr>
                                        <p:cTn id="80" dur="1" fill="hold">
                                          <p:stCondLst>
                                            <p:cond delay="2999"/>
                                          </p:stCondLst>
                                        </p:cTn>
                                        <p:tgtEl>
                                          <p:spTgt spid="88"/>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000"/>
                                        <p:tgtEl>
                                          <p:spTgt spid="90"/>
                                        </p:tgtEl>
                                        <p:attrNameLst>
                                          <p:attrName>ppt_x</p:attrName>
                                        </p:attrNameLst>
                                      </p:cBhvr>
                                      <p:tavLst>
                                        <p:tav tm="0">
                                          <p:val>
                                            <p:strVal val="ppt_x"/>
                                          </p:val>
                                        </p:tav>
                                        <p:tav tm="100000">
                                          <p:val>
                                            <p:strVal val="1+ppt_w/2"/>
                                          </p:val>
                                        </p:tav>
                                      </p:tavLst>
                                    </p:anim>
                                    <p:anim calcmode="lin" valueType="num">
                                      <p:cBhvr additive="base">
                                        <p:cTn id="83" dur="3000"/>
                                        <p:tgtEl>
                                          <p:spTgt spid="90"/>
                                        </p:tgtEl>
                                        <p:attrNameLst>
                                          <p:attrName>ppt_y</p:attrName>
                                        </p:attrNameLst>
                                      </p:cBhvr>
                                      <p:tavLst>
                                        <p:tav tm="0">
                                          <p:val>
                                            <p:strVal val="ppt_y"/>
                                          </p:val>
                                        </p:tav>
                                        <p:tav tm="100000">
                                          <p:val>
                                            <p:strVal val="ppt_y"/>
                                          </p:val>
                                        </p:tav>
                                      </p:tavLst>
                                    </p:anim>
                                    <p:set>
                                      <p:cBhvr>
                                        <p:cTn id="84" dur="1" fill="hold">
                                          <p:stCondLst>
                                            <p:cond delay="2999"/>
                                          </p:stCondLst>
                                        </p:cTn>
                                        <p:tgtEl>
                                          <p:spTgt spid="90"/>
                                        </p:tgtEl>
                                        <p:attrNameLst>
                                          <p:attrName>style.visibility</p:attrName>
                                        </p:attrNameLst>
                                      </p:cBhvr>
                                      <p:to>
                                        <p:strVal val="hidden"/>
                                      </p:to>
                                    </p:set>
                                  </p:childTnLst>
                                </p:cTn>
                              </p:par>
                              <p:par>
                                <p:cTn id="85" presetID="17" presetClass="entr" presetSubtype="10" fill="hold" nodeType="withEffect">
                                  <p:stCondLst>
                                    <p:cond delay="0"/>
                                  </p:stCondLst>
                                  <p:childTnLst>
                                    <p:set>
                                      <p:cBhvr>
                                        <p:cTn id="86" dur="1" fill="hold">
                                          <p:stCondLst>
                                            <p:cond delay="0"/>
                                          </p:stCondLst>
                                        </p:cTn>
                                        <p:tgtEl>
                                          <p:spTgt spid="4"/>
                                        </p:tgtEl>
                                        <p:attrNameLst>
                                          <p:attrName>style.visibility</p:attrName>
                                        </p:attrNameLst>
                                      </p:cBhvr>
                                      <p:to>
                                        <p:strVal val="visible"/>
                                      </p:to>
                                    </p:set>
                                    <p:anim calcmode="lin" valueType="num">
                                      <p:cBhvr>
                                        <p:cTn id="87" dur="3000" fill="hold"/>
                                        <p:tgtEl>
                                          <p:spTgt spid="4"/>
                                        </p:tgtEl>
                                        <p:attrNameLst>
                                          <p:attrName>ppt_w</p:attrName>
                                        </p:attrNameLst>
                                      </p:cBhvr>
                                      <p:tavLst>
                                        <p:tav tm="0">
                                          <p:val>
                                            <p:fltVal val="0"/>
                                          </p:val>
                                        </p:tav>
                                        <p:tav tm="100000">
                                          <p:val>
                                            <p:strVal val="#ppt_w"/>
                                          </p:val>
                                        </p:tav>
                                      </p:tavLst>
                                    </p:anim>
                                    <p:anim calcmode="lin" valueType="num">
                                      <p:cBhvr>
                                        <p:cTn id="88" dur="3000" fill="hold"/>
                                        <p:tgtEl>
                                          <p:spTgt spid="4"/>
                                        </p:tgtEl>
                                        <p:attrNameLst>
                                          <p:attrName>ppt_h</p:attrName>
                                        </p:attrNameLst>
                                      </p:cBhvr>
                                      <p:tavLst>
                                        <p:tav tm="0">
                                          <p:val>
                                            <p:strVal val="#ppt_h"/>
                                          </p:val>
                                        </p:tav>
                                        <p:tav tm="100000">
                                          <p:val>
                                            <p:strVal val="#ppt_h"/>
                                          </p:val>
                                        </p:tav>
                                      </p:tavLst>
                                    </p:anim>
                                  </p:childTnLst>
                                </p:cTn>
                              </p:par>
                              <p:par>
                                <p:cTn id="89" presetID="5" presetClass="entr" presetSubtype="10"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Effect transition="in" filter="checkerboard(across)">
                                      <p:cBhvr>
                                        <p:cTn id="91" dur="3000"/>
                                        <p:tgtEl>
                                          <p:spTgt spid="4"/>
                                        </p:tgtEl>
                                      </p:cBhvr>
                                    </p:animEffect>
                                  </p:childTnLst>
                                </p:cTn>
                              </p:par>
                            </p:childTnLst>
                          </p:cTn>
                        </p:par>
                        <p:par>
                          <p:cTn id="92" fill="hold">
                            <p:stCondLst>
                              <p:cond delay="3000"/>
                            </p:stCondLst>
                            <p:childTnLst>
                              <p:par>
                                <p:cTn id="93" presetID="40" presetClass="entr" presetSubtype="0" fill="hold" grpId="0" nodeType="afterEffect">
                                  <p:stCondLst>
                                    <p:cond delay="0"/>
                                  </p:stCondLst>
                                  <p:iterate type="lt">
                                    <p:tmPct val="10000"/>
                                  </p:iterate>
                                  <p:childTnLst>
                                    <p:set>
                                      <p:cBhvr>
                                        <p:cTn id="94" dur="1" fill="hold">
                                          <p:stCondLst>
                                            <p:cond delay="0"/>
                                          </p:stCondLst>
                                        </p:cTn>
                                        <p:tgtEl>
                                          <p:spTgt spid="12"/>
                                        </p:tgtEl>
                                        <p:attrNameLst>
                                          <p:attrName>style.visibility</p:attrName>
                                        </p:attrNameLst>
                                      </p:cBhvr>
                                      <p:to>
                                        <p:strVal val="visible"/>
                                      </p:to>
                                    </p:set>
                                    <p:animEffect transition="in" filter="fade">
                                      <p:cBhvr>
                                        <p:cTn id="95" dur="1000"/>
                                        <p:tgtEl>
                                          <p:spTgt spid="12"/>
                                        </p:tgtEl>
                                      </p:cBhvr>
                                    </p:animEffect>
                                    <p:anim calcmode="lin" valueType="num">
                                      <p:cBhvr>
                                        <p:cTn id="96" dur="1000" fill="hold"/>
                                        <p:tgtEl>
                                          <p:spTgt spid="12"/>
                                        </p:tgtEl>
                                        <p:attrNameLst>
                                          <p:attrName>ppt_x</p:attrName>
                                        </p:attrNameLst>
                                      </p:cBhvr>
                                      <p:tavLst>
                                        <p:tav tm="0">
                                          <p:val>
                                            <p:strVal val="#ppt_x-.1"/>
                                          </p:val>
                                        </p:tav>
                                        <p:tav tm="100000">
                                          <p:val>
                                            <p:strVal val="#ppt_x"/>
                                          </p:val>
                                        </p:tav>
                                      </p:tavLst>
                                    </p:anim>
                                    <p:anim calcmode="lin" valueType="num">
                                      <p:cBhvr>
                                        <p:cTn id="97"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d_Graphic_Wallpaper_Hd-1280x8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Onda"/>
          <p:cNvSpPr/>
          <p:nvPr/>
        </p:nvSpPr>
        <p:spPr>
          <a:xfrm rot="18790560" flipV="1">
            <a:off x="914400" y="3224213"/>
            <a:ext cx="4205288" cy="1465262"/>
          </a:xfrm>
          <a:prstGeom prst="wave">
            <a:avLst>
              <a:gd name="adj1" fmla="val 20000"/>
              <a:gd name="adj2" fmla="val -10000"/>
            </a:avLst>
          </a:prstGeom>
          <a:solidFill>
            <a:schemeClr val="tx2">
              <a:lumMod val="50000"/>
              <a:alpha val="60000"/>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Onda"/>
          <p:cNvSpPr/>
          <p:nvPr/>
        </p:nvSpPr>
        <p:spPr>
          <a:xfrm rot="14037583">
            <a:off x="4263232" y="3245644"/>
            <a:ext cx="3897312" cy="1574800"/>
          </a:xfrm>
          <a:prstGeom prst="wave">
            <a:avLst>
              <a:gd name="adj1" fmla="val 20000"/>
              <a:gd name="adj2" fmla="val -10000"/>
            </a:avLst>
          </a:prstGeom>
          <a:solidFill>
            <a:schemeClr val="tx2">
              <a:lumMod val="50000"/>
              <a:alpha val="60000"/>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Onda"/>
          <p:cNvSpPr/>
          <p:nvPr/>
        </p:nvSpPr>
        <p:spPr>
          <a:xfrm rot="18543881" flipV="1">
            <a:off x="4360069" y="789781"/>
            <a:ext cx="3925888" cy="1508125"/>
          </a:xfrm>
          <a:prstGeom prst="wave">
            <a:avLst>
              <a:gd name="adj1" fmla="val 20000"/>
              <a:gd name="adj2" fmla="val -10000"/>
            </a:avLst>
          </a:prstGeom>
          <a:solidFill>
            <a:schemeClr val="tx2">
              <a:lumMod val="50000"/>
              <a:alpha val="60000"/>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Onda"/>
          <p:cNvSpPr/>
          <p:nvPr/>
        </p:nvSpPr>
        <p:spPr>
          <a:xfrm rot="13881793">
            <a:off x="1143793" y="724694"/>
            <a:ext cx="4057651" cy="1608138"/>
          </a:xfrm>
          <a:prstGeom prst="wave">
            <a:avLst>
              <a:gd name="adj1" fmla="val 20000"/>
              <a:gd name="adj2" fmla="val -10000"/>
            </a:avLst>
          </a:prstGeom>
          <a:solidFill>
            <a:schemeClr val="tx2">
              <a:lumMod val="50000"/>
              <a:alpha val="60000"/>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755576" y="4873724"/>
            <a:ext cx="763284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capa inferior del cañón se compone de </a:t>
            </a:r>
            <a:r>
              <a:rPr lang="es-ES" i="1" dirty="0" err="1" smtClean="0">
                <a:effectLst>
                  <a:glow rad="101600">
                    <a:srgbClr val="C00000">
                      <a:alpha val="60000"/>
                    </a:srgbClr>
                  </a:glow>
                  <a:outerShdw blurRad="38100" dist="38100" dir="2700000" algn="tl">
                    <a:srgbClr val="000000">
                      <a:alpha val="43137"/>
                    </a:srgbClr>
                  </a:outerShdw>
                </a:effectLst>
              </a:rPr>
              <a:t>Vishnu</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Schist</a:t>
            </a:r>
            <a:r>
              <a:rPr lang="es-ES" i="1" dirty="0" smtClean="0">
                <a:effectLst>
                  <a:glow rad="101600">
                    <a:srgbClr val="C00000">
                      <a:alpha val="60000"/>
                    </a:srgbClr>
                  </a:glow>
                  <a:outerShdw blurRad="38100" dist="38100" dir="2700000" algn="tl">
                    <a:srgbClr val="000000">
                      <a:alpha val="43137"/>
                    </a:srgbClr>
                  </a:outerShdw>
                </a:effectLst>
              </a:rPr>
              <a:t>, que es la capa de roca más antigua expuesta en el cañón.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ripple dir="lu"/>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5"/>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6"/>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7"/>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8"/>
                                        </p:tgtEl>
                                        <p:attrNameLst>
                                          <p:attrName>r</p:attrName>
                                        </p:attrNameLst>
                                      </p:cBhvr>
                                    </p:animRot>
                                  </p:childTnLst>
                                </p:cTn>
                              </p:par>
                              <p:par>
                                <p:cTn id="13" presetID="2" presetClass="entr" presetSubtype="6"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0-#ppt_w/2"/>
                                          </p:val>
                                        </p:tav>
                                        <p:tav tm="100000">
                                          <p:val>
                                            <p:strVal val="#ppt_x"/>
                                          </p:val>
                                        </p:tav>
                                      </p:tavLst>
                                    </p:anim>
                                    <p:anim calcmode="lin" valueType="num">
                                      <p:cBhvr additive="base">
                                        <p:cTn id="20" dur="30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3000" fill="hold"/>
                                        <p:tgtEl>
                                          <p:spTgt spid="7"/>
                                        </p:tgtEl>
                                        <p:attrNameLst>
                                          <p:attrName>ppt_x</p:attrName>
                                        </p:attrNameLst>
                                      </p:cBhvr>
                                      <p:tavLst>
                                        <p:tav tm="0">
                                          <p:val>
                                            <p:strVal val="0-#ppt_w/2"/>
                                          </p:val>
                                        </p:tav>
                                        <p:tav tm="100000">
                                          <p:val>
                                            <p:strVal val="#ppt_x"/>
                                          </p:val>
                                        </p:tav>
                                      </p:tavLst>
                                    </p:anim>
                                    <p:anim calcmode="lin" valueType="num">
                                      <p:cBhvr additive="base">
                                        <p:cTn id="24" dur="3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3000" fill="hold"/>
                                        <p:tgtEl>
                                          <p:spTgt spid="5"/>
                                        </p:tgtEl>
                                        <p:attrNameLst>
                                          <p:attrName>ppt_x</p:attrName>
                                        </p:attrNameLst>
                                      </p:cBhvr>
                                      <p:tavLst>
                                        <p:tav tm="0">
                                          <p:val>
                                            <p:strVal val="1+#ppt_w/2"/>
                                          </p:val>
                                        </p:tav>
                                        <p:tav tm="100000">
                                          <p:val>
                                            <p:strVal val="#ppt_x"/>
                                          </p:val>
                                        </p:tav>
                                      </p:tavLst>
                                    </p:anim>
                                    <p:anim calcmode="lin" valueType="num">
                                      <p:cBhvr additive="base">
                                        <p:cTn id="28" dur="3000" fill="hold"/>
                                        <p:tgtEl>
                                          <p:spTgt spid="5"/>
                                        </p:tgtEl>
                                        <p:attrNameLst>
                                          <p:attrName>ppt_y</p:attrName>
                                        </p:attrNameLst>
                                      </p:cBhvr>
                                      <p:tavLst>
                                        <p:tav tm="0">
                                          <p:val>
                                            <p:strVal val="0-#ppt_h/2"/>
                                          </p:val>
                                        </p:tav>
                                        <p:tav tm="100000">
                                          <p:val>
                                            <p:strVal val="#ppt_y"/>
                                          </p:val>
                                        </p:tav>
                                      </p:tavLst>
                                    </p:anim>
                                  </p:childTnLst>
                                </p:cTn>
                              </p:par>
                            </p:childTnLst>
                          </p:cTn>
                        </p:par>
                        <p:par>
                          <p:cTn id="29" fill="hold">
                            <p:stCondLst>
                              <p:cond delay="3000"/>
                            </p:stCondLst>
                            <p:childTnLst>
                              <p:par>
                                <p:cTn id="30" presetID="2" presetClass="exit" presetSubtype="6" fill="hold" nodeType="afterEffect">
                                  <p:stCondLst>
                                    <p:cond delay="0"/>
                                  </p:stCondLst>
                                  <p:childTnLst>
                                    <p:anim calcmode="lin" valueType="num">
                                      <p:cBhvr additive="base">
                                        <p:cTn id="31" dur="3000"/>
                                        <p:tgtEl>
                                          <p:spTgt spid="8"/>
                                        </p:tgtEl>
                                        <p:attrNameLst>
                                          <p:attrName>ppt_x</p:attrName>
                                        </p:attrNameLst>
                                      </p:cBhvr>
                                      <p:tavLst>
                                        <p:tav tm="0">
                                          <p:val>
                                            <p:strVal val="ppt_x"/>
                                          </p:val>
                                        </p:tav>
                                        <p:tav tm="100000">
                                          <p:val>
                                            <p:strVal val="1+ppt_w/2"/>
                                          </p:val>
                                        </p:tav>
                                      </p:tavLst>
                                    </p:anim>
                                    <p:anim calcmode="lin" valueType="num">
                                      <p:cBhvr additive="base">
                                        <p:cTn id="32" dur="3000"/>
                                        <p:tgtEl>
                                          <p:spTgt spid="8"/>
                                        </p:tgtEl>
                                        <p:attrNameLst>
                                          <p:attrName>ppt_y</p:attrName>
                                        </p:attrNameLst>
                                      </p:cBhvr>
                                      <p:tavLst>
                                        <p:tav tm="0">
                                          <p:val>
                                            <p:strVal val="ppt_y"/>
                                          </p:val>
                                        </p:tav>
                                        <p:tav tm="100000">
                                          <p:val>
                                            <p:strVal val="1+ppt_h/2"/>
                                          </p:val>
                                        </p:tav>
                                      </p:tavLst>
                                    </p:anim>
                                    <p:set>
                                      <p:cBhvr>
                                        <p:cTn id="33" dur="1" fill="hold">
                                          <p:stCondLst>
                                            <p:cond delay="2999"/>
                                          </p:stCondLst>
                                        </p:cTn>
                                        <p:tgtEl>
                                          <p:spTgt spid="8"/>
                                        </p:tgtEl>
                                        <p:attrNameLst>
                                          <p:attrName>style.visibility</p:attrName>
                                        </p:attrNameLst>
                                      </p:cBhvr>
                                      <p:to>
                                        <p:strVal val="hidden"/>
                                      </p:to>
                                    </p:set>
                                  </p:childTnLst>
                                </p:cTn>
                              </p:par>
                              <p:par>
                                <p:cTn id="34" presetID="2" presetClass="exit" presetSubtype="12" fill="hold" nodeType="withEffect">
                                  <p:stCondLst>
                                    <p:cond delay="0"/>
                                  </p:stCondLst>
                                  <p:childTnLst>
                                    <p:anim calcmode="lin" valueType="num">
                                      <p:cBhvr additive="base">
                                        <p:cTn id="35" dur="3000"/>
                                        <p:tgtEl>
                                          <p:spTgt spid="7"/>
                                        </p:tgtEl>
                                        <p:attrNameLst>
                                          <p:attrName>ppt_x</p:attrName>
                                        </p:attrNameLst>
                                      </p:cBhvr>
                                      <p:tavLst>
                                        <p:tav tm="0">
                                          <p:val>
                                            <p:strVal val="ppt_x"/>
                                          </p:val>
                                        </p:tav>
                                        <p:tav tm="100000">
                                          <p:val>
                                            <p:strVal val="0-ppt_w/2"/>
                                          </p:val>
                                        </p:tav>
                                      </p:tavLst>
                                    </p:anim>
                                    <p:anim calcmode="lin" valueType="num">
                                      <p:cBhvr additive="base">
                                        <p:cTn id="36" dur="3000"/>
                                        <p:tgtEl>
                                          <p:spTgt spid="7"/>
                                        </p:tgtEl>
                                        <p:attrNameLst>
                                          <p:attrName>ppt_y</p:attrName>
                                        </p:attrNameLst>
                                      </p:cBhvr>
                                      <p:tavLst>
                                        <p:tav tm="0">
                                          <p:val>
                                            <p:strVal val="ppt_y"/>
                                          </p:val>
                                        </p:tav>
                                        <p:tav tm="100000">
                                          <p:val>
                                            <p:strVal val="1+ppt_h/2"/>
                                          </p:val>
                                        </p:tav>
                                      </p:tavLst>
                                    </p:anim>
                                    <p:set>
                                      <p:cBhvr>
                                        <p:cTn id="37" dur="1" fill="hold">
                                          <p:stCondLst>
                                            <p:cond delay="2999"/>
                                          </p:stCondLst>
                                        </p:cTn>
                                        <p:tgtEl>
                                          <p:spTgt spid="7"/>
                                        </p:tgtEl>
                                        <p:attrNameLst>
                                          <p:attrName>style.visibility</p:attrName>
                                        </p:attrNameLst>
                                      </p:cBhvr>
                                      <p:to>
                                        <p:strVal val="hidden"/>
                                      </p:to>
                                    </p:set>
                                  </p:childTnLst>
                                </p:cTn>
                              </p:par>
                              <p:par>
                                <p:cTn id="38" presetID="2" presetClass="exit" presetSubtype="3" fill="hold" nodeType="withEffect">
                                  <p:stCondLst>
                                    <p:cond delay="0"/>
                                  </p:stCondLst>
                                  <p:childTnLst>
                                    <p:anim calcmode="lin" valueType="num">
                                      <p:cBhvr additive="base">
                                        <p:cTn id="39" dur="3000"/>
                                        <p:tgtEl>
                                          <p:spTgt spid="5"/>
                                        </p:tgtEl>
                                        <p:attrNameLst>
                                          <p:attrName>ppt_x</p:attrName>
                                        </p:attrNameLst>
                                      </p:cBhvr>
                                      <p:tavLst>
                                        <p:tav tm="0">
                                          <p:val>
                                            <p:strVal val="ppt_x"/>
                                          </p:val>
                                        </p:tav>
                                        <p:tav tm="100000">
                                          <p:val>
                                            <p:strVal val="1+ppt_w/2"/>
                                          </p:val>
                                        </p:tav>
                                      </p:tavLst>
                                    </p:anim>
                                    <p:anim calcmode="lin" valueType="num">
                                      <p:cBhvr additive="base">
                                        <p:cTn id="40" dur="3000"/>
                                        <p:tgtEl>
                                          <p:spTgt spid="5"/>
                                        </p:tgtEl>
                                        <p:attrNameLst>
                                          <p:attrName>ppt_y</p:attrName>
                                        </p:attrNameLst>
                                      </p:cBhvr>
                                      <p:tavLst>
                                        <p:tav tm="0">
                                          <p:val>
                                            <p:strVal val="ppt_y"/>
                                          </p:val>
                                        </p:tav>
                                        <p:tav tm="100000">
                                          <p:val>
                                            <p:strVal val="0-ppt_h/2"/>
                                          </p:val>
                                        </p:tav>
                                      </p:tavLst>
                                    </p:anim>
                                    <p:set>
                                      <p:cBhvr>
                                        <p:cTn id="41" dur="1" fill="hold">
                                          <p:stCondLst>
                                            <p:cond delay="2999"/>
                                          </p:stCondLst>
                                        </p:cTn>
                                        <p:tgtEl>
                                          <p:spTgt spid="5"/>
                                        </p:tgtEl>
                                        <p:attrNameLst>
                                          <p:attrName>style.visibility</p:attrName>
                                        </p:attrNameLst>
                                      </p:cBhvr>
                                      <p:to>
                                        <p:strVal val="hidden"/>
                                      </p:to>
                                    </p:set>
                                  </p:childTnLst>
                                </p:cTn>
                              </p:par>
                              <p:par>
                                <p:cTn id="42" presetID="2" presetClass="exit" presetSubtype="9" fill="hold" nodeType="with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0-ppt_w/2"/>
                                          </p:val>
                                        </p:tav>
                                      </p:tavLst>
                                    </p:anim>
                                    <p:anim calcmode="lin" valueType="num">
                                      <p:cBhvr additive="base">
                                        <p:cTn id="44" dur="3000"/>
                                        <p:tgtEl>
                                          <p:spTgt spid="6"/>
                                        </p:tgtEl>
                                        <p:attrNameLst>
                                          <p:attrName>ppt_y</p:attrName>
                                        </p:attrNameLst>
                                      </p:cBhvr>
                                      <p:tavLst>
                                        <p:tav tm="0">
                                          <p:val>
                                            <p:strVal val="ppt_y"/>
                                          </p:val>
                                        </p:tav>
                                        <p:tav tm="100000">
                                          <p:val>
                                            <p:strVal val="0-ppt_h/2"/>
                                          </p:val>
                                        </p:tav>
                                      </p:tavLst>
                                    </p:anim>
                                    <p:set>
                                      <p:cBhvr>
                                        <p:cTn id="45" dur="1" fill="hold">
                                          <p:stCondLst>
                                            <p:cond delay="2999"/>
                                          </p:stCondLst>
                                        </p:cTn>
                                        <p:tgtEl>
                                          <p:spTgt spid="6"/>
                                        </p:tgtEl>
                                        <p:attrNameLst>
                                          <p:attrName>style.visibility</p:attrName>
                                        </p:attrNameLst>
                                      </p:cBhvr>
                                      <p:to>
                                        <p:strVal val="hidden"/>
                                      </p:to>
                                    </p:set>
                                  </p:childTnLst>
                                </p:cTn>
                              </p:par>
                              <p:par>
                                <p:cTn id="46" presetID="23" presetClass="entr" presetSubtype="272"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p:cTn id="48" dur="3000" fill="hold"/>
                                        <p:tgtEl>
                                          <p:spTgt spid="4"/>
                                        </p:tgtEl>
                                        <p:attrNameLst>
                                          <p:attrName>ppt_w</p:attrName>
                                        </p:attrNameLst>
                                      </p:cBhvr>
                                      <p:tavLst>
                                        <p:tav tm="0">
                                          <p:val>
                                            <p:strVal val="2/3*#ppt_w"/>
                                          </p:val>
                                        </p:tav>
                                        <p:tav tm="100000">
                                          <p:val>
                                            <p:strVal val="#ppt_w"/>
                                          </p:val>
                                        </p:tav>
                                      </p:tavLst>
                                    </p:anim>
                                    <p:anim calcmode="lin" valueType="num">
                                      <p:cBhvr>
                                        <p:cTn id="49" dur="3000" fill="hold"/>
                                        <p:tgtEl>
                                          <p:spTgt spid="4"/>
                                        </p:tgtEl>
                                        <p:attrNameLst>
                                          <p:attrName>ppt_h</p:attrName>
                                        </p:attrNameLst>
                                      </p:cBhvr>
                                      <p:tavLst>
                                        <p:tav tm="0">
                                          <p:val>
                                            <p:strVal val="2/3*#ppt_h"/>
                                          </p:val>
                                        </p:tav>
                                        <p:tav tm="100000">
                                          <p:val>
                                            <p:strVal val="#ppt_h"/>
                                          </p:val>
                                        </p:tav>
                                      </p:tavLst>
                                    </p:anim>
                                  </p:childTnLst>
                                </p:cTn>
                              </p:par>
                              <p:par>
                                <p:cTn id="50" presetID="8" presetClass="entr" presetSubtype="32"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diamond(out)">
                                      <p:cBhvr>
                                        <p:cTn id="52" dur="3000"/>
                                        <p:tgtEl>
                                          <p:spTgt spid="4"/>
                                        </p:tgtEl>
                                      </p:cBhvr>
                                    </p:animEffect>
                                  </p:childTnLst>
                                </p:cTn>
                              </p:par>
                            </p:childTnLst>
                          </p:cTn>
                        </p:par>
                        <p:par>
                          <p:cTn id="53" fill="hold">
                            <p:stCondLst>
                              <p:cond delay="6000"/>
                            </p:stCondLst>
                            <p:childTnLst>
                              <p:par>
                                <p:cTn id="54" presetID="40" presetClass="entr" presetSubtype="0" fill="hold" grpId="0" nodeType="afterEffect">
                                  <p:stCondLst>
                                    <p:cond delay="0"/>
                                  </p:stCondLst>
                                  <p:iterate type="lt">
                                    <p:tmPct val="10000"/>
                                  </p:iterate>
                                  <p:childTnLst>
                                    <p:set>
                                      <p:cBhvr>
                                        <p:cTn id="55" dur="1" fill="hold">
                                          <p:stCondLst>
                                            <p:cond delay="0"/>
                                          </p:stCondLst>
                                        </p:cTn>
                                        <p:tgtEl>
                                          <p:spTgt spid="10"/>
                                        </p:tgtEl>
                                        <p:attrNameLst>
                                          <p:attrName>style.visibility</p:attrName>
                                        </p:attrNameLst>
                                      </p:cBhvr>
                                      <p:to>
                                        <p:strVal val="visible"/>
                                      </p:to>
                                    </p:set>
                                    <p:animEffect transition="in" filter="fade">
                                      <p:cBhvr>
                                        <p:cTn id="56" dur="1000"/>
                                        <p:tgtEl>
                                          <p:spTgt spid="10"/>
                                        </p:tgtEl>
                                      </p:cBhvr>
                                    </p:animEffect>
                                    <p:anim calcmode="lin" valueType="num">
                                      <p:cBhvr>
                                        <p:cTn id="57" dur="1000" fill="hold"/>
                                        <p:tgtEl>
                                          <p:spTgt spid="10"/>
                                        </p:tgtEl>
                                        <p:attrNameLst>
                                          <p:attrName>ppt_x</p:attrName>
                                        </p:attrNameLst>
                                      </p:cBhvr>
                                      <p:tavLst>
                                        <p:tav tm="0">
                                          <p:val>
                                            <p:strVal val="#ppt_x-.1"/>
                                          </p:val>
                                        </p:tav>
                                        <p:tav tm="100000">
                                          <p:val>
                                            <p:strVal val="#ppt_x"/>
                                          </p:val>
                                        </p:tav>
                                      </p:tavLst>
                                    </p:anim>
                                    <p:anim calcmode="lin" valueType="num">
                                      <p:cBhvr>
                                        <p:cTn id="58"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12).jpg"/>
          <p:cNvPicPr>
            <a:picLocks noChangeAspect="1"/>
          </p:cNvPicPr>
          <p:nvPr/>
        </p:nvPicPr>
        <p:blipFill>
          <a:blip r:embed="rId2" cstate="print"/>
          <a:stretch>
            <a:fillRect/>
          </a:stretch>
        </p:blipFill>
        <p:spPr bwMode="auto">
          <a:xfrm>
            <a:off x="0" y="7938"/>
            <a:ext cx="9143999" cy="56991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ombo"/>
          <p:cNvSpPr/>
          <p:nvPr/>
        </p:nvSpPr>
        <p:spPr>
          <a:xfrm>
            <a:off x="0" y="0"/>
            <a:ext cx="2214563" cy="5715000"/>
          </a:xfrm>
          <a:prstGeom prst="diamond">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ombo"/>
          <p:cNvSpPr/>
          <p:nvPr/>
        </p:nvSpPr>
        <p:spPr>
          <a:xfrm>
            <a:off x="2357438" y="0"/>
            <a:ext cx="2143125" cy="5715000"/>
          </a:xfrm>
          <a:prstGeom prst="diamond">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ombo"/>
          <p:cNvSpPr/>
          <p:nvPr/>
        </p:nvSpPr>
        <p:spPr>
          <a:xfrm>
            <a:off x="4572000" y="0"/>
            <a:ext cx="2286000" cy="5715000"/>
          </a:xfrm>
          <a:prstGeom prst="diamond">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ombo"/>
          <p:cNvSpPr/>
          <p:nvPr/>
        </p:nvSpPr>
        <p:spPr>
          <a:xfrm>
            <a:off x="7000875" y="0"/>
            <a:ext cx="2143125" cy="5715000"/>
          </a:xfrm>
          <a:prstGeom prst="diamond">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ombinar"/>
          <p:cNvSpPr/>
          <p:nvPr/>
        </p:nvSpPr>
        <p:spPr>
          <a:xfrm>
            <a:off x="1285875" y="0"/>
            <a:ext cx="2000250" cy="2738438"/>
          </a:xfrm>
          <a:prstGeom prst="flowChartMerg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ombinar"/>
          <p:cNvSpPr/>
          <p:nvPr/>
        </p:nvSpPr>
        <p:spPr>
          <a:xfrm>
            <a:off x="3571875" y="0"/>
            <a:ext cx="2000250" cy="2738438"/>
          </a:xfrm>
          <a:prstGeom prst="flowChartMerg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ombinar"/>
          <p:cNvSpPr/>
          <p:nvPr/>
        </p:nvSpPr>
        <p:spPr>
          <a:xfrm>
            <a:off x="5929313" y="0"/>
            <a:ext cx="2000250" cy="2738438"/>
          </a:xfrm>
          <a:prstGeom prst="flowChartMerg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ombinar"/>
          <p:cNvSpPr/>
          <p:nvPr/>
        </p:nvSpPr>
        <p:spPr>
          <a:xfrm rot="10800000">
            <a:off x="1285875" y="2976563"/>
            <a:ext cx="2000250" cy="2738437"/>
          </a:xfrm>
          <a:prstGeom prst="flowChartMerg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ombinar"/>
          <p:cNvSpPr/>
          <p:nvPr/>
        </p:nvSpPr>
        <p:spPr>
          <a:xfrm rot="10800000">
            <a:off x="3571875" y="2976563"/>
            <a:ext cx="2000250" cy="2738437"/>
          </a:xfrm>
          <a:prstGeom prst="flowChartMerg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ombinar"/>
          <p:cNvSpPr/>
          <p:nvPr/>
        </p:nvSpPr>
        <p:spPr>
          <a:xfrm rot="10800000">
            <a:off x="5929313" y="2976563"/>
            <a:ext cx="2000250" cy="2738437"/>
          </a:xfrm>
          <a:prstGeom prst="flowChartMerg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467544"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encima de </a:t>
            </a:r>
            <a:r>
              <a:rPr lang="es-ES" i="1" dirty="0" err="1" smtClean="0">
                <a:effectLst>
                  <a:glow rad="101600">
                    <a:srgbClr val="C00000">
                      <a:alpha val="60000"/>
                    </a:srgbClr>
                  </a:glow>
                  <a:outerShdw blurRad="38100" dist="38100" dir="2700000" algn="tl">
                    <a:srgbClr val="000000">
                      <a:alpha val="43137"/>
                    </a:srgbClr>
                  </a:outerShdw>
                </a:effectLst>
              </a:rPr>
              <a:t>Vishnu</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Schist</a:t>
            </a:r>
            <a:r>
              <a:rPr lang="es-ES" i="1" dirty="0" smtClean="0">
                <a:effectLst>
                  <a:glow rad="101600">
                    <a:srgbClr val="C00000">
                      <a:alpha val="60000"/>
                    </a:srgbClr>
                  </a:glow>
                  <a:outerShdw blurRad="38100" dist="38100" dir="2700000" algn="tl">
                    <a:srgbClr val="000000">
                      <a:alpha val="43137"/>
                    </a:srgbClr>
                  </a:outerShdw>
                </a:effectLst>
              </a:rPr>
              <a:t>, hay capas de rocas sedimentarias, como arenisca y piedra caliza, que se han depositado con el tiempo. La capa superior del cañón está formada por flujos de lava que ocurrieron hace 1,8 millones de años.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ripple dir="ld"/>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vertical)">
                                      <p:cBhvr>
                                        <p:cTn id="7" dur="3000"/>
                                        <p:tgtEl>
                                          <p:spTgt spid="6"/>
                                        </p:tgtEl>
                                      </p:cBhvr>
                                    </p:animEffect>
                                  </p:childTnLst>
                                </p:cTn>
                              </p:par>
                              <p:par>
                                <p:cTn id="8" presetID="3" presetClass="entr" presetSubtype="5"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3000"/>
                                        <p:tgtEl>
                                          <p:spTgt spid="7"/>
                                        </p:tgtEl>
                                      </p:cBhvr>
                                    </p:animEffect>
                                  </p:childTnLst>
                                </p:cTn>
                              </p:par>
                              <p:par>
                                <p:cTn id="11" presetID="3" presetClass="entr" presetSubtype="5"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3000"/>
                                        <p:tgtEl>
                                          <p:spTgt spid="8"/>
                                        </p:tgtEl>
                                      </p:cBhvr>
                                    </p:animEffect>
                                  </p:childTnLst>
                                </p:cTn>
                              </p:par>
                              <p:par>
                                <p:cTn id="14" presetID="3" presetClass="entr" presetSubtype="5"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vertical)">
                                      <p:cBhvr>
                                        <p:cTn id="16" dur="3000"/>
                                        <p:tgtEl>
                                          <p:spTgt spid="9"/>
                                        </p:tgtEl>
                                      </p:cBhvr>
                                    </p:animEffect>
                                  </p:childTnLst>
                                </p:cTn>
                              </p:par>
                              <p:par>
                                <p:cTn id="17" presetID="2" presetClass="entr" presetSubtype="4"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ppt_x"/>
                                          </p:val>
                                        </p:tav>
                                        <p:tav tm="100000">
                                          <p:val>
                                            <p:strVal val="#ppt_x"/>
                                          </p:val>
                                        </p:tav>
                                      </p:tavLst>
                                    </p:anim>
                                    <p:anim calcmode="lin" valueType="num">
                                      <p:cBhvr additive="base">
                                        <p:cTn id="20" dur="3000" fill="hold"/>
                                        <p:tgtEl>
                                          <p:spTgt spid="10"/>
                                        </p:tgtEl>
                                        <p:attrNameLst>
                                          <p:attrName>ppt_y</p:attrName>
                                        </p:attrNameLst>
                                      </p:cBhvr>
                                      <p:tavLst>
                                        <p:tav tm="0">
                                          <p:val>
                                            <p:strVal val="1+#ppt_h/2"/>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3000" fill="hold"/>
                                        <p:tgtEl>
                                          <p:spTgt spid="10"/>
                                        </p:tgtEl>
                                        <p:attrNameLst>
                                          <p:attrName>ppt_w</p:attrName>
                                        </p:attrNameLst>
                                      </p:cBhvr>
                                      <p:tavLst>
                                        <p:tav tm="0" fmla="#ppt_w*sin(2.5*pi*$)">
                                          <p:val>
                                            <p:fltVal val="0"/>
                                          </p:val>
                                        </p:tav>
                                        <p:tav tm="100000">
                                          <p:val>
                                            <p:fltVal val="1"/>
                                          </p:val>
                                        </p:tav>
                                      </p:tavLst>
                                    </p:anim>
                                    <p:anim calcmode="lin" valueType="num">
                                      <p:cBhvr>
                                        <p:cTn id="24" dur="3000" fill="hold"/>
                                        <p:tgtEl>
                                          <p:spTgt spid="10"/>
                                        </p:tgtEl>
                                        <p:attrNameLst>
                                          <p:attrName>ppt_h</p:attrName>
                                        </p:attrNameLst>
                                      </p:cBhvr>
                                      <p:tavLst>
                                        <p:tav tm="0">
                                          <p:val>
                                            <p:strVal val="#ppt_h"/>
                                          </p:val>
                                        </p:tav>
                                        <p:tav tm="100000">
                                          <p:val>
                                            <p:strVal val="#ppt_h"/>
                                          </p:val>
                                        </p:tav>
                                      </p:tavLst>
                                    </p:anim>
                                  </p:childTnLst>
                                </p:cTn>
                              </p:par>
                              <p:par>
                                <p:cTn id="25" presetID="2" presetClass="entr" presetSubtype="1"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ppt_x"/>
                                          </p:val>
                                        </p:tav>
                                        <p:tav tm="100000">
                                          <p:val>
                                            <p:strVal val="#ppt_x"/>
                                          </p:val>
                                        </p:tav>
                                      </p:tavLst>
                                    </p:anim>
                                    <p:anim calcmode="lin" valueType="num">
                                      <p:cBhvr additive="base">
                                        <p:cTn id="28" dur="3000" fill="hold"/>
                                        <p:tgtEl>
                                          <p:spTgt spid="13"/>
                                        </p:tgtEl>
                                        <p:attrNameLst>
                                          <p:attrName>ppt_y</p:attrName>
                                        </p:attrNameLst>
                                      </p:cBhvr>
                                      <p:tavLst>
                                        <p:tav tm="0">
                                          <p:val>
                                            <p:strVal val="0-#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3000" fill="hold"/>
                                        <p:tgtEl>
                                          <p:spTgt spid="13"/>
                                        </p:tgtEl>
                                        <p:attrNameLst>
                                          <p:attrName>ppt_w</p:attrName>
                                        </p:attrNameLst>
                                      </p:cBhvr>
                                      <p:tavLst>
                                        <p:tav tm="0" fmla="#ppt_w*sin(2.5*pi*$)">
                                          <p:val>
                                            <p:fltVal val="0"/>
                                          </p:val>
                                        </p:tav>
                                        <p:tav tm="100000">
                                          <p:val>
                                            <p:fltVal val="1"/>
                                          </p:val>
                                        </p:tav>
                                      </p:tavLst>
                                    </p:anim>
                                    <p:anim calcmode="lin" valueType="num">
                                      <p:cBhvr>
                                        <p:cTn id="32" dur="3000" fill="hold"/>
                                        <p:tgtEl>
                                          <p:spTgt spid="13"/>
                                        </p:tgtEl>
                                        <p:attrNameLst>
                                          <p:attrName>ppt_h</p:attrName>
                                        </p:attrNameLst>
                                      </p:cBhvr>
                                      <p:tavLst>
                                        <p:tav tm="0">
                                          <p:val>
                                            <p:strVal val="#ppt_h"/>
                                          </p:val>
                                        </p:tav>
                                        <p:tav tm="100000">
                                          <p:val>
                                            <p:strVal val="#ppt_h"/>
                                          </p:val>
                                        </p:tav>
                                      </p:tavLst>
                                    </p:anim>
                                  </p:childTnLst>
                                </p:cTn>
                              </p:par>
                              <p:par>
                                <p:cTn id="33" presetID="2" presetClass="entr" presetSubtype="4"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ppt_x"/>
                                          </p:val>
                                        </p:tav>
                                        <p:tav tm="100000">
                                          <p:val>
                                            <p:strVal val="#ppt_x"/>
                                          </p:val>
                                        </p:tav>
                                      </p:tavLst>
                                    </p:anim>
                                    <p:anim calcmode="lin" valueType="num">
                                      <p:cBhvr additive="base">
                                        <p:cTn id="36" dur="3000" fill="hold"/>
                                        <p:tgtEl>
                                          <p:spTgt spid="11"/>
                                        </p:tgtEl>
                                        <p:attrNameLst>
                                          <p:attrName>ppt_y</p:attrName>
                                        </p:attrNameLst>
                                      </p:cBhvr>
                                      <p:tavLst>
                                        <p:tav tm="0">
                                          <p:val>
                                            <p:strVal val="1+#ppt_h/2"/>
                                          </p:val>
                                        </p:tav>
                                        <p:tav tm="100000">
                                          <p:val>
                                            <p:strVal val="#ppt_y"/>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ppt_x"/>
                                          </p:val>
                                        </p:tav>
                                        <p:tav tm="100000">
                                          <p:val>
                                            <p:strVal val="#ppt_x"/>
                                          </p:val>
                                        </p:tav>
                                      </p:tavLst>
                                    </p:anim>
                                    <p:anim calcmode="lin" valueType="num">
                                      <p:cBhvr additive="base">
                                        <p:cTn id="44" dur="3000" fill="hold"/>
                                        <p:tgtEl>
                                          <p:spTgt spid="14"/>
                                        </p:tgtEl>
                                        <p:attrNameLst>
                                          <p:attrName>ppt_y</p:attrName>
                                        </p:attrNameLst>
                                      </p:cBhvr>
                                      <p:tavLst>
                                        <p:tav tm="0">
                                          <p:val>
                                            <p:strVal val="0-#ppt_h/2"/>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p:cTn id="47" dur="3000" fill="hold"/>
                                        <p:tgtEl>
                                          <p:spTgt spid="14"/>
                                        </p:tgtEl>
                                        <p:attrNameLst>
                                          <p:attrName>ppt_w</p:attrName>
                                        </p:attrNameLst>
                                      </p:cBhvr>
                                      <p:tavLst>
                                        <p:tav tm="0" fmla="#ppt_w*sin(2.5*pi*$)">
                                          <p:val>
                                            <p:fltVal val="0"/>
                                          </p:val>
                                        </p:tav>
                                        <p:tav tm="100000">
                                          <p:val>
                                            <p:fltVal val="1"/>
                                          </p:val>
                                        </p:tav>
                                      </p:tavLst>
                                    </p:anim>
                                    <p:anim calcmode="lin" valueType="num">
                                      <p:cBhvr>
                                        <p:cTn id="48" dur="3000" fill="hold"/>
                                        <p:tgtEl>
                                          <p:spTgt spid="14"/>
                                        </p:tgtEl>
                                        <p:attrNameLst>
                                          <p:attrName>ppt_h</p:attrName>
                                        </p:attrNameLst>
                                      </p:cBhvr>
                                      <p:tavLst>
                                        <p:tav tm="0">
                                          <p:val>
                                            <p:strVal val="#ppt_h"/>
                                          </p:val>
                                        </p:tav>
                                        <p:tav tm="100000">
                                          <p:val>
                                            <p:strVal val="#ppt_h"/>
                                          </p:val>
                                        </p:tav>
                                      </p:tavLst>
                                    </p:anim>
                                  </p:childTnLst>
                                </p:cTn>
                              </p:par>
                              <p:par>
                                <p:cTn id="49" presetID="2" presetClass="entr" presetSubtype="4"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3000" fill="hold"/>
                                        <p:tgtEl>
                                          <p:spTgt spid="12"/>
                                        </p:tgtEl>
                                        <p:attrNameLst>
                                          <p:attrName>ppt_x</p:attrName>
                                        </p:attrNameLst>
                                      </p:cBhvr>
                                      <p:tavLst>
                                        <p:tav tm="0">
                                          <p:val>
                                            <p:strVal val="#ppt_x"/>
                                          </p:val>
                                        </p:tav>
                                        <p:tav tm="100000">
                                          <p:val>
                                            <p:strVal val="#ppt_x"/>
                                          </p:val>
                                        </p:tav>
                                      </p:tavLst>
                                    </p:anim>
                                    <p:anim calcmode="lin" valueType="num">
                                      <p:cBhvr additive="base">
                                        <p:cTn id="52" dur="3000" fill="hold"/>
                                        <p:tgtEl>
                                          <p:spTgt spid="12"/>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p:cTn id="55" dur="3000" fill="hold"/>
                                        <p:tgtEl>
                                          <p:spTgt spid="12"/>
                                        </p:tgtEl>
                                        <p:attrNameLst>
                                          <p:attrName>ppt_w</p:attrName>
                                        </p:attrNameLst>
                                      </p:cBhvr>
                                      <p:tavLst>
                                        <p:tav tm="0" fmla="#ppt_w*sin(2.5*pi*$)">
                                          <p:val>
                                            <p:fltVal val="0"/>
                                          </p:val>
                                        </p:tav>
                                        <p:tav tm="100000">
                                          <p:val>
                                            <p:fltVal val="1"/>
                                          </p:val>
                                        </p:tav>
                                      </p:tavLst>
                                    </p:anim>
                                    <p:anim calcmode="lin" valueType="num">
                                      <p:cBhvr>
                                        <p:cTn id="56" dur="3000" fill="hold"/>
                                        <p:tgtEl>
                                          <p:spTgt spid="12"/>
                                        </p:tgtEl>
                                        <p:attrNameLst>
                                          <p:attrName>ppt_h</p:attrName>
                                        </p:attrNameLst>
                                      </p:cBhvr>
                                      <p:tavLst>
                                        <p:tav tm="0">
                                          <p:val>
                                            <p:strVal val="#ppt_h"/>
                                          </p:val>
                                        </p:tav>
                                        <p:tav tm="100000">
                                          <p:val>
                                            <p:strVal val="#ppt_h"/>
                                          </p:val>
                                        </p:tav>
                                      </p:tavLst>
                                    </p:anim>
                                  </p:childTnLst>
                                </p:cTn>
                              </p:par>
                              <p:par>
                                <p:cTn id="57" presetID="2" presetClass="entr" presetSubtype="1"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3000" fill="hold"/>
                                        <p:tgtEl>
                                          <p:spTgt spid="15"/>
                                        </p:tgtEl>
                                        <p:attrNameLst>
                                          <p:attrName>ppt_x</p:attrName>
                                        </p:attrNameLst>
                                      </p:cBhvr>
                                      <p:tavLst>
                                        <p:tav tm="0">
                                          <p:val>
                                            <p:strVal val="#ppt_x"/>
                                          </p:val>
                                        </p:tav>
                                        <p:tav tm="100000">
                                          <p:val>
                                            <p:strVal val="#ppt_x"/>
                                          </p:val>
                                        </p:tav>
                                      </p:tavLst>
                                    </p:anim>
                                    <p:anim calcmode="lin" valueType="num">
                                      <p:cBhvr additive="base">
                                        <p:cTn id="60" dur="3000" fill="hold"/>
                                        <p:tgtEl>
                                          <p:spTgt spid="15"/>
                                        </p:tgtEl>
                                        <p:attrNameLst>
                                          <p:attrName>ppt_y</p:attrName>
                                        </p:attrNameLst>
                                      </p:cBhvr>
                                      <p:tavLst>
                                        <p:tav tm="0">
                                          <p:val>
                                            <p:strVal val="0-#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p:cTn id="63" dur="3000" fill="hold"/>
                                        <p:tgtEl>
                                          <p:spTgt spid="15"/>
                                        </p:tgtEl>
                                        <p:attrNameLst>
                                          <p:attrName>ppt_w</p:attrName>
                                        </p:attrNameLst>
                                      </p:cBhvr>
                                      <p:tavLst>
                                        <p:tav tm="0" fmla="#ppt_w*sin(2.5*pi*$)">
                                          <p:val>
                                            <p:fltVal val="0"/>
                                          </p:val>
                                        </p:tav>
                                        <p:tav tm="100000">
                                          <p:val>
                                            <p:fltVal val="1"/>
                                          </p:val>
                                        </p:tav>
                                      </p:tavLst>
                                    </p:anim>
                                    <p:anim calcmode="lin" valueType="num">
                                      <p:cBhvr>
                                        <p:cTn id="64" dur="3000" fill="hold"/>
                                        <p:tgtEl>
                                          <p:spTgt spid="15"/>
                                        </p:tgtEl>
                                        <p:attrNameLst>
                                          <p:attrName>ppt_h</p:attrName>
                                        </p:attrNameLst>
                                      </p:cBhvr>
                                      <p:tavLst>
                                        <p:tav tm="0">
                                          <p:val>
                                            <p:strVal val="#ppt_h"/>
                                          </p:val>
                                        </p:tav>
                                        <p:tav tm="100000">
                                          <p:val>
                                            <p:strVal val="#ppt_h"/>
                                          </p:val>
                                        </p:tav>
                                      </p:tavLst>
                                    </p:anim>
                                  </p:childTnLst>
                                </p:cTn>
                              </p:par>
                            </p:childTnLst>
                          </p:cTn>
                        </p:par>
                        <p:par>
                          <p:cTn id="65" fill="hold">
                            <p:stCondLst>
                              <p:cond delay="3000"/>
                            </p:stCondLst>
                            <p:childTnLst>
                              <p:par>
                                <p:cTn id="66" presetID="2" presetClass="exit" presetSubtype="4" fill="hold" nodeType="afterEffect">
                                  <p:stCondLst>
                                    <p:cond delay="0"/>
                                  </p:stCondLst>
                                  <p:childTnLst>
                                    <p:anim calcmode="lin" valueType="num">
                                      <p:cBhvr additive="base">
                                        <p:cTn id="67" dur="3000"/>
                                        <p:tgtEl>
                                          <p:spTgt spid="10"/>
                                        </p:tgtEl>
                                        <p:attrNameLst>
                                          <p:attrName>ppt_x</p:attrName>
                                        </p:attrNameLst>
                                      </p:cBhvr>
                                      <p:tavLst>
                                        <p:tav tm="0">
                                          <p:val>
                                            <p:strVal val="ppt_x"/>
                                          </p:val>
                                        </p:tav>
                                        <p:tav tm="100000">
                                          <p:val>
                                            <p:strVal val="ppt_x"/>
                                          </p:val>
                                        </p:tav>
                                      </p:tavLst>
                                    </p:anim>
                                    <p:anim calcmode="lin" valueType="num">
                                      <p:cBhvr additive="base">
                                        <p:cTn id="68" dur="3000"/>
                                        <p:tgtEl>
                                          <p:spTgt spid="10"/>
                                        </p:tgtEl>
                                        <p:attrNameLst>
                                          <p:attrName>ppt_y</p:attrName>
                                        </p:attrNameLst>
                                      </p:cBhvr>
                                      <p:tavLst>
                                        <p:tav tm="0">
                                          <p:val>
                                            <p:strVal val="ppt_y"/>
                                          </p:val>
                                        </p:tav>
                                        <p:tav tm="100000">
                                          <p:val>
                                            <p:strVal val="1+ppt_h/2"/>
                                          </p:val>
                                        </p:tav>
                                      </p:tavLst>
                                    </p:anim>
                                    <p:set>
                                      <p:cBhvr>
                                        <p:cTn id="69" dur="1" fill="hold">
                                          <p:stCondLst>
                                            <p:cond delay="2999"/>
                                          </p:stCondLst>
                                        </p:cTn>
                                        <p:tgtEl>
                                          <p:spTgt spid="10"/>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1"/>
                                        </p:tgtEl>
                                        <p:attrNameLst>
                                          <p:attrName>ppt_x</p:attrName>
                                        </p:attrNameLst>
                                      </p:cBhvr>
                                      <p:tavLst>
                                        <p:tav tm="0">
                                          <p:val>
                                            <p:strVal val="ppt_x"/>
                                          </p:val>
                                        </p:tav>
                                        <p:tav tm="100000">
                                          <p:val>
                                            <p:strVal val="ppt_x"/>
                                          </p:val>
                                        </p:tav>
                                      </p:tavLst>
                                    </p:anim>
                                    <p:anim calcmode="lin" valueType="num">
                                      <p:cBhvr additive="base">
                                        <p:cTn id="72" dur="3000"/>
                                        <p:tgtEl>
                                          <p:spTgt spid="11"/>
                                        </p:tgtEl>
                                        <p:attrNameLst>
                                          <p:attrName>ppt_y</p:attrName>
                                        </p:attrNameLst>
                                      </p:cBhvr>
                                      <p:tavLst>
                                        <p:tav tm="0">
                                          <p:val>
                                            <p:strVal val="ppt_y"/>
                                          </p:val>
                                        </p:tav>
                                        <p:tav tm="100000">
                                          <p:val>
                                            <p:strVal val="1+ppt_h/2"/>
                                          </p:val>
                                        </p:tav>
                                      </p:tavLst>
                                    </p:anim>
                                    <p:set>
                                      <p:cBhvr>
                                        <p:cTn id="73" dur="1" fill="hold">
                                          <p:stCondLst>
                                            <p:cond delay="2999"/>
                                          </p:stCondLst>
                                        </p:cTn>
                                        <p:tgtEl>
                                          <p:spTgt spid="11"/>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2"/>
                                        </p:tgtEl>
                                        <p:attrNameLst>
                                          <p:attrName>ppt_x</p:attrName>
                                        </p:attrNameLst>
                                      </p:cBhvr>
                                      <p:tavLst>
                                        <p:tav tm="0">
                                          <p:val>
                                            <p:strVal val="ppt_x"/>
                                          </p:val>
                                        </p:tav>
                                        <p:tav tm="100000">
                                          <p:val>
                                            <p:strVal val="ppt_x"/>
                                          </p:val>
                                        </p:tav>
                                      </p:tavLst>
                                    </p:anim>
                                    <p:anim calcmode="lin" valueType="num">
                                      <p:cBhvr additive="base">
                                        <p:cTn id="76" dur="3000"/>
                                        <p:tgtEl>
                                          <p:spTgt spid="12"/>
                                        </p:tgtEl>
                                        <p:attrNameLst>
                                          <p:attrName>ppt_y</p:attrName>
                                        </p:attrNameLst>
                                      </p:cBhvr>
                                      <p:tavLst>
                                        <p:tav tm="0">
                                          <p:val>
                                            <p:strVal val="ppt_y"/>
                                          </p:val>
                                        </p:tav>
                                        <p:tav tm="100000">
                                          <p:val>
                                            <p:strVal val="1+ppt_h/2"/>
                                          </p:val>
                                        </p:tav>
                                      </p:tavLst>
                                    </p:anim>
                                    <p:set>
                                      <p:cBhvr>
                                        <p:cTn id="77" dur="1" fill="hold">
                                          <p:stCondLst>
                                            <p:cond delay="2999"/>
                                          </p:stCondLst>
                                        </p:cTn>
                                        <p:tgtEl>
                                          <p:spTgt spid="12"/>
                                        </p:tgtEl>
                                        <p:attrNameLst>
                                          <p:attrName>style.visibility</p:attrName>
                                        </p:attrNameLst>
                                      </p:cBhvr>
                                      <p:to>
                                        <p:strVal val="hidden"/>
                                      </p:to>
                                    </p:set>
                                  </p:childTnLst>
                                </p:cTn>
                              </p:par>
                              <p:par>
                                <p:cTn id="78" presetID="19" presetClass="exit" presetSubtype="10" fill="hold" nodeType="withEffect">
                                  <p:stCondLst>
                                    <p:cond delay="0"/>
                                  </p:stCondLst>
                                  <p:childTnLst>
                                    <p:anim calcmode="lin" valueType="num">
                                      <p:cBhvr>
                                        <p:cTn id="79" dur="3000"/>
                                        <p:tgtEl>
                                          <p:spTgt spid="10"/>
                                        </p:tgtEl>
                                        <p:attrNameLst>
                                          <p:attrName>ppt_h</p:attrName>
                                        </p:attrNameLst>
                                      </p:cBhvr>
                                      <p:tavLst>
                                        <p:tav tm="0">
                                          <p:val>
                                            <p:strVal val="ppt_h"/>
                                          </p:val>
                                        </p:tav>
                                        <p:tav tm="100000">
                                          <p:val>
                                            <p:strVal val="ppt_h"/>
                                          </p:val>
                                        </p:tav>
                                      </p:tavLst>
                                    </p:anim>
                                    <p:anim calcmode="lin" valueType="num">
                                      <p:cBhvr>
                                        <p:cTn id="80"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1" dur="1" fill="hold">
                                          <p:stCondLst>
                                            <p:cond delay="2999"/>
                                          </p:stCondLst>
                                        </p:cTn>
                                        <p:tgtEl>
                                          <p:spTgt spid="10"/>
                                        </p:tgtEl>
                                        <p:attrNameLst>
                                          <p:attrName>style.visibility</p:attrName>
                                        </p:attrNameLst>
                                      </p:cBhvr>
                                      <p:to>
                                        <p:strVal val="hidden"/>
                                      </p:to>
                                    </p:set>
                                  </p:childTnLst>
                                </p:cTn>
                              </p:par>
                              <p:par>
                                <p:cTn id="82" presetID="19" presetClass="exit" presetSubtype="10" fill="hold" nodeType="withEffect">
                                  <p:stCondLst>
                                    <p:cond delay="0"/>
                                  </p:stCondLst>
                                  <p:childTnLst>
                                    <p:anim calcmode="lin" valueType="num">
                                      <p:cBhvr>
                                        <p:cTn id="83" dur="3000"/>
                                        <p:tgtEl>
                                          <p:spTgt spid="11"/>
                                        </p:tgtEl>
                                        <p:attrNameLst>
                                          <p:attrName>ppt_h</p:attrName>
                                        </p:attrNameLst>
                                      </p:cBhvr>
                                      <p:tavLst>
                                        <p:tav tm="0">
                                          <p:val>
                                            <p:strVal val="ppt_h"/>
                                          </p:val>
                                        </p:tav>
                                        <p:tav tm="100000">
                                          <p:val>
                                            <p:strVal val="ppt_h"/>
                                          </p:val>
                                        </p:tav>
                                      </p:tavLst>
                                    </p:anim>
                                    <p:anim calcmode="lin" valueType="num">
                                      <p:cBhvr>
                                        <p:cTn id="84"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5" dur="1" fill="hold">
                                          <p:stCondLst>
                                            <p:cond delay="2999"/>
                                          </p:stCondLst>
                                        </p:cTn>
                                        <p:tgtEl>
                                          <p:spTgt spid="11"/>
                                        </p:tgtEl>
                                        <p:attrNameLst>
                                          <p:attrName>style.visibility</p:attrName>
                                        </p:attrNameLst>
                                      </p:cBhvr>
                                      <p:to>
                                        <p:strVal val="hidden"/>
                                      </p:to>
                                    </p:set>
                                  </p:childTnLst>
                                </p:cTn>
                              </p:par>
                              <p:par>
                                <p:cTn id="86" presetID="19" presetClass="exit" presetSubtype="10" fill="hold" nodeType="withEffect">
                                  <p:stCondLst>
                                    <p:cond delay="0"/>
                                  </p:stCondLst>
                                  <p:childTnLst>
                                    <p:anim calcmode="lin" valueType="num">
                                      <p:cBhvr>
                                        <p:cTn id="87" dur="3000"/>
                                        <p:tgtEl>
                                          <p:spTgt spid="12"/>
                                        </p:tgtEl>
                                        <p:attrNameLst>
                                          <p:attrName>ppt_h</p:attrName>
                                        </p:attrNameLst>
                                      </p:cBhvr>
                                      <p:tavLst>
                                        <p:tav tm="0">
                                          <p:val>
                                            <p:strVal val="ppt_h"/>
                                          </p:val>
                                        </p:tav>
                                        <p:tav tm="100000">
                                          <p:val>
                                            <p:strVal val="ppt_h"/>
                                          </p:val>
                                        </p:tav>
                                      </p:tavLst>
                                    </p:anim>
                                    <p:anim calcmode="lin" valueType="num">
                                      <p:cBhvr>
                                        <p:cTn id="88"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1" fill="hold" nodeType="withEffect">
                                  <p:stCondLst>
                                    <p:cond delay="0"/>
                                  </p:stCondLst>
                                  <p:childTnLst>
                                    <p:anim calcmode="lin" valueType="num">
                                      <p:cBhvr additive="base">
                                        <p:cTn id="91" dur="3000"/>
                                        <p:tgtEl>
                                          <p:spTgt spid="13"/>
                                        </p:tgtEl>
                                        <p:attrNameLst>
                                          <p:attrName>ppt_x</p:attrName>
                                        </p:attrNameLst>
                                      </p:cBhvr>
                                      <p:tavLst>
                                        <p:tav tm="0">
                                          <p:val>
                                            <p:strVal val="ppt_x"/>
                                          </p:val>
                                        </p:tav>
                                        <p:tav tm="100000">
                                          <p:val>
                                            <p:strVal val="ppt_x"/>
                                          </p:val>
                                        </p:tav>
                                      </p:tavLst>
                                    </p:anim>
                                    <p:anim calcmode="lin" valueType="num">
                                      <p:cBhvr additive="base">
                                        <p:cTn id="92" dur="3000"/>
                                        <p:tgtEl>
                                          <p:spTgt spid="13"/>
                                        </p:tgtEl>
                                        <p:attrNameLst>
                                          <p:attrName>ppt_y</p:attrName>
                                        </p:attrNameLst>
                                      </p:cBhvr>
                                      <p:tavLst>
                                        <p:tav tm="0">
                                          <p:val>
                                            <p:strVal val="ppt_y"/>
                                          </p:val>
                                        </p:tav>
                                        <p:tav tm="100000">
                                          <p:val>
                                            <p:strVal val="0-ppt_h/2"/>
                                          </p:val>
                                        </p:tav>
                                      </p:tavLst>
                                    </p:anim>
                                    <p:set>
                                      <p:cBhvr>
                                        <p:cTn id="93" dur="1" fill="hold">
                                          <p:stCondLst>
                                            <p:cond delay="2999"/>
                                          </p:stCondLst>
                                        </p:cTn>
                                        <p:tgtEl>
                                          <p:spTgt spid="13"/>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3000"/>
                                        <p:tgtEl>
                                          <p:spTgt spid="14"/>
                                        </p:tgtEl>
                                        <p:attrNameLst>
                                          <p:attrName>ppt_x</p:attrName>
                                        </p:attrNameLst>
                                      </p:cBhvr>
                                      <p:tavLst>
                                        <p:tav tm="0">
                                          <p:val>
                                            <p:strVal val="ppt_x"/>
                                          </p:val>
                                        </p:tav>
                                        <p:tav tm="100000">
                                          <p:val>
                                            <p:strVal val="ppt_x"/>
                                          </p:val>
                                        </p:tav>
                                      </p:tavLst>
                                    </p:anim>
                                    <p:anim calcmode="lin" valueType="num">
                                      <p:cBhvr additive="base">
                                        <p:cTn id="96" dur="3000"/>
                                        <p:tgtEl>
                                          <p:spTgt spid="14"/>
                                        </p:tgtEl>
                                        <p:attrNameLst>
                                          <p:attrName>ppt_y</p:attrName>
                                        </p:attrNameLst>
                                      </p:cBhvr>
                                      <p:tavLst>
                                        <p:tav tm="0">
                                          <p:val>
                                            <p:strVal val="ppt_y"/>
                                          </p:val>
                                        </p:tav>
                                        <p:tav tm="100000">
                                          <p:val>
                                            <p:strVal val="0-ppt_h/2"/>
                                          </p:val>
                                        </p:tav>
                                      </p:tavLst>
                                    </p:anim>
                                    <p:set>
                                      <p:cBhvr>
                                        <p:cTn id="97" dur="1" fill="hold">
                                          <p:stCondLst>
                                            <p:cond delay="2999"/>
                                          </p:stCondLst>
                                        </p:cTn>
                                        <p:tgtEl>
                                          <p:spTgt spid="14"/>
                                        </p:tgtEl>
                                        <p:attrNameLst>
                                          <p:attrName>style.visibility</p:attrName>
                                        </p:attrNameLst>
                                      </p:cBhvr>
                                      <p:to>
                                        <p:strVal val="hidden"/>
                                      </p:to>
                                    </p:set>
                                  </p:childTnLst>
                                </p:cTn>
                              </p:par>
                              <p:par>
                                <p:cTn id="98" presetID="2" presetClass="exit" presetSubtype="1" fill="hold" nodeType="withEffect">
                                  <p:stCondLst>
                                    <p:cond delay="0"/>
                                  </p:stCondLst>
                                  <p:childTnLst>
                                    <p:anim calcmode="lin" valueType="num">
                                      <p:cBhvr additive="base">
                                        <p:cTn id="99" dur="3000"/>
                                        <p:tgtEl>
                                          <p:spTgt spid="15"/>
                                        </p:tgtEl>
                                        <p:attrNameLst>
                                          <p:attrName>ppt_x</p:attrName>
                                        </p:attrNameLst>
                                      </p:cBhvr>
                                      <p:tavLst>
                                        <p:tav tm="0">
                                          <p:val>
                                            <p:strVal val="ppt_x"/>
                                          </p:val>
                                        </p:tav>
                                        <p:tav tm="100000">
                                          <p:val>
                                            <p:strVal val="ppt_x"/>
                                          </p:val>
                                        </p:tav>
                                      </p:tavLst>
                                    </p:anim>
                                    <p:anim calcmode="lin" valueType="num">
                                      <p:cBhvr additive="base">
                                        <p:cTn id="100" dur="3000"/>
                                        <p:tgtEl>
                                          <p:spTgt spid="15"/>
                                        </p:tgtEl>
                                        <p:attrNameLst>
                                          <p:attrName>ppt_y</p:attrName>
                                        </p:attrNameLst>
                                      </p:cBhvr>
                                      <p:tavLst>
                                        <p:tav tm="0">
                                          <p:val>
                                            <p:strVal val="ppt_y"/>
                                          </p:val>
                                        </p:tav>
                                        <p:tav tm="100000">
                                          <p:val>
                                            <p:strVal val="0-ppt_h/2"/>
                                          </p:val>
                                        </p:tav>
                                      </p:tavLst>
                                    </p:anim>
                                    <p:set>
                                      <p:cBhvr>
                                        <p:cTn id="101" dur="1" fill="hold">
                                          <p:stCondLst>
                                            <p:cond delay="2999"/>
                                          </p:stCondLst>
                                        </p:cTn>
                                        <p:tgtEl>
                                          <p:spTgt spid="15"/>
                                        </p:tgtEl>
                                        <p:attrNameLst>
                                          <p:attrName>style.visibility</p:attrName>
                                        </p:attrNameLst>
                                      </p:cBhvr>
                                      <p:to>
                                        <p:strVal val="hidden"/>
                                      </p:to>
                                    </p:set>
                                  </p:childTnLst>
                                </p:cTn>
                              </p:par>
                              <p:par>
                                <p:cTn id="102" presetID="19" presetClass="exit" presetSubtype="10" fill="hold" nodeType="withEffect">
                                  <p:stCondLst>
                                    <p:cond delay="0"/>
                                  </p:stCondLst>
                                  <p:childTnLst>
                                    <p:anim calcmode="lin" valueType="num">
                                      <p:cBhvr>
                                        <p:cTn id="103" dur="3000"/>
                                        <p:tgtEl>
                                          <p:spTgt spid="13"/>
                                        </p:tgtEl>
                                        <p:attrNameLst>
                                          <p:attrName>ppt_h</p:attrName>
                                        </p:attrNameLst>
                                      </p:cBhvr>
                                      <p:tavLst>
                                        <p:tav tm="0">
                                          <p:val>
                                            <p:strVal val="ppt_h"/>
                                          </p:val>
                                        </p:tav>
                                        <p:tav tm="100000">
                                          <p:val>
                                            <p:strVal val="ppt_h"/>
                                          </p:val>
                                        </p:tav>
                                      </p:tavLst>
                                    </p:anim>
                                    <p:anim calcmode="lin" valueType="num">
                                      <p:cBhvr>
                                        <p:cTn id="104"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 dur="1" fill="hold">
                                          <p:stCondLst>
                                            <p:cond delay="2999"/>
                                          </p:stCondLst>
                                        </p:cTn>
                                        <p:tgtEl>
                                          <p:spTgt spid="13"/>
                                        </p:tgtEl>
                                        <p:attrNameLst>
                                          <p:attrName>style.visibility</p:attrName>
                                        </p:attrNameLst>
                                      </p:cBhvr>
                                      <p:to>
                                        <p:strVal val="hidden"/>
                                      </p:to>
                                    </p:set>
                                  </p:childTnLst>
                                </p:cTn>
                              </p:par>
                              <p:par>
                                <p:cTn id="106" presetID="19" presetClass="exit" presetSubtype="10" fill="hold" nodeType="withEffect">
                                  <p:stCondLst>
                                    <p:cond delay="0"/>
                                  </p:stCondLst>
                                  <p:childTnLst>
                                    <p:anim calcmode="lin" valueType="num">
                                      <p:cBhvr>
                                        <p:cTn id="107" dur="3000"/>
                                        <p:tgtEl>
                                          <p:spTgt spid="14"/>
                                        </p:tgtEl>
                                        <p:attrNameLst>
                                          <p:attrName>ppt_h</p:attrName>
                                        </p:attrNameLst>
                                      </p:cBhvr>
                                      <p:tavLst>
                                        <p:tav tm="0">
                                          <p:val>
                                            <p:strVal val="ppt_h"/>
                                          </p:val>
                                        </p:tav>
                                        <p:tav tm="100000">
                                          <p:val>
                                            <p:strVal val="ppt_h"/>
                                          </p:val>
                                        </p:tav>
                                      </p:tavLst>
                                    </p:anim>
                                    <p:anim calcmode="lin" valueType="num">
                                      <p:cBhvr>
                                        <p:cTn id="108"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 dur="1" fill="hold">
                                          <p:stCondLst>
                                            <p:cond delay="2999"/>
                                          </p:stCondLst>
                                        </p:cTn>
                                        <p:tgtEl>
                                          <p:spTgt spid="14"/>
                                        </p:tgtEl>
                                        <p:attrNameLst>
                                          <p:attrName>style.visibility</p:attrName>
                                        </p:attrNameLst>
                                      </p:cBhvr>
                                      <p:to>
                                        <p:strVal val="hidden"/>
                                      </p:to>
                                    </p:set>
                                  </p:childTnLst>
                                </p:cTn>
                              </p:par>
                              <p:par>
                                <p:cTn id="110" presetID="19" presetClass="exit" presetSubtype="10" fill="hold" nodeType="withEffect">
                                  <p:stCondLst>
                                    <p:cond delay="0"/>
                                  </p:stCondLst>
                                  <p:childTnLst>
                                    <p:anim calcmode="lin" valueType="num">
                                      <p:cBhvr>
                                        <p:cTn id="111" dur="3000"/>
                                        <p:tgtEl>
                                          <p:spTgt spid="15"/>
                                        </p:tgtEl>
                                        <p:attrNameLst>
                                          <p:attrName>ppt_h</p:attrName>
                                        </p:attrNameLst>
                                      </p:cBhvr>
                                      <p:tavLst>
                                        <p:tav tm="0">
                                          <p:val>
                                            <p:strVal val="ppt_h"/>
                                          </p:val>
                                        </p:tav>
                                        <p:tav tm="100000">
                                          <p:val>
                                            <p:strVal val="ppt_h"/>
                                          </p:val>
                                        </p:tav>
                                      </p:tavLst>
                                    </p:anim>
                                    <p:anim calcmode="lin" valueType="num">
                                      <p:cBhvr>
                                        <p:cTn id="112"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3" dur="1" fill="hold">
                                          <p:stCondLst>
                                            <p:cond delay="2999"/>
                                          </p:stCondLst>
                                        </p:cTn>
                                        <p:tgtEl>
                                          <p:spTgt spid="15"/>
                                        </p:tgtEl>
                                        <p:attrNameLst>
                                          <p:attrName>style.visibility</p:attrName>
                                        </p:attrNameLst>
                                      </p:cBhvr>
                                      <p:to>
                                        <p:strVal val="hidden"/>
                                      </p:to>
                                    </p:set>
                                  </p:childTnLst>
                                </p:cTn>
                              </p:par>
                              <p:par>
                                <p:cTn id="114" presetID="19" presetClass="exit" presetSubtype="10" fill="hold" nodeType="withEffect">
                                  <p:stCondLst>
                                    <p:cond delay="0"/>
                                  </p:stCondLst>
                                  <p:childTnLst>
                                    <p:anim calcmode="lin" valueType="num">
                                      <p:cBhvr>
                                        <p:cTn id="115" dur="3000"/>
                                        <p:tgtEl>
                                          <p:spTgt spid="6"/>
                                        </p:tgtEl>
                                        <p:attrNameLst>
                                          <p:attrName>ppt_h</p:attrName>
                                        </p:attrNameLst>
                                      </p:cBhvr>
                                      <p:tavLst>
                                        <p:tav tm="0">
                                          <p:val>
                                            <p:strVal val="ppt_h"/>
                                          </p:val>
                                        </p:tav>
                                        <p:tav tm="100000">
                                          <p:val>
                                            <p:strVal val="ppt_h"/>
                                          </p:val>
                                        </p:tav>
                                      </p:tavLst>
                                    </p:anim>
                                    <p:anim calcmode="lin" valueType="num">
                                      <p:cBhvr>
                                        <p:cTn id="116"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7" dur="1" fill="hold">
                                          <p:stCondLst>
                                            <p:cond delay="2999"/>
                                          </p:stCondLst>
                                        </p:cTn>
                                        <p:tgtEl>
                                          <p:spTgt spid="6"/>
                                        </p:tgtEl>
                                        <p:attrNameLst>
                                          <p:attrName>style.visibility</p:attrName>
                                        </p:attrNameLst>
                                      </p:cBhvr>
                                      <p:to>
                                        <p:strVal val="hidden"/>
                                      </p:to>
                                    </p:set>
                                  </p:childTnLst>
                                </p:cTn>
                              </p:par>
                              <p:par>
                                <p:cTn id="118" presetID="19" presetClass="exit" presetSubtype="10" fill="hold" nodeType="withEffect">
                                  <p:stCondLst>
                                    <p:cond delay="0"/>
                                  </p:stCondLst>
                                  <p:childTnLst>
                                    <p:anim calcmode="lin" valueType="num">
                                      <p:cBhvr>
                                        <p:cTn id="119" dur="3000"/>
                                        <p:tgtEl>
                                          <p:spTgt spid="7"/>
                                        </p:tgtEl>
                                        <p:attrNameLst>
                                          <p:attrName>ppt_h</p:attrName>
                                        </p:attrNameLst>
                                      </p:cBhvr>
                                      <p:tavLst>
                                        <p:tav tm="0">
                                          <p:val>
                                            <p:strVal val="ppt_h"/>
                                          </p:val>
                                        </p:tav>
                                        <p:tav tm="100000">
                                          <p:val>
                                            <p:strVal val="ppt_h"/>
                                          </p:val>
                                        </p:tav>
                                      </p:tavLst>
                                    </p:anim>
                                    <p:anim calcmode="lin" valueType="num">
                                      <p:cBhvr>
                                        <p:cTn id="120"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1" dur="1" fill="hold">
                                          <p:stCondLst>
                                            <p:cond delay="2999"/>
                                          </p:stCondLst>
                                        </p:cTn>
                                        <p:tgtEl>
                                          <p:spTgt spid="7"/>
                                        </p:tgtEl>
                                        <p:attrNameLst>
                                          <p:attrName>style.visibility</p:attrName>
                                        </p:attrNameLst>
                                      </p:cBhvr>
                                      <p:to>
                                        <p:strVal val="hidden"/>
                                      </p:to>
                                    </p:set>
                                  </p:childTnLst>
                                </p:cTn>
                              </p:par>
                              <p:par>
                                <p:cTn id="122" presetID="19" presetClass="exit" presetSubtype="10" fill="hold" nodeType="withEffect">
                                  <p:stCondLst>
                                    <p:cond delay="0"/>
                                  </p:stCondLst>
                                  <p:childTnLst>
                                    <p:anim calcmode="lin" valueType="num">
                                      <p:cBhvr>
                                        <p:cTn id="123" dur="3000"/>
                                        <p:tgtEl>
                                          <p:spTgt spid="8"/>
                                        </p:tgtEl>
                                        <p:attrNameLst>
                                          <p:attrName>ppt_h</p:attrName>
                                        </p:attrNameLst>
                                      </p:cBhvr>
                                      <p:tavLst>
                                        <p:tav tm="0">
                                          <p:val>
                                            <p:strVal val="ppt_h"/>
                                          </p:val>
                                        </p:tav>
                                        <p:tav tm="100000">
                                          <p:val>
                                            <p:strVal val="ppt_h"/>
                                          </p:val>
                                        </p:tav>
                                      </p:tavLst>
                                    </p:anim>
                                    <p:anim calcmode="lin" valueType="num">
                                      <p:cBhvr>
                                        <p:cTn id="124"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5" dur="1" fill="hold">
                                          <p:stCondLst>
                                            <p:cond delay="2999"/>
                                          </p:stCondLst>
                                        </p:cTn>
                                        <p:tgtEl>
                                          <p:spTgt spid="8"/>
                                        </p:tgtEl>
                                        <p:attrNameLst>
                                          <p:attrName>style.visibility</p:attrName>
                                        </p:attrNameLst>
                                      </p:cBhvr>
                                      <p:to>
                                        <p:strVal val="hidden"/>
                                      </p:to>
                                    </p:set>
                                  </p:childTnLst>
                                </p:cTn>
                              </p:par>
                              <p:par>
                                <p:cTn id="126" presetID="8" presetClass="exit" presetSubtype="16" fill="hold" nodeType="withEffect">
                                  <p:stCondLst>
                                    <p:cond delay="0"/>
                                  </p:stCondLst>
                                  <p:childTnLst>
                                    <p:animEffect transition="out" filter="diamond(in)">
                                      <p:cBhvr>
                                        <p:cTn id="127" dur="3000"/>
                                        <p:tgtEl>
                                          <p:spTgt spid="6"/>
                                        </p:tgtEl>
                                      </p:cBhvr>
                                    </p:animEffect>
                                    <p:set>
                                      <p:cBhvr>
                                        <p:cTn id="128" dur="1" fill="hold">
                                          <p:stCondLst>
                                            <p:cond delay="2999"/>
                                          </p:stCondLst>
                                        </p:cTn>
                                        <p:tgtEl>
                                          <p:spTgt spid="6"/>
                                        </p:tgtEl>
                                        <p:attrNameLst>
                                          <p:attrName>style.visibility</p:attrName>
                                        </p:attrNameLst>
                                      </p:cBhvr>
                                      <p:to>
                                        <p:strVal val="hidden"/>
                                      </p:to>
                                    </p:set>
                                  </p:childTnLst>
                                </p:cTn>
                              </p:par>
                              <p:par>
                                <p:cTn id="129" presetID="8" presetClass="exit" presetSubtype="16" fill="hold" nodeType="withEffect">
                                  <p:stCondLst>
                                    <p:cond delay="0"/>
                                  </p:stCondLst>
                                  <p:childTnLst>
                                    <p:animEffect transition="out" filter="diamond(in)">
                                      <p:cBhvr>
                                        <p:cTn id="130" dur="3000"/>
                                        <p:tgtEl>
                                          <p:spTgt spid="7"/>
                                        </p:tgtEl>
                                      </p:cBhvr>
                                    </p:animEffect>
                                    <p:set>
                                      <p:cBhvr>
                                        <p:cTn id="131" dur="1" fill="hold">
                                          <p:stCondLst>
                                            <p:cond delay="2999"/>
                                          </p:stCondLst>
                                        </p:cTn>
                                        <p:tgtEl>
                                          <p:spTgt spid="7"/>
                                        </p:tgtEl>
                                        <p:attrNameLst>
                                          <p:attrName>style.visibility</p:attrName>
                                        </p:attrNameLst>
                                      </p:cBhvr>
                                      <p:to>
                                        <p:strVal val="hidden"/>
                                      </p:to>
                                    </p:set>
                                  </p:childTnLst>
                                </p:cTn>
                              </p:par>
                              <p:par>
                                <p:cTn id="132" presetID="8" presetClass="exit" presetSubtype="16" fill="hold" nodeType="withEffect">
                                  <p:stCondLst>
                                    <p:cond delay="0"/>
                                  </p:stCondLst>
                                  <p:childTnLst>
                                    <p:animEffect transition="out" filter="diamond(in)">
                                      <p:cBhvr>
                                        <p:cTn id="133" dur="3000"/>
                                        <p:tgtEl>
                                          <p:spTgt spid="8"/>
                                        </p:tgtEl>
                                      </p:cBhvr>
                                    </p:animEffect>
                                    <p:set>
                                      <p:cBhvr>
                                        <p:cTn id="134" dur="1" fill="hold">
                                          <p:stCondLst>
                                            <p:cond delay="2999"/>
                                          </p:stCondLst>
                                        </p:cTn>
                                        <p:tgtEl>
                                          <p:spTgt spid="8"/>
                                        </p:tgtEl>
                                        <p:attrNameLst>
                                          <p:attrName>style.visibility</p:attrName>
                                        </p:attrNameLst>
                                      </p:cBhvr>
                                      <p:to>
                                        <p:strVal val="hidden"/>
                                      </p:to>
                                    </p:set>
                                  </p:childTnLst>
                                </p:cTn>
                              </p:par>
                              <p:par>
                                <p:cTn id="135" presetID="8" presetClass="exit" presetSubtype="16" fill="hold" nodeType="withEffect">
                                  <p:stCondLst>
                                    <p:cond delay="0"/>
                                  </p:stCondLst>
                                  <p:childTnLst>
                                    <p:animEffect transition="out" filter="diamond(in)">
                                      <p:cBhvr>
                                        <p:cTn id="136" dur="3000"/>
                                        <p:tgtEl>
                                          <p:spTgt spid="9"/>
                                        </p:tgtEl>
                                      </p:cBhvr>
                                    </p:animEffect>
                                    <p:set>
                                      <p:cBhvr>
                                        <p:cTn id="137" dur="1" fill="hold">
                                          <p:stCondLst>
                                            <p:cond delay="2999"/>
                                          </p:stCondLst>
                                        </p:cTn>
                                        <p:tgtEl>
                                          <p:spTgt spid="9"/>
                                        </p:tgtEl>
                                        <p:attrNameLst>
                                          <p:attrName>style.visibility</p:attrName>
                                        </p:attrNameLst>
                                      </p:cBhvr>
                                      <p:to>
                                        <p:strVal val="hidden"/>
                                      </p:to>
                                    </p:set>
                                  </p:childTnLst>
                                </p:cTn>
                              </p:par>
                              <p:par>
                                <p:cTn id="138" presetID="23" presetClass="entr" presetSubtype="288"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strVal val="4/3*#ppt_w"/>
                                          </p:val>
                                        </p:tav>
                                        <p:tav tm="100000">
                                          <p:val>
                                            <p:strVal val="#ppt_w"/>
                                          </p:val>
                                        </p:tav>
                                      </p:tavLst>
                                    </p:anim>
                                    <p:anim calcmode="lin" valueType="num">
                                      <p:cBhvr>
                                        <p:cTn id="141" dur="3000" fill="hold"/>
                                        <p:tgtEl>
                                          <p:spTgt spid="4"/>
                                        </p:tgtEl>
                                        <p:attrNameLst>
                                          <p:attrName>ppt_h</p:attrName>
                                        </p:attrNameLst>
                                      </p:cBhvr>
                                      <p:tavLst>
                                        <p:tav tm="0">
                                          <p:val>
                                            <p:strVal val="4/3*#ppt_h"/>
                                          </p:val>
                                        </p:tav>
                                        <p:tav tm="100000">
                                          <p:val>
                                            <p:strVal val="#ppt_h"/>
                                          </p:val>
                                        </p:tav>
                                      </p:tavLst>
                                    </p:anim>
                                  </p:childTnLst>
                                </p:cTn>
                              </p:par>
                              <p:par>
                                <p:cTn id="142" presetID="16" presetClass="entr" presetSubtype="4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barn(outHorizontal)">
                                      <p:cBhvr>
                                        <p:cTn id="144" dur="3000"/>
                                        <p:tgtEl>
                                          <p:spTgt spid="4"/>
                                        </p:tgtEl>
                                      </p:cBhvr>
                                    </p:animEffect>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7"/>
                                        </p:tgtEl>
                                        <p:attrNameLst>
                                          <p:attrName>style.visibility</p:attrName>
                                        </p:attrNameLst>
                                      </p:cBhvr>
                                      <p:to>
                                        <p:strVal val="visible"/>
                                      </p:to>
                                    </p:set>
                                    <p:animEffect transition="in" filter="fade">
                                      <p:cBhvr>
                                        <p:cTn id="148" dur="1000"/>
                                        <p:tgtEl>
                                          <p:spTgt spid="17"/>
                                        </p:tgtEl>
                                      </p:cBhvr>
                                    </p:animEffect>
                                    <p:anim calcmode="lin" valueType="num">
                                      <p:cBhvr>
                                        <p:cTn id="149" dur="1000" fill="hold"/>
                                        <p:tgtEl>
                                          <p:spTgt spid="17"/>
                                        </p:tgtEl>
                                        <p:attrNameLst>
                                          <p:attrName>ppt_x</p:attrName>
                                        </p:attrNameLst>
                                      </p:cBhvr>
                                      <p:tavLst>
                                        <p:tav tm="0">
                                          <p:val>
                                            <p:strVal val="#ppt_x-.1"/>
                                          </p:val>
                                        </p:tav>
                                        <p:tav tm="100000">
                                          <p:val>
                                            <p:strVal val="#ppt_x"/>
                                          </p:val>
                                        </p:tav>
                                      </p:tavLst>
                                    </p:anim>
                                    <p:anim calcmode="lin" valueType="num">
                                      <p:cBhvr>
                                        <p:cTn id="15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_549be_79db4da4_XXXL.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71438" y="0"/>
            <a:ext cx="1500188" cy="5119688"/>
          </a:xfrm>
          <a:prstGeom prst="rtTriangl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flipH="1">
            <a:off x="7929562" y="0"/>
            <a:ext cx="1214437" cy="5161756"/>
          </a:xfrm>
          <a:prstGeom prst="rtTriangl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a:off x="500063" y="357188"/>
            <a:ext cx="1500187" cy="4762500"/>
          </a:xfrm>
          <a:prstGeom prst="rtTriangl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flipH="1">
            <a:off x="7358063" y="417513"/>
            <a:ext cx="1214437" cy="4762500"/>
          </a:xfrm>
          <a:prstGeom prst="rtTriangl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a:off x="928688" y="655638"/>
            <a:ext cx="1500187" cy="4464050"/>
          </a:xfrm>
          <a:prstGeom prst="rtTriangl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rectángulo"/>
          <p:cNvSpPr/>
          <p:nvPr/>
        </p:nvSpPr>
        <p:spPr>
          <a:xfrm flipH="1">
            <a:off x="6786563" y="1012825"/>
            <a:ext cx="1214437" cy="4167188"/>
          </a:xfrm>
          <a:prstGeom prst="rtTriangl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rectángulo"/>
          <p:cNvSpPr/>
          <p:nvPr/>
        </p:nvSpPr>
        <p:spPr>
          <a:xfrm flipH="1">
            <a:off x="6143625" y="1428750"/>
            <a:ext cx="1214438" cy="3751263"/>
          </a:xfrm>
          <a:prstGeom prst="rtTriangl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rectángulo"/>
          <p:cNvSpPr/>
          <p:nvPr/>
        </p:nvSpPr>
        <p:spPr>
          <a:xfrm flipH="1">
            <a:off x="5572125" y="2024063"/>
            <a:ext cx="1214438" cy="3137693"/>
          </a:xfrm>
          <a:prstGeom prst="rtTriangl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rectángulo"/>
          <p:cNvSpPr/>
          <p:nvPr/>
        </p:nvSpPr>
        <p:spPr>
          <a:xfrm flipH="1">
            <a:off x="5072060" y="2322513"/>
            <a:ext cx="1214437" cy="2839243"/>
          </a:xfrm>
          <a:prstGeom prst="rtTriangl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rectángulo"/>
          <p:cNvSpPr/>
          <p:nvPr/>
        </p:nvSpPr>
        <p:spPr>
          <a:xfrm>
            <a:off x="1428750" y="893763"/>
            <a:ext cx="1500188" cy="4225925"/>
          </a:xfrm>
          <a:prstGeom prst="rtTriangl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rectángulo"/>
          <p:cNvSpPr/>
          <p:nvPr/>
        </p:nvSpPr>
        <p:spPr>
          <a:xfrm>
            <a:off x="1857375" y="1131888"/>
            <a:ext cx="1500188" cy="3987800"/>
          </a:xfrm>
          <a:prstGeom prst="rtTriangl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Triángulo rectángulo"/>
          <p:cNvSpPr/>
          <p:nvPr/>
        </p:nvSpPr>
        <p:spPr>
          <a:xfrm>
            <a:off x="2428875" y="1965325"/>
            <a:ext cx="1500188" cy="3154363"/>
          </a:xfrm>
          <a:prstGeom prst="rtTriangl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539552" y="4873724"/>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Comprender la historia geológica del Gran Cañón nos permite apreciar la magnitud de su formación y las fuerzas que le dieron forma.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1000">
        <p14:ripple dir="rd"/>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1+#ppt_w/2"/>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0" fill="hold"/>
                                        <p:tgtEl>
                                          <p:spTgt spid="7"/>
                                        </p:tgtEl>
                                        <p:attrNameLst>
                                          <p:attrName>ppt_x</p:attrName>
                                        </p:attrNameLst>
                                      </p:cBhvr>
                                      <p:tavLst>
                                        <p:tav tm="0">
                                          <p:val>
                                            <p:strVal val="1+#ppt_w/2"/>
                                          </p:val>
                                        </p:tav>
                                        <p:tav tm="100000">
                                          <p:val>
                                            <p:strVal val="#ppt_x"/>
                                          </p:val>
                                        </p:tav>
                                      </p:tavLst>
                                    </p:anim>
                                    <p:anim calcmode="lin" valueType="num">
                                      <p:cBhvr additive="base">
                                        <p:cTn id="12" dur="5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0" fill="hold"/>
                                        <p:tgtEl>
                                          <p:spTgt spid="9"/>
                                        </p:tgtEl>
                                        <p:attrNameLst>
                                          <p:attrName>ppt_x</p:attrName>
                                        </p:attrNameLst>
                                      </p:cBhvr>
                                      <p:tavLst>
                                        <p:tav tm="0">
                                          <p:val>
                                            <p:strVal val="1+#ppt_w/2"/>
                                          </p:val>
                                        </p:tav>
                                        <p:tav tm="100000">
                                          <p:val>
                                            <p:strVal val="#ppt_x"/>
                                          </p:val>
                                        </p:tav>
                                      </p:tavLst>
                                    </p:anim>
                                    <p:anim calcmode="lin" valueType="num">
                                      <p:cBhvr additive="base">
                                        <p:cTn id="16" dur="50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0" fill="hold"/>
                                        <p:tgtEl>
                                          <p:spTgt spid="14"/>
                                        </p:tgtEl>
                                        <p:attrNameLst>
                                          <p:attrName>ppt_x</p:attrName>
                                        </p:attrNameLst>
                                      </p:cBhvr>
                                      <p:tavLst>
                                        <p:tav tm="0">
                                          <p:val>
                                            <p:strVal val="1+#ppt_w/2"/>
                                          </p:val>
                                        </p:tav>
                                        <p:tav tm="100000">
                                          <p:val>
                                            <p:strVal val="#ppt_x"/>
                                          </p:val>
                                        </p:tav>
                                      </p:tavLst>
                                    </p:anim>
                                    <p:anim calcmode="lin" valueType="num">
                                      <p:cBhvr additive="base">
                                        <p:cTn id="20" dur="5000" fill="hold"/>
                                        <p:tgtEl>
                                          <p:spTgt spid="14"/>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0" fill="hold"/>
                                        <p:tgtEl>
                                          <p:spTgt spid="15"/>
                                        </p:tgtEl>
                                        <p:attrNameLst>
                                          <p:attrName>ppt_x</p:attrName>
                                        </p:attrNameLst>
                                      </p:cBhvr>
                                      <p:tavLst>
                                        <p:tav tm="0">
                                          <p:val>
                                            <p:strVal val="1+#ppt_w/2"/>
                                          </p:val>
                                        </p:tav>
                                        <p:tav tm="100000">
                                          <p:val>
                                            <p:strVal val="#ppt_x"/>
                                          </p:val>
                                        </p:tav>
                                      </p:tavLst>
                                    </p:anim>
                                    <p:anim calcmode="lin" valueType="num">
                                      <p:cBhvr additive="base">
                                        <p:cTn id="24" dur="5000" fill="hold"/>
                                        <p:tgtEl>
                                          <p:spTgt spid="15"/>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0" fill="hold"/>
                                        <p:tgtEl>
                                          <p:spTgt spid="16"/>
                                        </p:tgtEl>
                                        <p:attrNameLst>
                                          <p:attrName>ppt_x</p:attrName>
                                        </p:attrNameLst>
                                      </p:cBhvr>
                                      <p:tavLst>
                                        <p:tav tm="0">
                                          <p:val>
                                            <p:strVal val="1+#ppt_w/2"/>
                                          </p:val>
                                        </p:tav>
                                        <p:tav tm="100000">
                                          <p:val>
                                            <p:strVal val="#ppt_x"/>
                                          </p:val>
                                        </p:tav>
                                      </p:tavLst>
                                    </p:anim>
                                    <p:anim calcmode="lin" valueType="num">
                                      <p:cBhvr additive="base">
                                        <p:cTn id="28" dur="50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0" fill="hold"/>
                                        <p:tgtEl>
                                          <p:spTgt spid="6"/>
                                        </p:tgtEl>
                                        <p:attrNameLst>
                                          <p:attrName>ppt_x</p:attrName>
                                        </p:attrNameLst>
                                      </p:cBhvr>
                                      <p:tavLst>
                                        <p:tav tm="0">
                                          <p:val>
                                            <p:strVal val="0-#ppt_w/2"/>
                                          </p:val>
                                        </p:tav>
                                        <p:tav tm="100000">
                                          <p:val>
                                            <p:strVal val="#ppt_x"/>
                                          </p:val>
                                        </p:tav>
                                      </p:tavLst>
                                    </p:anim>
                                    <p:anim calcmode="lin" valueType="num">
                                      <p:cBhvr additive="base">
                                        <p:cTn id="32" dur="50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0" fill="hold"/>
                                        <p:tgtEl>
                                          <p:spTgt spid="8"/>
                                        </p:tgtEl>
                                        <p:attrNameLst>
                                          <p:attrName>ppt_x</p:attrName>
                                        </p:attrNameLst>
                                      </p:cBhvr>
                                      <p:tavLst>
                                        <p:tav tm="0">
                                          <p:val>
                                            <p:strVal val="0-#ppt_w/2"/>
                                          </p:val>
                                        </p:tav>
                                        <p:tav tm="100000">
                                          <p:val>
                                            <p:strVal val="#ppt_x"/>
                                          </p:val>
                                        </p:tav>
                                      </p:tavLst>
                                    </p:anim>
                                    <p:anim calcmode="lin" valueType="num">
                                      <p:cBhvr additive="base">
                                        <p:cTn id="36" dur="5000" fill="hold"/>
                                        <p:tgtEl>
                                          <p:spTgt spid="8"/>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0" fill="hold"/>
                                        <p:tgtEl>
                                          <p:spTgt spid="10"/>
                                        </p:tgtEl>
                                        <p:attrNameLst>
                                          <p:attrName>ppt_x</p:attrName>
                                        </p:attrNameLst>
                                      </p:cBhvr>
                                      <p:tavLst>
                                        <p:tav tm="0">
                                          <p:val>
                                            <p:strVal val="0-#ppt_w/2"/>
                                          </p:val>
                                        </p:tav>
                                        <p:tav tm="100000">
                                          <p:val>
                                            <p:strVal val="#ppt_x"/>
                                          </p:val>
                                        </p:tav>
                                      </p:tavLst>
                                    </p:anim>
                                    <p:anim calcmode="lin" valueType="num">
                                      <p:cBhvr additive="base">
                                        <p:cTn id="40" dur="50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0" fill="hold"/>
                                        <p:tgtEl>
                                          <p:spTgt spid="11"/>
                                        </p:tgtEl>
                                        <p:attrNameLst>
                                          <p:attrName>ppt_x</p:attrName>
                                        </p:attrNameLst>
                                      </p:cBhvr>
                                      <p:tavLst>
                                        <p:tav tm="0">
                                          <p:val>
                                            <p:strVal val="0-#ppt_w/2"/>
                                          </p:val>
                                        </p:tav>
                                        <p:tav tm="100000">
                                          <p:val>
                                            <p:strVal val="#ppt_x"/>
                                          </p:val>
                                        </p:tav>
                                      </p:tavLst>
                                    </p:anim>
                                    <p:anim calcmode="lin" valueType="num">
                                      <p:cBhvr additive="base">
                                        <p:cTn id="44" dur="5000" fill="hold"/>
                                        <p:tgtEl>
                                          <p:spTgt spid="11"/>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0" fill="hold"/>
                                        <p:tgtEl>
                                          <p:spTgt spid="12"/>
                                        </p:tgtEl>
                                        <p:attrNameLst>
                                          <p:attrName>ppt_x</p:attrName>
                                        </p:attrNameLst>
                                      </p:cBhvr>
                                      <p:tavLst>
                                        <p:tav tm="0">
                                          <p:val>
                                            <p:strVal val="0-#ppt_w/2"/>
                                          </p:val>
                                        </p:tav>
                                        <p:tav tm="100000">
                                          <p:val>
                                            <p:strVal val="#ppt_x"/>
                                          </p:val>
                                        </p:tav>
                                      </p:tavLst>
                                    </p:anim>
                                    <p:anim calcmode="lin" valueType="num">
                                      <p:cBhvr additive="base">
                                        <p:cTn id="48" dur="5000" fill="hold"/>
                                        <p:tgtEl>
                                          <p:spTgt spid="12"/>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0" fill="hold"/>
                                        <p:tgtEl>
                                          <p:spTgt spid="13"/>
                                        </p:tgtEl>
                                        <p:attrNameLst>
                                          <p:attrName>ppt_x</p:attrName>
                                        </p:attrNameLst>
                                      </p:cBhvr>
                                      <p:tavLst>
                                        <p:tav tm="0">
                                          <p:val>
                                            <p:strVal val="0-#ppt_w/2"/>
                                          </p:val>
                                        </p:tav>
                                        <p:tav tm="100000">
                                          <p:val>
                                            <p:strVal val="#ppt_x"/>
                                          </p:val>
                                        </p:tav>
                                      </p:tavLst>
                                    </p:anim>
                                    <p:anim calcmode="lin" valueType="num">
                                      <p:cBhvr additive="base">
                                        <p:cTn id="52" dur="5000" fill="hold"/>
                                        <p:tgtEl>
                                          <p:spTgt spid="13"/>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p:cTn id="55" dur="5000" fill="hold"/>
                                        <p:tgtEl>
                                          <p:spTgt spid="5"/>
                                        </p:tgtEl>
                                        <p:attrNameLst>
                                          <p:attrName>ppt_w</p:attrName>
                                        </p:attrNameLst>
                                      </p:cBhvr>
                                      <p:tavLst>
                                        <p:tav tm="0" fmla="#ppt_w*sin(2.5*pi*$)">
                                          <p:val>
                                            <p:fltVal val="0"/>
                                          </p:val>
                                        </p:tav>
                                        <p:tav tm="100000">
                                          <p:val>
                                            <p:fltVal val="1"/>
                                          </p:val>
                                        </p:tav>
                                      </p:tavLst>
                                    </p:anim>
                                    <p:anim calcmode="lin" valueType="num">
                                      <p:cBhvr>
                                        <p:cTn id="56" dur="5000" fill="hold"/>
                                        <p:tgtEl>
                                          <p:spTgt spid="5"/>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7"/>
                                        </p:tgtEl>
                                        <p:attrNameLst>
                                          <p:attrName>style.visibility</p:attrName>
                                        </p:attrNameLst>
                                      </p:cBhvr>
                                      <p:to>
                                        <p:strVal val="visible"/>
                                      </p:to>
                                    </p:set>
                                    <p:anim calcmode="lin" valueType="num">
                                      <p:cBhvr>
                                        <p:cTn id="59" dur="5000" fill="hold"/>
                                        <p:tgtEl>
                                          <p:spTgt spid="7"/>
                                        </p:tgtEl>
                                        <p:attrNameLst>
                                          <p:attrName>ppt_w</p:attrName>
                                        </p:attrNameLst>
                                      </p:cBhvr>
                                      <p:tavLst>
                                        <p:tav tm="0" fmla="#ppt_w*sin(2.5*pi*$)">
                                          <p:val>
                                            <p:fltVal val="0"/>
                                          </p:val>
                                        </p:tav>
                                        <p:tav tm="100000">
                                          <p:val>
                                            <p:fltVal val="1"/>
                                          </p:val>
                                        </p:tav>
                                      </p:tavLst>
                                    </p:anim>
                                    <p:anim calcmode="lin" valueType="num">
                                      <p:cBhvr>
                                        <p:cTn id="60" dur="5000" fill="hold"/>
                                        <p:tgtEl>
                                          <p:spTgt spid="7"/>
                                        </p:tgtEl>
                                        <p:attrNameLst>
                                          <p:attrName>ppt_h</p:attrName>
                                        </p:attrNameLst>
                                      </p:cBhvr>
                                      <p:tavLst>
                                        <p:tav tm="0">
                                          <p:val>
                                            <p:strVal val="#ppt_h"/>
                                          </p:val>
                                        </p:tav>
                                        <p:tav tm="100000">
                                          <p:val>
                                            <p:strVal val="#ppt_h"/>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5000" fill="hold"/>
                                        <p:tgtEl>
                                          <p:spTgt spid="9"/>
                                        </p:tgtEl>
                                        <p:attrNameLst>
                                          <p:attrName>ppt_w</p:attrName>
                                        </p:attrNameLst>
                                      </p:cBhvr>
                                      <p:tavLst>
                                        <p:tav tm="0" fmla="#ppt_w*sin(2.5*pi*$)">
                                          <p:val>
                                            <p:fltVal val="0"/>
                                          </p:val>
                                        </p:tav>
                                        <p:tav tm="100000">
                                          <p:val>
                                            <p:fltVal val="1"/>
                                          </p:val>
                                        </p:tav>
                                      </p:tavLst>
                                    </p:anim>
                                    <p:anim calcmode="lin" valueType="num">
                                      <p:cBhvr>
                                        <p:cTn id="64" dur="5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5000" fill="hold"/>
                                        <p:tgtEl>
                                          <p:spTgt spid="14"/>
                                        </p:tgtEl>
                                        <p:attrNameLst>
                                          <p:attrName>ppt_w</p:attrName>
                                        </p:attrNameLst>
                                      </p:cBhvr>
                                      <p:tavLst>
                                        <p:tav tm="0" fmla="#ppt_w*sin(2.5*pi*$)">
                                          <p:val>
                                            <p:fltVal val="0"/>
                                          </p:val>
                                        </p:tav>
                                        <p:tav tm="100000">
                                          <p:val>
                                            <p:fltVal val="1"/>
                                          </p:val>
                                        </p:tav>
                                      </p:tavLst>
                                    </p:anim>
                                    <p:anim calcmode="lin" valueType="num">
                                      <p:cBhvr>
                                        <p:cTn id="68" dur="5000" fill="hold"/>
                                        <p:tgtEl>
                                          <p:spTgt spid="14"/>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p:cTn id="71" dur="5000" fill="hold"/>
                                        <p:tgtEl>
                                          <p:spTgt spid="15"/>
                                        </p:tgtEl>
                                        <p:attrNameLst>
                                          <p:attrName>ppt_w</p:attrName>
                                        </p:attrNameLst>
                                      </p:cBhvr>
                                      <p:tavLst>
                                        <p:tav tm="0" fmla="#ppt_w*sin(2.5*pi*$)">
                                          <p:val>
                                            <p:fltVal val="0"/>
                                          </p:val>
                                        </p:tav>
                                        <p:tav tm="100000">
                                          <p:val>
                                            <p:fltVal val="1"/>
                                          </p:val>
                                        </p:tav>
                                      </p:tavLst>
                                    </p:anim>
                                    <p:anim calcmode="lin" valueType="num">
                                      <p:cBhvr>
                                        <p:cTn id="72" dur="5000" fill="hold"/>
                                        <p:tgtEl>
                                          <p:spTgt spid="15"/>
                                        </p:tgtEl>
                                        <p:attrNameLst>
                                          <p:attrName>ppt_h</p:attrName>
                                        </p:attrNameLst>
                                      </p:cBhvr>
                                      <p:tavLst>
                                        <p:tav tm="0">
                                          <p:val>
                                            <p:strVal val="#ppt_h"/>
                                          </p:val>
                                        </p:tav>
                                        <p:tav tm="100000">
                                          <p:val>
                                            <p:strVal val="#ppt_h"/>
                                          </p:val>
                                        </p:tav>
                                      </p:tavLst>
                                    </p:anim>
                                  </p:childTnLst>
                                </p:cTn>
                              </p:par>
                              <p:par>
                                <p:cTn id="73" presetID="19" presetClass="entr" presetSubtype="10" fill="hold"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p:cTn id="75" dur="5000" fill="hold"/>
                                        <p:tgtEl>
                                          <p:spTgt spid="16"/>
                                        </p:tgtEl>
                                        <p:attrNameLst>
                                          <p:attrName>ppt_w</p:attrName>
                                        </p:attrNameLst>
                                      </p:cBhvr>
                                      <p:tavLst>
                                        <p:tav tm="0" fmla="#ppt_w*sin(2.5*pi*$)">
                                          <p:val>
                                            <p:fltVal val="0"/>
                                          </p:val>
                                        </p:tav>
                                        <p:tav tm="100000">
                                          <p:val>
                                            <p:fltVal val="1"/>
                                          </p:val>
                                        </p:tav>
                                      </p:tavLst>
                                    </p:anim>
                                    <p:anim calcmode="lin" valueType="num">
                                      <p:cBhvr>
                                        <p:cTn id="76" dur="5000" fill="hold"/>
                                        <p:tgtEl>
                                          <p:spTgt spid="16"/>
                                        </p:tgtEl>
                                        <p:attrNameLst>
                                          <p:attrName>ppt_h</p:attrName>
                                        </p:attrNameLst>
                                      </p:cBhvr>
                                      <p:tavLst>
                                        <p:tav tm="0">
                                          <p:val>
                                            <p:strVal val="#ppt_h"/>
                                          </p:val>
                                        </p:tav>
                                        <p:tav tm="100000">
                                          <p:val>
                                            <p:strVal val="#ppt_h"/>
                                          </p:val>
                                        </p:tav>
                                      </p:tavLst>
                                    </p:anim>
                                  </p:childTnLst>
                                </p:cTn>
                              </p:par>
                              <p:par>
                                <p:cTn id="77" presetID="19" presetClass="entr" presetSubtype="10" fill="hold" nodeType="withEffect">
                                  <p:stCondLst>
                                    <p:cond delay="0"/>
                                  </p:stCondLst>
                                  <p:childTnLst>
                                    <p:set>
                                      <p:cBhvr>
                                        <p:cTn id="78" dur="1" fill="hold">
                                          <p:stCondLst>
                                            <p:cond delay="0"/>
                                          </p:stCondLst>
                                        </p:cTn>
                                        <p:tgtEl>
                                          <p:spTgt spid="6"/>
                                        </p:tgtEl>
                                        <p:attrNameLst>
                                          <p:attrName>style.visibility</p:attrName>
                                        </p:attrNameLst>
                                      </p:cBhvr>
                                      <p:to>
                                        <p:strVal val="visible"/>
                                      </p:to>
                                    </p:set>
                                    <p:anim calcmode="lin" valueType="num">
                                      <p:cBhvr>
                                        <p:cTn id="79" dur="5000" fill="hold"/>
                                        <p:tgtEl>
                                          <p:spTgt spid="6"/>
                                        </p:tgtEl>
                                        <p:attrNameLst>
                                          <p:attrName>ppt_w</p:attrName>
                                        </p:attrNameLst>
                                      </p:cBhvr>
                                      <p:tavLst>
                                        <p:tav tm="0" fmla="#ppt_w*sin(2.5*pi*$)">
                                          <p:val>
                                            <p:fltVal val="0"/>
                                          </p:val>
                                        </p:tav>
                                        <p:tav tm="100000">
                                          <p:val>
                                            <p:fltVal val="1"/>
                                          </p:val>
                                        </p:tav>
                                      </p:tavLst>
                                    </p:anim>
                                    <p:anim calcmode="lin" valueType="num">
                                      <p:cBhvr>
                                        <p:cTn id="80" dur="5000" fill="hold"/>
                                        <p:tgtEl>
                                          <p:spTgt spid="6"/>
                                        </p:tgtEl>
                                        <p:attrNameLst>
                                          <p:attrName>ppt_h</p:attrName>
                                        </p:attrNameLst>
                                      </p:cBhvr>
                                      <p:tavLst>
                                        <p:tav tm="0">
                                          <p:val>
                                            <p:strVal val="#ppt_h"/>
                                          </p:val>
                                        </p:tav>
                                        <p:tav tm="100000">
                                          <p:val>
                                            <p:strVal val="#ppt_h"/>
                                          </p:val>
                                        </p:tav>
                                      </p:tavLst>
                                    </p:anim>
                                  </p:childTnLst>
                                </p:cTn>
                              </p:par>
                              <p:par>
                                <p:cTn id="81" presetID="19" presetClass="entr" presetSubtype="10" fill="hold" nodeType="withEffect">
                                  <p:stCondLst>
                                    <p:cond delay="0"/>
                                  </p:stCondLst>
                                  <p:childTnLst>
                                    <p:set>
                                      <p:cBhvr>
                                        <p:cTn id="82" dur="1" fill="hold">
                                          <p:stCondLst>
                                            <p:cond delay="0"/>
                                          </p:stCondLst>
                                        </p:cTn>
                                        <p:tgtEl>
                                          <p:spTgt spid="8"/>
                                        </p:tgtEl>
                                        <p:attrNameLst>
                                          <p:attrName>style.visibility</p:attrName>
                                        </p:attrNameLst>
                                      </p:cBhvr>
                                      <p:to>
                                        <p:strVal val="visible"/>
                                      </p:to>
                                    </p:set>
                                    <p:anim calcmode="lin" valueType="num">
                                      <p:cBhvr>
                                        <p:cTn id="83" dur="5000" fill="hold"/>
                                        <p:tgtEl>
                                          <p:spTgt spid="8"/>
                                        </p:tgtEl>
                                        <p:attrNameLst>
                                          <p:attrName>ppt_w</p:attrName>
                                        </p:attrNameLst>
                                      </p:cBhvr>
                                      <p:tavLst>
                                        <p:tav tm="0" fmla="#ppt_w*sin(2.5*pi*$)">
                                          <p:val>
                                            <p:fltVal val="0"/>
                                          </p:val>
                                        </p:tav>
                                        <p:tav tm="100000">
                                          <p:val>
                                            <p:fltVal val="1"/>
                                          </p:val>
                                        </p:tav>
                                      </p:tavLst>
                                    </p:anim>
                                    <p:anim calcmode="lin" valueType="num">
                                      <p:cBhvr>
                                        <p:cTn id="84" dur="5000" fill="hold"/>
                                        <p:tgtEl>
                                          <p:spTgt spid="8"/>
                                        </p:tgtEl>
                                        <p:attrNameLst>
                                          <p:attrName>ppt_h</p:attrName>
                                        </p:attrNameLst>
                                      </p:cBhvr>
                                      <p:tavLst>
                                        <p:tav tm="0">
                                          <p:val>
                                            <p:strVal val="#ppt_h"/>
                                          </p:val>
                                        </p:tav>
                                        <p:tav tm="100000">
                                          <p:val>
                                            <p:strVal val="#ppt_h"/>
                                          </p:val>
                                        </p:tav>
                                      </p:tavLst>
                                    </p:anim>
                                  </p:childTnLst>
                                </p:cTn>
                              </p:par>
                              <p:par>
                                <p:cTn id="85" presetID="19" presetClass="entr" presetSubtype="10" fill="hold" nodeType="with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p:cTn id="87" dur="5000" fill="hold"/>
                                        <p:tgtEl>
                                          <p:spTgt spid="10"/>
                                        </p:tgtEl>
                                        <p:attrNameLst>
                                          <p:attrName>ppt_w</p:attrName>
                                        </p:attrNameLst>
                                      </p:cBhvr>
                                      <p:tavLst>
                                        <p:tav tm="0" fmla="#ppt_w*sin(2.5*pi*$)">
                                          <p:val>
                                            <p:fltVal val="0"/>
                                          </p:val>
                                        </p:tav>
                                        <p:tav tm="100000">
                                          <p:val>
                                            <p:fltVal val="1"/>
                                          </p:val>
                                        </p:tav>
                                      </p:tavLst>
                                    </p:anim>
                                    <p:anim calcmode="lin" valueType="num">
                                      <p:cBhvr>
                                        <p:cTn id="88" dur="5000" fill="hold"/>
                                        <p:tgtEl>
                                          <p:spTgt spid="10"/>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p:cTn id="91" dur="5000" fill="hold"/>
                                        <p:tgtEl>
                                          <p:spTgt spid="11"/>
                                        </p:tgtEl>
                                        <p:attrNameLst>
                                          <p:attrName>ppt_w</p:attrName>
                                        </p:attrNameLst>
                                      </p:cBhvr>
                                      <p:tavLst>
                                        <p:tav tm="0" fmla="#ppt_w*sin(2.5*pi*$)">
                                          <p:val>
                                            <p:fltVal val="0"/>
                                          </p:val>
                                        </p:tav>
                                        <p:tav tm="100000">
                                          <p:val>
                                            <p:fltVal val="1"/>
                                          </p:val>
                                        </p:tav>
                                      </p:tavLst>
                                    </p:anim>
                                    <p:anim calcmode="lin" valueType="num">
                                      <p:cBhvr>
                                        <p:cTn id="92" dur="5000" fill="hold"/>
                                        <p:tgtEl>
                                          <p:spTgt spid="11"/>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2"/>
                                        </p:tgtEl>
                                        <p:attrNameLst>
                                          <p:attrName>style.visibility</p:attrName>
                                        </p:attrNameLst>
                                      </p:cBhvr>
                                      <p:to>
                                        <p:strVal val="visible"/>
                                      </p:to>
                                    </p:set>
                                    <p:anim calcmode="lin" valueType="num">
                                      <p:cBhvr>
                                        <p:cTn id="95" dur="5000" fill="hold"/>
                                        <p:tgtEl>
                                          <p:spTgt spid="12"/>
                                        </p:tgtEl>
                                        <p:attrNameLst>
                                          <p:attrName>ppt_w</p:attrName>
                                        </p:attrNameLst>
                                      </p:cBhvr>
                                      <p:tavLst>
                                        <p:tav tm="0" fmla="#ppt_w*sin(2.5*pi*$)">
                                          <p:val>
                                            <p:fltVal val="0"/>
                                          </p:val>
                                        </p:tav>
                                        <p:tav tm="100000">
                                          <p:val>
                                            <p:fltVal val="1"/>
                                          </p:val>
                                        </p:tav>
                                      </p:tavLst>
                                    </p:anim>
                                    <p:anim calcmode="lin" valueType="num">
                                      <p:cBhvr>
                                        <p:cTn id="96" dur="5000" fill="hold"/>
                                        <p:tgtEl>
                                          <p:spTgt spid="12"/>
                                        </p:tgtEl>
                                        <p:attrNameLst>
                                          <p:attrName>ppt_h</p:attrName>
                                        </p:attrNameLst>
                                      </p:cBhvr>
                                      <p:tavLst>
                                        <p:tav tm="0">
                                          <p:val>
                                            <p:strVal val="#ppt_h"/>
                                          </p:val>
                                        </p:tav>
                                        <p:tav tm="100000">
                                          <p:val>
                                            <p:strVal val="#ppt_h"/>
                                          </p:val>
                                        </p:tav>
                                      </p:tavLst>
                                    </p:anim>
                                  </p:childTnLst>
                                </p:cTn>
                              </p:par>
                              <p:par>
                                <p:cTn id="97" presetID="19" presetClass="entr" presetSubtype="10" fill="hold" nodeType="withEffect">
                                  <p:stCondLst>
                                    <p:cond delay="0"/>
                                  </p:stCondLst>
                                  <p:childTnLst>
                                    <p:set>
                                      <p:cBhvr>
                                        <p:cTn id="98" dur="1" fill="hold">
                                          <p:stCondLst>
                                            <p:cond delay="0"/>
                                          </p:stCondLst>
                                        </p:cTn>
                                        <p:tgtEl>
                                          <p:spTgt spid="13"/>
                                        </p:tgtEl>
                                        <p:attrNameLst>
                                          <p:attrName>style.visibility</p:attrName>
                                        </p:attrNameLst>
                                      </p:cBhvr>
                                      <p:to>
                                        <p:strVal val="visible"/>
                                      </p:to>
                                    </p:set>
                                    <p:anim calcmode="lin" valueType="num">
                                      <p:cBhvr>
                                        <p:cTn id="99" dur="5000" fill="hold"/>
                                        <p:tgtEl>
                                          <p:spTgt spid="13"/>
                                        </p:tgtEl>
                                        <p:attrNameLst>
                                          <p:attrName>ppt_w</p:attrName>
                                        </p:attrNameLst>
                                      </p:cBhvr>
                                      <p:tavLst>
                                        <p:tav tm="0" fmla="#ppt_w*sin(2.5*pi*$)">
                                          <p:val>
                                            <p:fltVal val="0"/>
                                          </p:val>
                                        </p:tav>
                                        <p:tav tm="100000">
                                          <p:val>
                                            <p:fltVal val="1"/>
                                          </p:val>
                                        </p:tav>
                                      </p:tavLst>
                                    </p:anim>
                                    <p:anim calcmode="lin" valueType="num">
                                      <p:cBhvr>
                                        <p:cTn id="100" dur="5000" fill="hold"/>
                                        <p:tgtEl>
                                          <p:spTgt spid="13"/>
                                        </p:tgtEl>
                                        <p:attrNameLst>
                                          <p:attrName>ppt_h</p:attrName>
                                        </p:attrNameLst>
                                      </p:cBhvr>
                                      <p:tavLst>
                                        <p:tav tm="0">
                                          <p:val>
                                            <p:strVal val="#ppt_h"/>
                                          </p:val>
                                        </p:tav>
                                        <p:tav tm="100000">
                                          <p:val>
                                            <p:strVal val="#ppt_h"/>
                                          </p:val>
                                        </p:tav>
                                      </p:tavLst>
                                    </p:anim>
                                  </p:childTnLst>
                                </p:cTn>
                              </p:par>
                              <p:par>
                                <p:cTn id="101" presetID="2" presetClass="exit" presetSubtype="2" fill="hold" nodeType="withEffect">
                                  <p:stCondLst>
                                    <p:cond delay="0"/>
                                  </p:stCondLst>
                                  <p:childTnLst>
                                    <p:anim calcmode="lin" valueType="num">
                                      <p:cBhvr additive="base">
                                        <p:cTn id="102" dur="5000"/>
                                        <p:tgtEl>
                                          <p:spTgt spid="5"/>
                                        </p:tgtEl>
                                        <p:attrNameLst>
                                          <p:attrName>ppt_x</p:attrName>
                                        </p:attrNameLst>
                                      </p:cBhvr>
                                      <p:tavLst>
                                        <p:tav tm="0">
                                          <p:val>
                                            <p:strVal val="ppt_x"/>
                                          </p:val>
                                        </p:tav>
                                        <p:tav tm="100000">
                                          <p:val>
                                            <p:strVal val="1+ppt_w/2"/>
                                          </p:val>
                                        </p:tav>
                                      </p:tavLst>
                                    </p:anim>
                                    <p:anim calcmode="lin" valueType="num">
                                      <p:cBhvr additive="base">
                                        <p:cTn id="103" dur="5000"/>
                                        <p:tgtEl>
                                          <p:spTgt spid="5"/>
                                        </p:tgtEl>
                                        <p:attrNameLst>
                                          <p:attrName>ppt_y</p:attrName>
                                        </p:attrNameLst>
                                      </p:cBhvr>
                                      <p:tavLst>
                                        <p:tav tm="0">
                                          <p:val>
                                            <p:strVal val="ppt_y"/>
                                          </p:val>
                                        </p:tav>
                                        <p:tav tm="100000">
                                          <p:val>
                                            <p:strVal val="ppt_y"/>
                                          </p:val>
                                        </p:tav>
                                      </p:tavLst>
                                    </p:anim>
                                    <p:set>
                                      <p:cBhvr>
                                        <p:cTn id="104" dur="1" fill="hold">
                                          <p:stCondLst>
                                            <p:cond delay="4999"/>
                                          </p:stCondLst>
                                        </p:cTn>
                                        <p:tgtEl>
                                          <p:spTgt spid="5"/>
                                        </p:tgtEl>
                                        <p:attrNameLst>
                                          <p:attrName>style.visibility</p:attrName>
                                        </p:attrNameLst>
                                      </p:cBhvr>
                                      <p:to>
                                        <p:strVal val="hidden"/>
                                      </p:to>
                                    </p:set>
                                  </p:childTnLst>
                                </p:cTn>
                              </p:par>
                              <p:par>
                                <p:cTn id="105" presetID="2" presetClass="exit" presetSubtype="2" fill="hold" nodeType="withEffect">
                                  <p:stCondLst>
                                    <p:cond delay="0"/>
                                  </p:stCondLst>
                                  <p:childTnLst>
                                    <p:anim calcmode="lin" valueType="num">
                                      <p:cBhvr additive="base">
                                        <p:cTn id="106" dur="5000"/>
                                        <p:tgtEl>
                                          <p:spTgt spid="7"/>
                                        </p:tgtEl>
                                        <p:attrNameLst>
                                          <p:attrName>ppt_x</p:attrName>
                                        </p:attrNameLst>
                                      </p:cBhvr>
                                      <p:tavLst>
                                        <p:tav tm="0">
                                          <p:val>
                                            <p:strVal val="ppt_x"/>
                                          </p:val>
                                        </p:tav>
                                        <p:tav tm="100000">
                                          <p:val>
                                            <p:strVal val="1+ppt_w/2"/>
                                          </p:val>
                                        </p:tav>
                                      </p:tavLst>
                                    </p:anim>
                                    <p:anim calcmode="lin" valueType="num">
                                      <p:cBhvr additive="base">
                                        <p:cTn id="107" dur="5000"/>
                                        <p:tgtEl>
                                          <p:spTgt spid="7"/>
                                        </p:tgtEl>
                                        <p:attrNameLst>
                                          <p:attrName>ppt_y</p:attrName>
                                        </p:attrNameLst>
                                      </p:cBhvr>
                                      <p:tavLst>
                                        <p:tav tm="0">
                                          <p:val>
                                            <p:strVal val="ppt_y"/>
                                          </p:val>
                                        </p:tav>
                                        <p:tav tm="100000">
                                          <p:val>
                                            <p:strVal val="ppt_y"/>
                                          </p:val>
                                        </p:tav>
                                      </p:tavLst>
                                    </p:anim>
                                    <p:set>
                                      <p:cBhvr>
                                        <p:cTn id="108" dur="1" fill="hold">
                                          <p:stCondLst>
                                            <p:cond delay="4999"/>
                                          </p:stCondLst>
                                        </p:cTn>
                                        <p:tgtEl>
                                          <p:spTgt spid="7"/>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5000"/>
                                        <p:tgtEl>
                                          <p:spTgt spid="9"/>
                                        </p:tgtEl>
                                        <p:attrNameLst>
                                          <p:attrName>ppt_x</p:attrName>
                                        </p:attrNameLst>
                                      </p:cBhvr>
                                      <p:tavLst>
                                        <p:tav tm="0">
                                          <p:val>
                                            <p:strVal val="ppt_x"/>
                                          </p:val>
                                        </p:tav>
                                        <p:tav tm="100000">
                                          <p:val>
                                            <p:strVal val="1+ppt_w/2"/>
                                          </p:val>
                                        </p:tav>
                                      </p:tavLst>
                                    </p:anim>
                                    <p:anim calcmode="lin" valueType="num">
                                      <p:cBhvr additive="base">
                                        <p:cTn id="111" dur="5000"/>
                                        <p:tgtEl>
                                          <p:spTgt spid="9"/>
                                        </p:tgtEl>
                                        <p:attrNameLst>
                                          <p:attrName>ppt_y</p:attrName>
                                        </p:attrNameLst>
                                      </p:cBhvr>
                                      <p:tavLst>
                                        <p:tav tm="0">
                                          <p:val>
                                            <p:strVal val="ppt_y"/>
                                          </p:val>
                                        </p:tav>
                                        <p:tav tm="100000">
                                          <p:val>
                                            <p:strVal val="ppt_y"/>
                                          </p:val>
                                        </p:tav>
                                      </p:tavLst>
                                    </p:anim>
                                    <p:set>
                                      <p:cBhvr>
                                        <p:cTn id="112" dur="1" fill="hold">
                                          <p:stCondLst>
                                            <p:cond delay="4999"/>
                                          </p:stCondLst>
                                        </p:cTn>
                                        <p:tgtEl>
                                          <p:spTgt spid="9"/>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5000"/>
                                        <p:tgtEl>
                                          <p:spTgt spid="14"/>
                                        </p:tgtEl>
                                        <p:attrNameLst>
                                          <p:attrName>ppt_x</p:attrName>
                                        </p:attrNameLst>
                                      </p:cBhvr>
                                      <p:tavLst>
                                        <p:tav tm="0">
                                          <p:val>
                                            <p:strVal val="ppt_x"/>
                                          </p:val>
                                        </p:tav>
                                        <p:tav tm="100000">
                                          <p:val>
                                            <p:strVal val="1+ppt_w/2"/>
                                          </p:val>
                                        </p:tav>
                                      </p:tavLst>
                                    </p:anim>
                                    <p:anim calcmode="lin" valueType="num">
                                      <p:cBhvr additive="base">
                                        <p:cTn id="115" dur="5000"/>
                                        <p:tgtEl>
                                          <p:spTgt spid="14"/>
                                        </p:tgtEl>
                                        <p:attrNameLst>
                                          <p:attrName>ppt_y</p:attrName>
                                        </p:attrNameLst>
                                      </p:cBhvr>
                                      <p:tavLst>
                                        <p:tav tm="0">
                                          <p:val>
                                            <p:strVal val="ppt_y"/>
                                          </p:val>
                                        </p:tav>
                                        <p:tav tm="100000">
                                          <p:val>
                                            <p:strVal val="ppt_y"/>
                                          </p:val>
                                        </p:tav>
                                      </p:tavLst>
                                    </p:anim>
                                    <p:set>
                                      <p:cBhvr>
                                        <p:cTn id="116" dur="1" fill="hold">
                                          <p:stCondLst>
                                            <p:cond delay="4999"/>
                                          </p:stCondLst>
                                        </p:cTn>
                                        <p:tgtEl>
                                          <p:spTgt spid="14"/>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5000"/>
                                        <p:tgtEl>
                                          <p:spTgt spid="15"/>
                                        </p:tgtEl>
                                        <p:attrNameLst>
                                          <p:attrName>ppt_x</p:attrName>
                                        </p:attrNameLst>
                                      </p:cBhvr>
                                      <p:tavLst>
                                        <p:tav tm="0">
                                          <p:val>
                                            <p:strVal val="ppt_x"/>
                                          </p:val>
                                        </p:tav>
                                        <p:tav tm="100000">
                                          <p:val>
                                            <p:strVal val="1+ppt_w/2"/>
                                          </p:val>
                                        </p:tav>
                                      </p:tavLst>
                                    </p:anim>
                                    <p:anim calcmode="lin" valueType="num">
                                      <p:cBhvr additive="base">
                                        <p:cTn id="119" dur="5000"/>
                                        <p:tgtEl>
                                          <p:spTgt spid="15"/>
                                        </p:tgtEl>
                                        <p:attrNameLst>
                                          <p:attrName>ppt_y</p:attrName>
                                        </p:attrNameLst>
                                      </p:cBhvr>
                                      <p:tavLst>
                                        <p:tav tm="0">
                                          <p:val>
                                            <p:strVal val="ppt_y"/>
                                          </p:val>
                                        </p:tav>
                                        <p:tav tm="100000">
                                          <p:val>
                                            <p:strVal val="ppt_y"/>
                                          </p:val>
                                        </p:tav>
                                      </p:tavLst>
                                    </p:anim>
                                    <p:set>
                                      <p:cBhvr>
                                        <p:cTn id="120" dur="1" fill="hold">
                                          <p:stCondLst>
                                            <p:cond delay="4999"/>
                                          </p:stCondLst>
                                        </p:cTn>
                                        <p:tgtEl>
                                          <p:spTgt spid="15"/>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5000"/>
                                        <p:tgtEl>
                                          <p:spTgt spid="16"/>
                                        </p:tgtEl>
                                        <p:attrNameLst>
                                          <p:attrName>ppt_x</p:attrName>
                                        </p:attrNameLst>
                                      </p:cBhvr>
                                      <p:tavLst>
                                        <p:tav tm="0">
                                          <p:val>
                                            <p:strVal val="ppt_x"/>
                                          </p:val>
                                        </p:tav>
                                        <p:tav tm="100000">
                                          <p:val>
                                            <p:strVal val="1+ppt_w/2"/>
                                          </p:val>
                                        </p:tav>
                                      </p:tavLst>
                                    </p:anim>
                                    <p:anim calcmode="lin" valueType="num">
                                      <p:cBhvr additive="base">
                                        <p:cTn id="123" dur="5000"/>
                                        <p:tgtEl>
                                          <p:spTgt spid="16"/>
                                        </p:tgtEl>
                                        <p:attrNameLst>
                                          <p:attrName>ppt_y</p:attrName>
                                        </p:attrNameLst>
                                      </p:cBhvr>
                                      <p:tavLst>
                                        <p:tav tm="0">
                                          <p:val>
                                            <p:strVal val="ppt_y"/>
                                          </p:val>
                                        </p:tav>
                                        <p:tav tm="100000">
                                          <p:val>
                                            <p:strVal val="ppt_y"/>
                                          </p:val>
                                        </p:tav>
                                      </p:tavLst>
                                    </p:anim>
                                    <p:set>
                                      <p:cBhvr>
                                        <p:cTn id="124" dur="1" fill="hold">
                                          <p:stCondLst>
                                            <p:cond delay="4999"/>
                                          </p:stCondLst>
                                        </p:cTn>
                                        <p:tgtEl>
                                          <p:spTgt spid="16"/>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5000"/>
                                        <p:tgtEl>
                                          <p:spTgt spid="6"/>
                                        </p:tgtEl>
                                        <p:attrNameLst>
                                          <p:attrName>ppt_x</p:attrName>
                                        </p:attrNameLst>
                                      </p:cBhvr>
                                      <p:tavLst>
                                        <p:tav tm="0">
                                          <p:val>
                                            <p:strVal val="ppt_x"/>
                                          </p:val>
                                        </p:tav>
                                        <p:tav tm="100000">
                                          <p:val>
                                            <p:strVal val="0-ppt_w/2"/>
                                          </p:val>
                                        </p:tav>
                                      </p:tavLst>
                                    </p:anim>
                                    <p:anim calcmode="lin" valueType="num">
                                      <p:cBhvr additive="base">
                                        <p:cTn id="127" dur="5000"/>
                                        <p:tgtEl>
                                          <p:spTgt spid="6"/>
                                        </p:tgtEl>
                                        <p:attrNameLst>
                                          <p:attrName>ppt_y</p:attrName>
                                        </p:attrNameLst>
                                      </p:cBhvr>
                                      <p:tavLst>
                                        <p:tav tm="0">
                                          <p:val>
                                            <p:strVal val="ppt_y"/>
                                          </p:val>
                                        </p:tav>
                                        <p:tav tm="100000">
                                          <p:val>
                                            <p:strVal val="ppt_y"/>
                                          </p:val>
                                        </p:tav>
                                      </p:tavLst>
                                    </p:anim>
                                    <p:set>
                                      <p:cBhvr>
                                        <p:cTn id="128" dur="1" fill="hold">
                                          <p:stCondLst>
                                            <p:cond delay="4999"/>
                                          </p:stCondLst>
                                        </p:cTn>
                                        <p:tgtEl>
                                          <p:spTgt spid="6"/>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5000"/>
                                        <p:tgtEl>
                                          <p:spTgt spid="8"/>
                                        </p:tgtEl>
                                        <p:attrNameLst>
                                          <p:attrName>ppt_x</p:attrName>
                                        </p:attrNameLst>
                                      </p:cBhvr>
                                      <p:tavLst>
                                        <p:tav tm="0">
                                          <p:val>
                                            <p:strVal val="ppt_x"/>
                                          </p:val>
                                        </p:tav>
                                        <p:tav tm="100000">
                                          <p:val>
                                            <p:strVal val="0-ppt_w/2"/>
                                          </p:val>
                                        </p:tav>
                                      </p:tavLst>
                                    </p:anim>
                                    <p:anim calcmode="lin" valueType="num">
                                      <p:cBhvr additive="base">
                                        <p:cTn id="131" dur="5000"/>
                                        <p:tgtEl>
                                          <p:spTgt spid="8"/>
                                        </p:tgtEl>
                                        <p:attrNameLst>
                                          <p:attrName>ppt_y</p:attrName>
                                        </p:attrNameLst>
                                      </p:cBhvr>
                                      <p:tavLst>
                                        <p:tav tm="0">
                                          <p:val>
                                            <p:strVal val="ppt_y"/>
                                          </p:val>
                                        </p:tav>
                                        <p:tav tm="100000">
                                          <p:val>
                                            <p:strVal val="ppt_y"/>
                                          </p:val>
                                        </p:tav>
                                      </p:tavLst>
                                    </p:anim>
                                    <p:set>
                                      <p:cBhvr>
                                        <p:cTn id="132" dur="1" fill="hold">
                                          <p:stCondLst>
                                            <p:cond delay="4999"/>
                                          </p:stCondLst>
                                        </p:cTn>
                                        <p:tgtEl>
                                          <p:spTgt spid="8"/>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5000"/>
                                        <p:tgtEl>
                                          <p:spTgt spid="10"/>
                                        </p:tgtEl>
                                        <p:attrNameLst>
                                          <p:attrName>ppt_x</p:attrName>
                                        </p:attrNameLst>
                                      </p:cBhvr>
                                      <p:tavLst>
                                        <p:tav tm="0">
                                          <p:val>
                                            <p:strVal val="ppt_x"/>
                                          </p:val>
                                        </p:tav>
                                        <p:tav tm="100000">
                                          <p:val>
                                            <p:strVal val="0-ppt_w/2"/>
                                          </p:val>
                                        </p:tav>
                                      </p:tavLst>
                                    </p:anim>
                                    <p:anim calcmode="lin" valueType="num">
                                      <p:cBhvr additive="base">
                                        <p:cTn id="135" dur="5000"/>
                                        <p:tgtEl>
                                          <p:spTgt spid="10"/>
                                        </p:tgtEl>
                                        <p:attrNameLst>
                                          <p:attrName>ppt_y</p:attrName>
                                        </p:attrNameLst>
                                      </p:cBhvr>
                                      <p:tavLst>
                                        <p:tav tm="0">
                                          <p:val>
                                            <p:strVal val="ppt_y"/>
                                          </p:val>
                                        </p:tav>
                                        <p:tav tm="100000">
                                          <p:val>
                                            <p:strVal val="ppt_y"/>
                                          </p:val>
                                        </p:tav>
                                      </p:tavLst>
                                    </p:anim>
                                    <p:set>
                                      <p:cBhvr>
                                        <p:cTn id="136" dur="1" fill="hold">
                                          <p:stCondLst>
                                            <p:cond delay="4999"/>
                                          </p:stCondLst>
                                        </p:cTn>
                                        <p:tgtEl>
                                          <p:spTgt spid="10"/>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5000"/>
                                        <p:tgtEl>
                                          <p:spTgt spid="11"/>
                                        </p:tgtEl>
                                        <p:attrNameLst>
                                          <p:attrName>ppt_x</p:attrName>
                                        </p:attrNameLst>
                                      </p:cBhvr>
                                      <p:tavLst>
                                        <p:tav tm="0">
                                          <p:val>
                                            <p:strVal val="ppt_x"/>
                                          </p:val>
                                        </p:tav>
                                        <p:tav tm="100000">
                                          <p:val>
                                            <p:strVal val="0-ppt_w/2"/>
                                          </p:val>
                                        </p:tav>
                                      </p:tavLst>
                                    </p:anim>
                                    <p:anim calcmode="lin" valueType="num">
                                      <p:cBhvr additive="base">
                                        <p:cTn id="139" dur="5000"/>
                                        <p:tgtEl>
                                          <p:spTgt spid="11"/>
                                        </p:tgtEl>
                                        <p:attrNameLst>
                                          <p:attrName>ppt_y</p:attrName>
                                        </p:attrNameLst>
                                      </p:cBhvr>
                                      <p:tavLst>
                                        <p:tav tm="0">
                                          <p:val>
                                            <p:strVal val="ppt_y"/>
                                          </p:val>
                                        </p:tav>
                                        <p:tav tm="100000">
                                          <p:val>
                                            <p:strVal val="ppt_y"/>
                                          </p:val>
                                        </p:tav>
                                      </p:tavLst>
                                    </p:anim>
                                    <p:set>
                                      <p:cBhvr>
                                        <p:cTn id="140" dur="1" fill="hold">
                                          <p:stCondLst>
                                            <p:cond delay="4999"/>
                                          </p:stCondLst>
                                        </p:cTn>
                                        <p:tgtEl>
                                          <p:spTgt spid="11"/>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5000"/>
                                        <p:tgtEl>
                                          <p:spTgt spid="12"/>
                                        </p:tgtEl>
                                        <p:attrNameLst>
                                          <p:attrName>ppt_x</p:attrName>
                                        </p:attrNameLst>
                                      </p:cBhvr>
                                      <p:tavLst>
                                        <p:tav tm="0">
                                          <p:val>
                                            <p:strVal val="ppt_x"/>
                                          </p:val>
                                        </p:tav>
                                        <p:tav tm="100000">
                                          <p:val>
                                            <p:strVal val="0-ppt_w/2"/>
                                          </p:val>
                                        </p:tav>
                                      </p:tavLst>
                                    </p:anim>
                                    <p:anim calcmode="lin" valueType="num">
                                      <p:cBhvr additive="base">
                                        <p:cTn id="143" dur="5000"/>
                                        <p:tgtEl>
                                          <p:spTgt spid="12"/>
                                        </p:tgtEl>
                                        <p:attrNameLst>
                                          <p:attrName>ppt_y</p:attrName>
                                        </p:attrNameLst>
                                      </p:cBhvr>
                                      <p:tavLst>
                                        <p:tav tm="0">
                                          <p:val>
                                            <p:strVal val="ppt_y"/>
                                          </p:val>
                                        </p:tav>
                                        <p:tav tm="100000">
                                          <p:val>
                                            <p:strVal val="ppt_y"/>
                                          </p:val>
                                        </p:tav>
                                      </p:tavLst>
                                    </p:anim>
                                    <p:set>
                                      <p:cBhvr>
                                        <p:cTn id="144" dur="1" fill="hold">
                                          <p:stCondLst>
                                            <p:cond delay="4999"/>
                                          </p:stCondLst>
                                        </p:cTn>
                                        <p:tgtEl>
                                          <p:spTgt spid="12"/>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5000"/>
                                        <p:tgtEl>
                                          <p:spTgt spid="13"/>
                                        </p:tgtEl>
                                        <p:attrNameLst>
                                          <p:attrName>ppt_x</p:attrName>
                                        </p:attrNameLst>
                                      </p:cBhvr>
                                      <p:tavLst>
                                        <p:tav tm="0">
                                          <p:val>
                                            <p:strVal val="ppt_x"/>
                                          </p:val>
                                        </p:tav>
                                        <p:tav tm="100000">
                                          <p:val>
                                            <p:strVal val="0-ppt_w/2"/>
                                          </p:val>
                                        </p:tav>
                                      </p:tavLst>
                                    </p:anim>
                                    <p:anim calcmode="lin" valueType="num">
                                      <p:cBhvr additive="base">
                                        <p:cTn id="147" dur="5000"/>
                                        <p:tgtEl>
                                          <p:spTgt spid="13"/>
                                        </p:tgtEl>
                                        <p:attrNameLst>
                                          <p:attrName>ppt_y</p:attrName>
                                        </p:attrNameLst>
                                      </p:cBhvr>
                                      <p:tavLst>
                                        <p:tav tm="0">
                                          <p:val>
                                            <p:strVal val="ppt_y"/>
                                          </p:val>
                                        </p:tav>
                                        <p:tav tm="100000">
                                          <p:val>
                                            <p:strVal val="ppt_y"/>
                                          </p:val>
                                        </p:tav>
                                      </p:tavLst>
                                    </p:anim>
                                    <p:set>
                                      <p:cBhvr>
                                        <p:cTn id="148" dur="1" fill="hold">
                                          <p:stCondLst>
                                            <p:cond delay="4999"/>
                                          </p:stCondLst>
                                        </p:cTn>
                                        <p:tgtEl>
                                          <p:spTgt spid="13"/>
                                        </p:tgtEl>
                                        <p:attrNameLst>
                                          <p:attrName>style.visibility</p:attrName>
                                        </p:attrNameLst>
                                      </p:cBhvr>
                                      <p:to>
                                        <p:strVal val="hidden"/>
                                      </p:to>
                                    </p:set>
                                  </p:childTnLst>
                                </p:cTn>
                              </p:par>
                              <p:par>
                                <p:cTn id="149" presetID="19" presetClass="exit" presetSubtype="10" fill="hold" nodeType="withEffect">
                                  <p:stCondLst>
                                    <p:cond delay="0"/>
                                  </p:stCondLst>
                                  <p:childTnLst>
                                    <p:anim calcmode="lin" valueType="num">
                                      <p:cBhvr>
                                        <p:cTn id="150" dur="5000"/>
                                        <p:tgtEl>
                                          <p:spTgt spid="5"/>
                                        </p:tgtEl>
                                        <p:attrNameLst>
                                          <p:attrName>ppt_h</p:attrName>
                                        </p:attrNameLst>
                                      </p:cBhvr>
                                      <p:tavLst>
                                        <p:tav tm="0">
                                          <p:val>
                                            <p:strVal val="ppt_h"/>
                                          </p:val>
                                        </p:tav>
                                        <p:tav tm="100000">
                                          <p:val>
                                            <p:strVal val="ppt_h"/>
                                          </p:val>
                                        </p:tav>
                                      </p:tavLst>
                                    </p:anim>
                                    <p:anim calcmode="lin" valueType="num">
                                      <p:cBhvr>
                                        <p:cTn id="151"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4999"/>
                                          </p:stCondLst>
                                        </p:cTn>
                                        <p:tgtEl>
                                          <p:spTgt spid="5"/>
                                        </p:tgtEl>
                                        <p:attrNameLst>
                                          <p:attrName>style.visibility</p:attrName>
                                        </p:attrNameLst>
                                      </p:cBhvr>
                                      <p:to>
                                        <p:strVal val="hidden"/>
                                      </p:to>
                                    </p:set>
                                  </p:childTnLst>
                                </p:cTn>
                              </p:par>
                              <p:par>
                                <p:cTn id="153" presetID="19" presetClass="exit" presetSubtype="10" fill="hold" nodeType="withEffect">
                                  <p:stCondLst>
                                    <p:cond delay="0"/>
                                  </p:stCondLst>
                                  <p:childTnLst>
                                    <p:anim calcmode="lin" valueType="num">
                                      <p:cBhvr>
                                        <p:cTn id="154" dur="5000"/>
                                        <p:tgtEl>
                                          <p:spTgt spid="7"/>
                                        </p:tgtEl>
                                        <p:attrNameLst>
                                          <p:attrName>ppt_h</p:attrName>
                                        </p:attrNameLst>
                                      </p:cBhvr>
                                      <p:tavLst>
                                        <p:tav tm="0">
                                          <p:val>
                                            <p:strVal val="ppt_h"/>
                                          </p:val>
                                        </p:tav>
                                        <p:tav tm="100000">
                                          <p:val>
                                            <p:strVal val="ppt_h"/>
                                          </p:val>
                                        </p:tav>
                                      </p:tavLst>
                                    </p:anim>
                                    <p:anim calcmode="lin" valueType="num">
                                      <p:cBhvr>
                                        <p:cTn id="155"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4999"/>
                                          </p:stCondLst>
                                        </p:cTn>
                                        <p:tgtEl>
                                          <p:spTgt spid="7"/>
                                        </p:tgtEl>
                                        <p:attrNameLst>
                                          <p:attrName>style.visibility</p:attrName>
                                        </p:attrNameLst>
                                      </p:cBhvr>
                                      <p:to>
                                        <p:strVal val="hidden"/>
                                      </p:to>
                                    </p:set>
                                  </p:childTnLst>
                                </p:cTn>
                              </p:par>
                              <p:par>
                                <p:cTn id="157" presetID="19" presetClass="exit" presetSubtype="10" fill="hold" nodeType="withEffect">
                                  <p:stCondLst>
                                    <p:cond delay="0"/>
                                  </p:stCondLst>
                                  <p:childTnLst>
                                    <p:anim calcmode="lin" valueType="num">
                                      <p:cBhvr>
                                        <p:cTn id="158" dur="5000"/>
                                        <p:tgtEl>
                                          <p:spTgt spid="9"/>
                                        </p:tgtEl>
                                        <p:attrNameLst>
                                          <p:attrName>ppt_h</p:attrName>
                                        </p:attrNameLst>
                                      </p:cBhvr>
                                      <p:tavLst>
                                        <p:tav tm="0">
                                          <p:val>
                                            <p:strVal val="ppt_h"/>
                                          </p:val>
                                        </p:tav>
                                        <p:tav tm="100000">
                                          <p:val>
                                            <p:strVal val="ppt_h"/>
                                          </p:val>
                                        </p:tav>
                                      </p:tavLst>
                                    </p:anim>
                                    <p:anim calcmode="lin" valueType="num">
                                      <p:cBhvr>
                                        <p:cTn id="159"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4999"/>
                                          </p:stCondLst>
                                        </p:cTn>
                                        <p:tgtEl>
                                          <p:spTgt spid="9"/>
                                        </p:tgtEl>
                                        <p:attrNameLst>
                                          <p:attrName>style.visibility</p:attrName>
                                        </p:attrNameLst>
                                      </p:cBhvr>
                                      <p:to>
                                        <p:strVal val="hidden"/>
                                      </p:to>
                                    </p:set>
                                  </p:childTnLst>
                                </p:cTn>
                              </p:par>
                              <p:par>
                                <p:cTn id="161" presetID="19" presetClass="exit" presetSubtype="10" fill="hold" nodeType="withEffect">
                                  <p:stCondLst>
                                    <p:cond delay="0"/>
                                  </p:stCondLst>
                                  <p:childTnLst>
                                    <p:anim calcmode="lin" valueType="num">
                                      <p:cBhvr>
                                        <p:cTn id="162" dur="5000"/>
                                        <p:tgtEl>
                                          <p:spTgt spid="14"/>
                                        </p:tgtEl>
                                        <p:attrNameLst>
                                          <p:attrName>ppt_h</p:attrName>
                                        </p:attrNameLst>
                                      </p:cBhvr>
                                      <p:tavLst>
                                        <p:tav tm="0">
                                          <p:val>
                                            <p:strVal val="ppt_h"/>
                                          </p:val>
                                        </p:tav>
                                        <p:tav tm="100000">
                                          <p:val>
                                            <p:strVal val="ppt_h"/>
                                          </p:val>
                                        </p:tav>
                                      </p:tavLst>
                                    </p:anim>
                                    <p:anim calcmode="lin" valueType="num">
                                      <p:cBhvr>
                                        <p:cTn id="163" dur="5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4" dur="1" fill="hold">
                                          <p:stCondLst>
                                            <p:cond delay="4999"/>
                                          </p:stCondLst>
                                        </p:cTn>
                                        <p:tgtEl>
                                          <p:spTgt spid="14"/>
                                        </p:tgtEl>
                                        <p:attrNameLst>
                                          <p:attrName>style.visibility</p:attrName>
                                        </p:attrNameLst>
                                      </p:cBhvr>
                                      <p:to>
                                        <p:strVal val="hidden"/>
                                      </p:to>
                                    </p:set>
                                  </p:childTnLst>
                                </p:cTn>
                              </p:par>
                              <p:par>
                                <p:cTn id="165" presetID="19" presetClass="exit" presetSubtype="10" fill="hold" nodeType="withEffect">
                                  <p:stCondLst>
                                    <p:cond delay="0"/>
                                  </p:stCondLst>
                                  <p:childTnLst>
                                    <p:anim calcmode="lin" valueType="num">
                                      <p:cBhvr>
                                        <p:cTn id="166" dur="5000"/>
                                        <p:tgtEl>
                                          <p:spTgt spid="15"/>
                                        </p:tgtEl>
                                        <p:attrNameLst>
                                          <p:attrName>ppt_h</p:attrName>
                                        </p:attrNameLst>
                                      </p:cBhvr>
                                      <p:tavLst>
                                        <p:tav tm="0">
                                          <p:val>
                                            <p:strVal val="ppt_h"/>
                                          </p:val>
                                        </p:tav>
                                        <p:tav tm="100000">
                                          <p:val>
                                            <p:strVal val="ppt_h"/>
                                          </p:val>
                                        </p:tav>
                                      </p:tavLst>
                                    </p:anim>
                                    <p:anim calcmode="lin" valueType="num">
                                      <p:cBhvr>
                                        <p:cTn id="167" dur="5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8" dur="1" fill="hold">
                                          <p:stCondLst>
                                            <p:cond delay="4999"/>
                                          </p:stCondLst>
                                        </p:cTn>
                                        <p:tgtEl>
                                          <p:spTgt spid="15"/>
                                        </p:tgtEl>
                                        <p:attrNameLst>
                                          <p:attrName>style.visibility</p:attrName>
                                        </p:attrNameLst>
                                      </p:cBhvr>
                                      <p:to>
                                        <p:strVal val="hidden"/>
                                      </p:to>
                                    </p:set>
                                  </p:childTnLst>
                                </p:cTn>
                              </p:par>
                              <p:par>
                                <p:cTn id="169" presetID="19" presetClass="exit" presetSubtype="10" fill="hold" nodeType="withEffect">
                                  <p:stCondLst>
                                    <p:cond delay="0"/>
                                  </p:stCondLst>
                                  <p:childTnLst>
                                    <p:anim calcmode="lin" valueType="num">
                                      <p:cBhvr>
                                        <p:cTn id="170" dur="5000"/>
                                        <p:tgtEl>
                                          <p:spTgt spid="16"/>
                                        </p:tgtEl>
                                        <p:attrNameLst>
                                          <p:attrName>ppt_h</p:attrName>
                                        </p:attrNameLst>
                                      </p:cBhvr>
                                      <p:tavLst>
                                        <p:tav tm="0">
                                          <p:val>
                                            <p:strVal val="ppt_h"/>
                                          </p:val>
                                        </p:tav>
                                        <p:tav tm="100000">
                                          <p:val>
                                            <p:strVal val="ppt_h"/>
                                          </p:val>
                                        </p:tav>
                                      </p:tavLst>
                                    </p:anim>
                                    <p:anim calcmode="lin" valueType="num">
                                      <p:cBhvr>
                                        <p:cTn id="171" dur="5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2" dur="1" fill="hold">
                                          <p:stCondLst>
                                            <p:cond delay="4999"/>
                                          </p:stCondLst>
                                        </p:cTn>
                                        <p:tgtEl>
                                          <p:spTgt spid="16"/>
                                        </p:tgtEl>
                                        <p:attrNameLst>
                                          <p:attrName>style.visibility</p:attrName>
                                        </p:attrNameLst>
                                      </p:cBhvr>
                                      <p:to>
                                        <p:strVal val="hidden"/>
                                      </p:to>
                                    </p:set>
                                  </p:childTnLst>
                                </p:cTn>
                              </p:par>
                              <p:par>
                                <p:cTn id="173" presetID="19" presetClass="exit" presetSubtype="10" fill="hold" nodeType="withEffect">
                                  <p:stCondLst>
                                    <p:cond delay="0"/>
                                  </p:stCondLst>
                                  <p:childTnLst>
                                    <p:anim calcmode="lin" valueType="num">
                                      <p:cBhvr>
                                        <p:cTn id="174" dur="5000"/>
                                        <p:tgtEl>
                                          <p:spTgt spid="6"/>
                                        </p:tgtEl>
                                        <p:attrNameLst>
                                          <p:attrName>ppt_h</p:attrName>
                                        </p:attrNameLst>
                                      </p:cBhvr>
                                      <p:tavLst>
                                        <p:tav tm="0">
                                          <p:val>
                                            <p:strVal val="ppt_h"/>
                                          </p:val>
                                        </p:tav>
                                        <p:tav tm="100000">
                                          <p:val>
                                            <p:strVal val="ppt_h"/>
                                          </p:val>
                                        </p:tav>
                                      </p:tavLst>
                                    </p:anim>
                                    <p:anim calcmode="lin" valueType="num">
                                      <p:cBhvr>
                                        <p:cTn id="175"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4999"/>
                                          </p:stCondLst>
                                        </p:cTn>
                                        <p:tgtEl>
                                          <p:spTgt spid="6"/>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5000"/>
                                        <p:tgtEl>
                                          <p:spTgt spid="8"/>
                                        </p:tgtEl>
                                        <p:attrNameLst>
                                          <p:attrName>ppt_h</p:attrName>
                                        </p:attrNameLst>
                                      </p:cBhvr>
                                      <p:tavLst>
                                        <p:tav tm="0">
                                          <p:val>
                                            <p:strVal val="ppt_h"/>
                                          </p:val>
                                        </p:tav>
                                        <p:tav tm="100000">
                                          <p:val>
                                            <p:strVal val="ppt_h"/>
                                          </p:val>
                                        </p:tav>
                                      </p:tavLst>
                                    </p:anim>
                                    <p:anim calcmode="lin" valueType="num">
                                      <p:cBhvr>
                                        <p:cTn id="179"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4999"/>
                                          </p:stCondLst>
                                        </p:cTn>
                                        <p:tgtEl>
                                          <p:spTgt spid="8"/>
                                        </p:tgtEl>
                                        <p:attrNameLst>
                                          <p:attrName>style.visibility</p:attrName>
                                        </p:attrNameLst>
                                      </p:cBhvr>
                                      <p:to>
                                        <p:strVal val="hidden"/>
                                      </p:to>
                                    </p:set>
                                  </p:childTnLst>
                                </p:cTn>
                              </p:par>
                              <p:par>
                                <p:cTn id="181" presetID="19" presetClass="exit" presetSubtype="10" fill="hold" nodeType="withEffect">
                                  <p:stCondLst>
                                    <p:cond delay="0"/>
                                  </p:stCondLst>
                                  <p:childTnLst>
                                    <p:anim calcmode="lin" valueType="num">
                                      <p:cBhvr>
                                        <p:cTn id="182" dur="5000"/>
                                        <p:tgtEl>
                                          <p:spTgt spid="10"/>
                                        </p:tgtEl>
                                        <p:attrNameLst>
                                          <p:attrName>ppt_h</p:attrName>
                                        </p:attrNameLst>
                                      </p:cBhvr>
                                      <p:tavLst>
                                        <p:tav tm="0">
                                          <p:val>
                                            <p:strVal val="ppt_h"/>
                                          </p:val>
                                        </p:tav>
                                        <p:tav tm="100000">
                                          <p:val>
                                            <p:strVal val="ppt_h"/>
                                          </p:val>
                                        </p:tav>
                                      </p:tavLst>
                                    </p:anim>
                                    <p:anim calcmode="lin" valueType="num">
                                      <p:cBhvr>
                                        <p:cTn id="183"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4" dur="1" fill="hold">
                                          <p:stCondLst>
                                            <p:cond delay="4999"/>
                                          </p:stCondLst>
                                        </p:cTn>
                                        <p:tgtEl>
                                          <p:spTgt spid="10"/>
                                        </p:tgtEl>
                                        <p:attrNameLst>
                                          <p:attrName>style.visibility</p:attrName>
                                        </p:attrNameLst>
                                      </p:cBhvr>
                                      <p:to>
                                        <p:strVal val="hidden"/>
                                      </p:to>
                                    </p:set>
                                  </p:childTnLst>
                                </p:cTn>
                              </p:par>
                              <p:par>
                                <p:cTn id="185" presetID="19" presetClass="exit" presetSubtype="10" fill="hold" nodeType="withEffect">
                                  <p:stCondLst>
                                    <p:cond delay="0"/>
                                  </p:stCondLst>
                                  <p:childTnLst>
                                    <p:anim calcmode="lin" valueType="num">
                                      <p:cBhvr>
                                        <p:cTn id="186" dur="5000"/>
                                        <p:tgtEl>
                                          <p:spTgt spid="11"/>
                                        </p:tgtEl>
                                        <p:attrNameLst>
                                          <p:attrName>ppt_h</p:attrName>
                                        </p:attrNameLst>
                                      </p:cBhvr>
                                      <p:tavLst>
                                        <p:tav tm="0">
                                          <p:val>
                                            <p:strVal val="ppt_h"/>
                                          </p:val>
                                        </p:tav>
                                        <p:tav tm="100000">
                                          <p:val>
                                            <p:strVal val="ppt_h"/>
                                          </p:val>
                                        </p:tav>
                                      </p:tavLst>
                                    </p:anim>
                                    <p:anim calcmode="lin" valueType="num">
                                      <p:cBhvr>
                                        <p:cTn id="187"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8" dur="1" fill="hold">
                                          <p:stCondLst>
                                            <p:cond delay="4999"/>
                                          </p:stCondLst>
                                        </p:cTn>
                                        <p:tgtEl>
                                          <p:spTgt spid="11"/>
                                        </p:tgtEl>
                                        <p:attrNameLst>
                                          <p:attrName>style.visibility</p:attrName>
                                        </p:attrNameLst>
                                      </p:cBhvr>
                                      <p:to>
                                        <p:strVal val="hidden"/>
                                      </p:to>
                                    </p:set>
                                  </p:childTnLst>
                                </p:cTn>
                              </p:par>
                              <p:par>
                                <p:cTn id="189" presetID="19" presetClass="exit" presetSubtype="10" fill="hold" nodeType="withEffect">
                                  <p:stCondLst>
                                    <p:cond delay="0"/>
                                  </p:stCondLst>
                                  <p:childTnLst>
                                    <p:anim calcmode="lin" valueType="num">
                                      <p:cBhvr>
                                        <p:cTn id="190" dur="5000"/>
                                        <p:tgtEl>
                                          <p:spTgt spid="12"/>
                                        </p:tgtEl>
                                        <p:attrNameLst>
                                          <p:attrName>ppt_h</p:attrName>
                                        </p:attrNameLst>
                                      </p:cBhvr>
                                      <p:tavLst>
                                        <p:tav tm="0">
                                          <p:val>
                                            <p:strVal val="ppt_h"/>
                                          </p:val>
                                        </p:tav>
                                        <p:tav tm="100000">
                                          <p:val>
                                            <p:strVal val="ppt_h"/>
                                          </p:val>
                                        </p:tav>
                                      </p:tavLst>
                                    </p:anim>
                                    <p:anim calcmode="lin" valueType="num">
                                      <p:cBhvr>
                                        <p:cTn id="191"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4999"/>
                                          </p:stCondLst>
                                        </p:cTn>
                                        <p:tgtEl>
                                          <p:spTgt spid="12"/>
                                        </p:tgtEl>
                                        <p:attrNameLst>
                                          <p:attrName>style.visibility</p:attrName>
                                        </p:attrNameLst>
                                      </p:cBhvr>
                                      <p:to>
                                        <p:strVal val="hidden"/>
                                      </p:to>
                                    </p:set>
                                  </p:childTnLst>
                                </p:cTn>
                              </p:par>
                              <p:par>
                                <p:cTn id="193" presetID="19" presetClass="exit" presetSubtype="10" fill="hold" nodeType="withEffect">
                                  <p:stCondLst>
                                    <p:cond delay="0"/>
                                  </p:stCondLst>
                                  <p:childTnLst>
                                    <p:anim calcmode="lin" valueType="num">
                                      <p:cBhvr>
                                        <p:cTn id="194" dur="5000"/>
                                        <p:tgtEl>
                                          <p:spTgt spid="13"/>
                                        </p:tgtEl>
                                        <p:attrNameLst>
                                          <p:attrName>ppt_h</p:attrName>
                                        </p:attrNameLst>
                                      </p:cBhvr>
                                      <p:tavLst>
                                        <p:tav tm="0">
                                          <p:val>
                                            <p:strVal val="ppt_h"/>
                                          </p:val>
                                        </p:tav>
                                        <p:tav tm="100000">
                                          <p:val>
                                            <p:strVal val="ppt_h"/>
                                          </p:val>
                                        </p:tav>
                                      </p:tavLst>
                                    </p:anim>
                                    <p:anim calcmode="lin" valueType="num">
                                      <p:cBhvr>
                                        <p:cTn id="195" dur="5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4999"/>
                                          </p:stCondLst>
                                        </p:cTn>
                                        <p:tgtEl>
                                          <p:spTgt spid="13"/>
                                        </p:tgtEl>
                                        <p:attrNameLst>
                                          <p:attrName>style.visibility</p:attrName>
                                        </p:attrNameLst>
                                      </p:cBhvr>
                                      <p:to>
                                        <p:strVal val="hidden"/>
                                      </p:to>
                                    </p:set>
                                  </p:childTnLst>
                                </p:cTn>
                              </p:par>
                              <p:par>
                                <p:cTn id="197" presetID="23" presetClass="entr" presetSubtype="288" fill="hold" nodeType="withEffect">
                                  <p:stCondLst>
                                    <p:cond delay="0"/>
                                  </p:stCondLst>
                                  <p:childTnLst>
                                    <p:set>
                                      <p:cBhvr>
                                        <p:cTn id="198" dur="1" fill="hold">
                                          <p:stCondLst>
                                            <p:cond delay="0"/>
                                          </p:stCondLst>
                                        </p:cTn>
                                        <p:tgtEl>
                                          <p:spTgt spid="4"/>
                                        </p:tgtEl>
                                        <p:attrNameLst>
                                          <p:attrName>style.visibility</p:attrName>
                                        </p:attrNameLst>
                                      </p:cBhvr>
                                      <p:to>
                                        <p:strVal val="visible"/>
                                      </p:to>
                                    </p:set>
                                    <p:anim calcmode="lin" valueType="num">
                                      <p:cBhvr>
                                        <p:cTn id="199" dur="5000" fill="hold"/>
                                        <p:tgtEl>
                                          <p:spTgt spid="4"/>
                                        </p:tgtEl>
                                        <p:attrNameLst>
                                          <p:attrName>ppt_w</p:attrName>
                                        </p:attrNameLst>
                                      </p:cBhvr>
                                      <p:tavLst>
                                        <p:tav tm="0">
                                          <p:val>
                                            <p:strVal val="4/3*#ppt_w"/>
                                          </p:val>
                                        </p:tav>
                                        <p:tav tm="100000">
                                          <p:val>
                                            <p:strVal val="#ppt_w"/>
                                          </p:val>
                                        </p:tav>
                                      </p:tavLst>
                                    </p:anim>
                                    <p:anim calcmode="lin" valueType="num">
                                      <p:cBhvr>
                                        <p:cTn id="200" dur="5000" fill="hold"/>
                                        <p:tgtEl>
                                          <p:spTgt spid="4"/>
                                        </p:tgtEl>
                                        <p:attrNameLst>
                                          <p:attrName>ppt_h</p:attrName>
                                        </p:attrNameLst>
                                      </p:cBhvr>
                                      <p:tavLst>
                                        <p:tav tm="0">
                                          <p:val>
                                            <p:strVal val="4/3*#ppt_h"/>
                                          </p:val>
                                        </p:tav>
                                        <p:tav tm="100000">
                                          <p:val>
                                            <p:strVal val="#ppt_h"/>
                                          </p:val>
                                        </p:tav>
                                      </p:tavLst>
                                    </p:anim>
                                  </p:childTnLst>
                                </p:cTn>
                              </p:par>
                              <p:par>
                                <p:cTn id="201" presetID="16" presetClass="entr" presetSubtype="37"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Effect transition="in" filter="barn(outVertical)">
                                      <p:cBhvr>
                                        <p:cTn id="203" dur="5000"/>
                                        <p:tgtEl>
                                          <p:spTgt spid="4"/>
                                        </p:tgtEl>
                                      </p:cBhvr>
                                    </p:animEffect>
                                  </p:childTnLst>
                                </p:cTn>
                              </p:par>
                            </p:childTnLst>
                          </p:cTn>
                        </p:par>
                        <p:par>
                          <p:cTn id="204" fill="hold">
                            <p:stCondLst>
                              <p:cond delay="5000"/>
                            </p:stCondLst>
                            <p:childTnLst>
                              <p:par>
                                <p:cTn id="205" presetID="40" presetClass="entr" presetSubtype="0" fill="hold" grpId="0" nodeType="afterEffect">
                                  <p:stCondLst>
                                    <p:cond delay="0"/>
                                  </p:stCondLst>
                                  <p:iterate type="lt">
                                    <p:tmPct val="10000"/>
                                  </p:iterate>
                                  <p:childTnLst>
                                    <p:set>
                                      <p:cBhvr>
                                        <p:cTn id="206" dur="1" fill="hold">
                                          <p:stCondLst>
                                            <p:cond delay="0"/>
                                          </p:stCondLst>
                                        </p:cTn>
                                        <p:tgtEl>
                                          <p:spTgt spid="17"/>
                                        </p:tgtEl>
                                        <p:attrNameLst>
                                          <p:attrName>style.visibility</p:attrName>
                                        </p:attrNameLst>
                                      </p:cBhvr>
                                      <p:to>
                                        <p:strVal val="visible"/>
                                      </p:to>
                                    </p:set>
                                    <p:animEffect transition="in" filter="fade">
                                      <p:cBhvr>
                                        <p:cTn id="207" dur="1000"/>
                                        <p:tgtEl>
                                          <p:spTgt spid="17"/>
                                        </p:tgtEl>
                                      </p:cBhvr>
                                    </p:animEffect>
                                    <p:anim calcmode="lin" valueType="num">
                                      <p:cBhvr>
                                        <p:cTn id="208" dur="1000" fill="hold"/>
                                        <p:tgtEl>
                                          <p:spTgt spid="17"/>
                                        </p:tgtEl>
                                        <p:attrNameLst>
                                          <p:attrName>ppt_x</p:attrName>
                                        </p:attrNameLst>
                                      </p:cBhvr>
                                      <p:tavLst>
                                        <p:tav tm="0">
                                          <p:val>
                                            <p:strVal val="#ppt_x-.1"/>
                                          </p:val>
                                        </p:tav>
                                        <p:tav tm="100000">
                                          <p:val>
                                            <p:strVal val="#ppt_x"/>
                                          </p:val>
                                        </p:tav>
                                      </p:tavLst>
                                    </p:anim>
                                    <p:anim calcmode="lin" valueType="num">
                                      <p:cBhvr>
                                        <p:cTn id="209"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rectángulo"/>
          <p:cNvSpPr/>
          <p:nvPr/>
        </p:nvSpPr>
        <p:spPr>
          <a:xfrm>
            <a:off x="0" y="0"/>
            <a:ext cx="4643438" cy="5715000"/>
          </a:xfrm>
          <a:prstGeom prst="rtTriangl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flipH="1">
            <a:off x="4572000" y="0"/>
            <a:ext cx="4572000" cy="5715000"/>
          </a:xfrm>
          <a:prstGeom prst="rtTriangl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flipH="1" flipV="1">
            <a:off x="0" y="0"/>
            <a:ext cx="4586288" cy="5715000"/>
          </a:xfrm>
          <a:prstGeom prst="rtTriangl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flipV="1">
            <a:off x="4572000" y="0"/>
            <a:ext cx="4572000" cy="5715000"/>
          </a:xfrm>
          <a:prstGeom prst="rtTriangl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395536"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Gran Cañón alberga un ecosistema diverso que se ha adaptado al entorno hostil. El cañón alberga más de 1500 especies de plantas y 355 especies de aves, así como numerosos mamíferos, reptiles e insectos.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14:wheelReverse spokes="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1+#ppt_w/2"/>
                                          </p:val>
                                        </p:tav>
                                        <p:tav tm="100000">
                                          <p:val>
                                            <p:strVal val="#ppt_x"/>
                                          </p:val>
                                        </p:tav>
                                      </p:tavLst>
                                    </p:anim>
                                    <p:anim calcmode="lin" valueType="num">
                                      <p:cBhvr additive="base">
                                        <p:cTn id="8" dur="30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0-#ppt_w/2"/>
                                          </p:val>
                                        </p:tav>
                                        <p:tav tm="100000">
                                          <p:val>
                                            <p:strVal val="#ppt_x"/>
                                          </p:val>
                                        </p:tav>
                                      </p:tavLst>
                                    </p:anim>
                                    <p:anim calcmode="lin" valueType="num">
                                      <p:cBhvr additive="base">
                                        <p:cTn id="12" dur="30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3000" fill="hold"/>
                                        <p:tgtEl>
                                          <p:spTgt spid="6"/>
                                        </p:tgtEl>
                                        <p:attrNameLst>
                                          <p:attrName>ppt_x</p:attrName>
                                        </p:attrNameLst>
                                      </p:cBhvr>
                                      <p:tavLst>
                                        <p:tav tm="0">
                                          <p:val>
                                            <p:strVal val="1+#ppt_w/2"/>
                                          </p:val>
                                        </p:tav>
                                        <p:tav tm="100000">
                                          <p:val>
                                            <p:strVal val="#ppt_x"/>
                                          </p:val>
                                        </p:tav>
                                      </p:tavLst>
                                    </p:anim>
                                    <p:anim calcmode="lin" valueType="num">
                                      <p:cBhvr additive="base">
                                        <p:cTn id="16" dur="30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12"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3000" fill="hold"/>
                                        <p:tgtEl>
                                          <p:spTgt spid="7"/>
                                        </p:tgtEl>
                                        <p:attrNameLst>
                                          <p:attrName>ppt_x</p:attrName>
                                        </p:attrNameLst>
                                      </p:cBhvr>
                                      <p:tavLst>
                                        <p:tav tm="0">
                                          <p:val>
                                            <p:strVal val="0-#ppt_w/2"/>
                                          </p:val>
                                        </p:tav>
                                        <p:tav tm="100000">
                                          <p:val>
                                            <p:strVal val="#ppt_x"/>
                                          </p:val>
                                        </p:tav>
                                      </p:tavLst>
                                    </p:anim>
                                    <p:anim calcmode="lin" valueType="num">
                                      <p:cBhvr additive="base">
                                        <p:cTn id="20" dur="3000" fill="hold"/>
                                        <p:tgtEl>
                                          <p:spTgt spid="7"/>
                                        </p:tgtEl>
                                        <p:attrNameLst>
                                          <p:attrName>ppt_y</p:attrName>
                                        </p:attrNameLst>
                                      </p:cBhvr>
                                      <p:tavLst>
                                        <p:tav tm="0">
                                          <p:val>
                                            <p:strVal val="1+#ppt_h/2"/>
                                          </p:val>
                                        </p:tav>
                                        <p:tav tm="100000">
                                          <p:val>
                                            <p:strVal val="#ppt_y"/>
                                          </p:val>
                                        </p:tav>
                                      </p:tavLst>
                                    </p:anim>
                                  </p:childTnLst>
                                </p:cTn>
                              </p:par>
                              <p:par>
                                <p:cTn id="21" presetID="4" presetClass="entr" presetSubtype="16" fill="hold" grpId="1"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ox(in)">
                                      <p:cBhvr>
                                        <p:cTn id="23" dur="3000"/>
                                        <p:tgtEl>
                                          <p:spTgt spid="8"/>
                                        </p:tgtEl>
                                      </p:cBhvr>
                                    </p:animEffect>
                                  </p:childTnLst>
                                </p:cTn>
                              </p:par>
                              <p:par>
                                <p:cTn id="24" presetID="4" presetClass="entr" presetSubtype="16" fill="hold" grpId="1"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box(in)">
                                      <p:cBhvr>
                                        <p:cTn id="26" dur="3000"/>
                                        <p:tgtEl>
                                          <p:spTgt spid="9"/>
                                        </p:tgtEl>
                                      </p:cBhvr>
                                    </p:animEffect>
                                  </p:childTnLst>
                                </p:cTn>
                              </p:par>
                              <p:par>
                                <p:cTn id="27" presetID="4" presetClass="entr" presetSubtype="16" fill="hold" grpId="1"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ox(in)">
                                      <p:cBhvr>
                                        <p:cTn id="29" dur="3000"/>
                                        <p:tgtEl>
                                          <p:spTgt spid="7"/>
                                        </p:tgtEl>
                                      </p:cBhvr>
                                    </p:animEffect>
                                  </p:childTnLst>
                                </p:cTn>
                              </p:par>
                              <p:par>
                                <p:cTn id="30" presetID="4" presetClass="entr" presetSubtype="16" fill="hold" grpId="1"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box(in)">
                                      <p:cBhvr>
                                        <p:cTn id="32" dur="3000"/>
                                        <p:tgtEl>
                                          <p:spTgt spid="6"/>
                                        </p:tgtEl>
                                      </p:cBhvr>
                                    </p:animEffect>
                                  </p:childTnLst>
                                </p:cTn>
                              </p:par>
                            </p:childTnLst>
                          </p:cTn>
                        </p:par>
                        <p:par>
                          <p:cTn id="33" fill="hold">
                            <p:stCondLst>
                              <p:cond delay="3000"/>
                            </p:stCondLst>
                            <p:childTnLst>
                              <p:par>
                                <p:cTn id="34" presetID="12" presetClass="exit" presetSubtype="2" fill="hold" grpId="2" nodeType="afterEffect">
                                  <p:stCondLst>
                                    <p:cond delay="0"/>
                                  </p:stCondLst>
                                  <p:childTnLst>
                                    <p:animEffect transition="out" filter="slide(fromRight)">
                                      <p:cBhvr>
                                        <p:cTn id="35" dur="3000"/>
                                        <p:tgtEl>
                                          <p:spTgt spid="8"/>
                                        </p:tgtEl>
                                      </p:cBhvr>
                                    </p:animEffect>
                                    <p:set>
                                      <p:cBhvr>
                                        <p:cTn id="36" dur="1" fill="hold">
                                          <p:stCondLst>
                                            <p:cond delay="2999"/>
                                          </p:stCondLst>
                                        </p:cTn>
                                        <p:tgtEl>
                                          <p:spTgt spid="8"/>
                                        </p:tgtEl>
                                        <p:attrNameLst>
                                          <p:attrName>style.visibility</p:attrName>
                                        </p:attrNameLst>
                                      </p:cBhvr>
                                      <p:to>
                                        <p:strVal val="hidden"/>
                                      </p:to>
                                    </p:set>
                                  </p:childTnLst>
                                </p:cTn>
                              </p:par>
                              <p:par>
                                <p:cTn id="37" presetID="12" presetClass="exit" presetSubtype="8" fill="hold" grpId="2" nodeType="withEffect">
                                  <p:stCondLst>
                                    <p:cond delay="0"/>
                                  </p:stCondLst>
                                  <p:childTnLst>
                                    <p:animEffect transition="out" filter="slide(fromLeft)">
                                      <p:cBhvr>
                                        <p:cTn id="38" dur="3000"/>
                                        <p:tgtEl>
                                          <p:spTgt spid="9"/>
                                        </p:tgtEl>
                                      </p:cBhvr>
                                    </p:animEffect>
                                    <p:set>
                                      <p:cBhvr>
                                        <p:cTn id="39" dur="1" fill="hold">
                                          <p:stCondLst>
                                            <p:cond delay="2999"/>
                                          </p:stCondLst>
                                        </p:cTn>
                                        <p:tgtEl>
                                          <p:spTgt spid="9"/>
                                        </p:tgtEl>
                                        <p:attrNameLst>
                                          <p:attrName>style.visibility</p:attrName>
                                        </p:attrNameLst>
                                      </p:cBhvr>
                                      <p:to>
                                        <p:strVal val="hidden"/>
                                      </p:to>
                                    </p:set>
                                  </p:childTnLst>
                                </p:cTn>
                              </p:par>
                              <p:par>
                                <p:cTn id="40" presetID="12" presetClass="exit" presetSubtype="4" fill="hold" grpId="2" nodeType="withEffect">
                                  <p:stCondLst>
                                    <p:cond delay="0"/>
                                  </p:stCondLst>
                                  <p:childTnLst>
                                    <p:animEffect transition="out" filter="slide(fromBottom)">
                                      <p:cBhvr>
                                        <p:cTn id="41" dur="3000"/>
                                        <p:tgtEl>
                                          <p:spTgt spid="6"/>
                                        </p:tgtEl>
                                      </p:cBhvr>
                                    </p:animEffect>
                                    <p:set>
                                      <p:cBhvr>
                                        <p:cTn id="42" dur="1" fill="hold">
                                          <p:stCondLst>
                                            <p:cond delay="2999"/>
                                          </p:stCondLst>
                                        </p:cTn>
                                        <p:tgtEl>
                                          <p:spTgt spid="6"/>
                                        </p:tgtEl>
                                        <p:attrNameLst>
                                          <p:attrName>style.visibility</p:attrName>
                                        </p:attrNameLst>
                                      </p:cBhvr>
                                      <p:to>
                                        <p:strVal val="hidden"/>
                                      </p:to>
                                    </p:set>
                                  </p:childTnLst>
                                </p:cTn>
                              </p:par>
                              <p:par>
                                <p:cTn id="43" presetID="12" presetClass="exit" presetSubtype="4" fill="hold" grpId="2" nodeType="withEffect">
                                  <p:stCondLst>
                                    <p:cond delay="0"/>
                                  </p:stCondLst>
                                  <p:childTnLst>
                                    <p:animEffect transition="out" filter="slide(fromBottom)">
                                      <p:cBhvr>
                                        <p:cTn id="44" dur="3000"/>
                                        <p:tgtEl>
                                          <p:spTgt spid="7"/>
                                        </p:tgtEl>
                                      </p:cBhvr>
                                    </p:animEffect>
                                    <p:set>
                                      <p:cBhvr>
                                        <p:cTn id="45" dur="1" fill="hold">
                                          <p:stCondLst>
                                            <p:cond delay="2999"/>
                                          </p:stCondLst>
                                        </p:cTn>
                                        <p:tgtEl>
                                          <p:spTgt spid="7"/>
                                        </p:tgtEl>
                                        <p:attrNameLst>
                                          <p:attrName>style.visibility</p:attrName>
                                        </p:attrNameLst>
                                      </p:cBhvr>
                                      <p:to>
                                        <p:strVal val="hidden"/>
                                      </p:to>
                                    </p:set>
                                  </p:childTnLst>
                                </p:cTn>
                              </p:par>
                              <p:par>
                                <p:cTn id="46" presetID="16" presetClass="entr" presetSubtype="37" fill="hold" nodeType="withEffect">
                                  <p:stCondLst>
                                    <p:cond delay="0"/>
                                  </p:stCondLst>
                                  <p:childTnLst>
                                    <p:set>
                                      <p:cBhvr>
                                        <p:cTn id="47" dur="1" fill="hold">
                                          <p:stCondLst>
                                            <p:cond delay="0"/>
                                          </p:stCondLst>
                                        </p:cTn>
                                        <p:tgtEl>
                                          <p:spTgt spid="1026"/>
                                        </p:tgtEl>
                                        <p:attrNameLst>
                                          <p:attrName>style.visibility</p:attrName>
                                        </p:attrNameLst>
                                      </p:cBhvr>
                                      <p:to>
                                        <p:strVal val="visible"/>
                                      </p:to>
                                    </p:set>
                                    <p:animEffect transition="in" filter="barn(outVertical)">
                                      <p:cBhvr>
                                        <p:cTn id="48" dur="3000"/>
                                        <p:tgtEl>
                                          <p:spTgt spid="1026"/>
                                        </p:tgtEl>
                                      </p:cBhvr>
                                    </p:animEffect>
                                  </p:childTnLst>
                                </p:cTn>
                              </p:par>
                              <p:par>
                                <p:cTn id="49" presetID="7" presetClass="entr" presetSubtype="4" fill="hold" nodeType="withEffect">
                                  <p:stCondLst>
                                    <p:cond delay="0"/>
                                  </p:stCondLst>
                                  <p:childTnLst>
                                    <p:set>
                                      <p:cBhvr>
                                        <p:cTn id="50" dur="1" fill="hold">
                                          <p:stCondLst>
                                            <p:cond delay="0"/>
                                          </p:stCondLst>
                                        </p:cTn>
                                        <p:tgtEl>
                                          <p:spTgt spid="1026"/>
                                        </p:tgtEl>
                                        <p:attrNameLst>
                                          <p:attrName>style.visibility</p:attrName>
                                        </p:attrNameLst>
                                      </p:cBhvr>
                                      <p:to>
                                        <p:strVal val="visible"/>
                                      </p:to>
                                    </p:set>
                                    <p:anim calcmode="lin" valueType="num">
                                      <p:cBhvr additive="base">
                                        <p:cTn id="51" dur="3000" fill="hold"/>
                                        <p:tgtEl>
                                          <p:spTgt spid="1026"/>
                                        </p:tgtEl>
                                        <p:attrNameLst>
                                          <p:attrName>ppt_x</p:attrName>
                                        </p:attrNameLst>
                                      </p:cBhvr>
                                      <p:tavLst>
                                        <p:tav tm="0">
                                          <p:val>
                                            <p:strVal val="#ppt_x"/>
                                          </p:val>
                                        </p:tav>
                                        <p:tav tm="100000">
                                          <p:val>
                                            <p:strVal val="#ppt_x"/>
                                          </p:val>
                                        </p:tav>
                                      </p:tavLst>
                                    </p:anim>
                                    <p:anim calcmode="lin" valueType="num">
                                      <p:cBhvr additive="base">
                                        <p:cTn id="52" dur="3000" fill="hold"/>
                                        <p:tgtEl>
                                          <p:spTgt spid="1026"/>
                                        </p:tgtEl>
                                        <p:attrNameLst>
                                          <p:attrName>ppt_y</p:attrName>
                                        </p:attrNameLst>
                                      </p:cBhvr>
                                      <p:tavLst>
                                        <p:tav tm="0">
                                          <p:val>
                                            <p:strVal val="1+#ppt_h/2"/>
                                          </p:val>
                                        </p:tav>
                                        <p:tav tm="100000">
                                          <p:val>
                                            <p:strVal val="#ppt_y"/>
                                          </p:val>
                                        </p:tav>
                                      </p:tavLst>
                                    </p:anim>
                                  </p:childTnLst>
                                </p:cTn>
                              </p:par>
                            </p:childTnLst>
                          </p:cTn>
                        </p:par>
                        <p:par>
                          <p:cTn id="53" fill="hold">
                            <p:stCondLst>
                              <p:cond delay="6000"/>
                            </p:stCondLst>
                            <p:childTnLst>
                              <p:par>
                                <p:cTn id="54" presetID="40" presetClass="entr" presetSubtype="0" fill="hold" grpId="0" nodeType="afterEffect">
                                  <p:stCondLst>
                                    <p:cond delay="0"/>
                                  </p:stCondLst>
                                  <p:iterate type="lt">
                                    <p:tmPct val="10000"/>
                                  </p:iterate>
                                  <p:childTnLst>
                                    <p:set>
                                      <p:cBhvr>
                                        <p:cTn id="55" dur="1" fill="hold">
                                          <p:stCondLst>
                                            <p:cond delay="0"/>
                                          </p:stCondLst>
                                        </p:cTn>
                                        <p:tgtEl>
                                          <p:spTgt spid="10"/>
                                        </p:tgtEl>
                                        <p:attrNameLst>
                                          <p:attrName>style.visibility</p:attrName>
                                        </p:attrNameLst>
                                      </p:cBhvr>
                                      <p:to>
                                        <p:strVal val="visible"/>
                                      </p:to>
                                    </p:set>
                                    <p:animEffect transition="in" filter="fade">
                                      <p:cBhvr>
                                        <p:cTn id="56" dur="1000"/>
                                        <p:tgtEl>
                                          <p:spTgt spid="10"/>
                                        </p:tgtEl>
                                      </p:cBhvr>
                                    </p:animEffect>
                                    <p:anim calcmode="lin" valueType="num">
                                      <p:cBhvr>
                                        <p:cTn id="57" dur="1000" fill="hold"/>
                                        <p:tgtEl>
                                          <p:spTgt spid="10"/>
                                        </p:tgtEl>
                                        <p:attrNameLst>
                                          <p:attrName>ppt_x</p:attrName>
                                        </p:attrNameLst>
                                      </p:cBhvr>
                                      <p:tavLst>
                                        <p:tav tm="0">
                                          <p:val>
                                            <p:strVal val="#ppt_x-.1"/>
                                          </p:val>
                                        </p:tav>
                                        <p:tav tm="100000">
                                          <p:val>
                                            <p:strVal val="#ppt_x"/>
                                          </p:val>
                                        </p:tav>
                                      </p:tavLst>
                                    </p:anim>
                                    <p:anim calcmode="lin" valueType="num">
                                      <p:cBhvr>
                                        <p:cTn id="58"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1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Onda"/>
          <p:cNvSpPr/>
          <p:nvPr/>
        </p:nvSpPr>
        <p:spPr>
          <a:xfrm rot="5400000">
            <a:off x="-1607343" y="1607343"/>
            <a:ext cx="5715000" cy="2500313"/>
          </a:xfrm>
          <a:prstGeom prst="wave">
            <a:avLst>
              <a:gd name="adj1" fmla="val 20000"/>
              <a:gd name="adj2" fmla="val 0"/>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Onda"/>
          <p:cNvSpPr/>
          <p:nvPr/>
        </p:nvSpPr>
        <p:spPr>
          <a:xfrm rot="5400000" flipV="1">
            <a:off x="-1714500" y="1714500"/>
            <a:ext cx="5715000" cy="2286000"/>
          </a:xfrm>
          <a:prstGeom prst="wave">
            <a:avLst>
              <a:gd name="adj1" fmla="val 20000"/>
              <a:gd name="adj2" fmla="val 0"/>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Onda"/>
          <p:cNvSpPr/>
          <p:nvPr/>
        </p:nvSpPr>
        <p:spPr>
          <a:xfrm rot="5400000">
            <a:off x="607219" y="1607344"/>
            <a:ext cx="5715000" cy="2500312"/>
          </a:xfrm>
          <a:prstGeom prst="wave">
            <a:avLst>
              <a:gd name="adj1" fmla="val 20000"/>
              <a:gd name="adj2" fmla="val 0"/>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Onda"/>
          <p:cNvSpPr/>
          <p:nvPr/>
        </p:nvSpPr>
        <p:spPr>
          <a:xfrm rot="5400000" flipV="1">
            <a:off x="2857500" y="1714500"/>
            <a:ext cx="5715000" cy="2286000"/>
          </a:xfrm>
          <a:prstGeom prst="wave">
            <a:avLst>
              <a:gd name="adj1" fmla="val 20000"/>
              <a:gd name="adj2" fmla="val 0"/>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Onda"/>
          <p:cNvSpPr/>
          <p:nvPr/>
        </p:nvSpPr>
        <p:spPr>
          <a:xfrm rot="5400000">
            <a:off x="2964657" y="1607343"/>
            <a:ext cx="5715000" cy="2500313"/>
          </a:xfrm>
          <a:prstGeom prst="wave">
            <a:avLst>
              <a:gd name="adj1" fmla="val 20000"/>
              <a:gd name="adj2" fmla="val 0"/>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Onda"/>
          <p:cNvSpPr/>
          <p:nvPr/>
        </p:nvSpPr>
        <p:spPr>
          <a:xfrm rot="5400000" flipV="1">
            <a:off x="5143500" y="1714500"/>
            <a:ext cx="5715000" cy="2286000"/>
          </a:xfrm>
          <a:prstGeom prst="wave">
            <a:avLst>
              <a:gd name="adj1" fmla="val 20000"/>
              <a:gd name="adj2" fmla="val 0"/>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Onda"/>
          <p:cNvSpPr/>
          <p:nvPr/>
        </p:nvSpPr>
        <p:spPr>
          <a:xfrm rot="5400000">
            <a:off x="5268119" y="1607344"/>
            <a:ext cx="5715000" cy="2500312"/>
          </a:xfrm>
          <a:prstGeom prst="wave">
            <a:avLst>
              <a:gd name="adj1" fmla="val 20000"/>
              <a:gd name="adj2" fmla="val 0"/>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Onda"/>
          <p:cNvSpPr/>
          <p:nvPr/>
        </p:nvSpPr>
        <p:spPr>
          <a:xfrm rot="5400000" flipV="1">
            <a:off x="714375" y="1714500"/>
            <a:ext cx="5715000" cy="2286000"/>
          </a:xfrm>
          <a:prstGeom prst="wave">
            <a:avLst>
              <a:gd name="adj1" fmla="val 20000"/>
              <a:gd name="adj2" fmla="val 0"/>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755576" y="4585692"/>
            <a:ext cx="756084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plantas y los animales que viven en el cañón se han adaptado a las temperaturas extremas, el suministro limitado de agua y el terreno accidentado.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4000">
        <p15:prstTrans prst="fallOve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lide(fromLeft)">
                                      <p:cBhvr>
                                        <p:cTn id="7" dur="3000"/>
                                        <p:tgtEl>
                                          <p:spTgt spid="6"/>
                                        </p:tgtEl>
                                      </p:cBhvr>
                                    </p:animEffect>
                                  </p:childTnLst>
                                </p:cTn>
                              </p:par>
                              <p:par>
                                <p:cTn id="8" presetID="12" presetClass="entr" presetSubtype="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slide(fromRight)">
                                      <p:cBhvr>
                                        <p:cTn id="10" dur="3000"/>
                                        <p:tgtEl>
                                          <p:spTgt spid="7"/>
                                        </p:tgtEl>
                                      </p:cBhvr>
                                    </p:animEffect>
                                  </p:childTnLst>
                                </p:cTn>
                              </p:par>
                              <p:par>
                                <p:cTn id="11" presetID="12" presetClass="entr" presetSubtype="8"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slide(fromLeft)">
                                      <p:cBhvr>
                                        <p:cTn id="13" dur="3000"/>
                                        <p:tgtEl>
                                          <p:spTgt spid="8"/>
                                        </p:tgtEl>
                                      </p:cBhvr>
                                    </p:animEffect>
                                  </p:childTnLst>
                                </p:cTn>
                              </p:par>
                              <p:par>
                                <p:cTn id="14" presetID="12" presetClass="entr" presetSubtype="2"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slide(fromRight)">
                                      <p:cBhvr>
                                        <p:cTn id="16" dur="3000"/>
                                        <p:tgtEl>
                                          <p:spTgt spid="9"/>
                                        </p:tgtEl>
                                      </p:cBhvr>
                                    </p:animEffect>
                                  </p:childTnLst>
                                </p:cTn>
                              </p:par>
                              <p:par>
                                <p:cTn id="17" presetID="12" presetClass="entr" presetSubtype="8"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slide(fromLeft)">
                                      <p:cBhvr>
                                        <p:cTn id="19" dur="3000"/>
                                        <p:tgtEl>
                                          <p:spTgt spid="10"/>
                                        </p:tgtEl>
                                      </p:cBhvr>
                                    </p:animEffect>
                                  </p:childTnLst>
                                </p:cTn>
                              </p:par>
                              <p:par>
                                <p:cTn id="20" presetID="12" presetClass="entr" presetSubtype="2"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slide(fromRight)">
                                      <p:cBhvr>
                                        <p:cTn id="22" dur="3000"/>
                                        <p:tgtEl>
                                          <p:spTgt spid="11"/>
                                        </p:tgtEl>
                                      </p:cBhvr>
                                    </p:animEffect>
                                  </p:childTnLst>
                                </p:cTn>
                              </p:par>
                              <p:par>
                                <p:cTn id="23" presetID="12" presetClass="entr" presetSubtype="8"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slide(fromLeft)">
                                      <p:cBhvr>
                                        <p:cTn id="25" dur="3000"/>
                                        <p:tgtEl>
                                          <p:spTgt spid="12"/>
                                        </p:tgtEl>
                                      </p:cBhvr>
                                    </p:animEffect>
                                  </p:childTnLst>
                                </p:cTn>
                              </p:par>
                              <p:par>
                                <p:cTn id="26" presetID="12" presetClass="entr" presetSubtype="2"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slide(fromRight)">
                                      <p:cBhvr>
                                        <p:cTn id="28" dur="3000"/>
                                        <p:tgtEl>
                                          <p:spTgt spid="13"/>
                                        </p:tgtEl>
                                      </p:cBhvr>
                                    </p:animEffect>
                                  </p:childTnLst>
                                </p:cTn>
                              </p:par>
                            </p:childTnLst>
                          </p:cTn>
                        </p:par>
                        <p:par>
                          <p:cTn id="29" fill="hold">
                            <p:stCondLst>
                              <p:cond delay="3000"/>
                            </p:stCondLst>
                            <p:childTnLst>
                              <p:par>
                                <p:cTn id="30" presetID="2" presetClass="exit" presetSubtype="2" fill="hold" nodeType="afterEffect">
                                  <p:stCondLst>
                                    <p:cond delay="0"/>
                                  </p:stCondLst>
                                  <p:childTnLst>
                                    <p:anim calcmode="lin" valueType="num">
                                      <p:cBhvr additive="base">
                                        <p:cTn id="31" dur="3000"/>
                                        <p:tgtEl>
                                          <p:spTgt spid="6"/>
                                        </p:tgtEl>
                                        <p:attrNameLst>
                                          <p:attrName>ppt_x</p:attrName>
                                        </p:attrNameLst>
                                      </p:cBhvr>
                                      <p:tavLst>
                                        <p:tav tm="0">
                                          <p:val>
                                            <p:strVal val="ppt_x"/>
                                          </p:val>
                                        </p:tav>
                                        <p:tav tm="100000">
                                          <p:val>
                                            <p:strVal val="1+ppt_w/2"/>
                                          </p:val>
                                        </p:tav>
                                      </p:tavLst>
                                    </p:anim>
                                    <p:anim calcmode="lin" valueType="num">
                                      <p:cBhvr additive="base">
                                        <p:cTn id="32" dur="3000"/>
                                        <p:tgtEl>
                                          <p:spTgt spid="6"/>
                                        </p:tgtEl>
                                        <p:attrNameLst>
                                          <p:attrName>ppt_y</p:attrName>
                                        </p:attrNameLst>
                                      </p:cBhvr>
                                      <p:tavLst>
                                        <p:tav tm="0">
                                          <p:val>
                                            <p:strVal val="ppt_y"/>
                                          </p:val>
                                        </p:tav>
                                        <p:tav tm="100000">
                                          <p:val>
                                            <p:strVal val="ppt_y"/>
                                          </p:val>
                                        </p:tav>
                                      </p:tavLst>
                                    </p:anim>
                                    <p:set>
                                      <p:cBhvr>
                                        <p:cTn id="33" dur="1" fill="hold">
                                          <p:stCondLst>
                                            <p:cond delay="2999"/>
                                          </p:stCondLst>
                                        </p:cTn>
                                        <p:tgtEl>
                                          <p:spTgt spid="6"/>
                                        </p:tgtEl>
                                        <p:attrNameLst>
                                          <p:attrName>style.visibility</p:attrName>
                                        </p:attrNameLst>
                                      </p:cBhvr>
                                      <p:to>
                                        <p:strVal val="hidden"/>
                                      </p:to>
                                    </p:set>
                                  </p:childTnLst>
                                </p:cTn>
                              </p:par>
                              <p:par>
                                <p:cTn id="34" presetID="2" presetClass="exit" presetSubtype="2" fill="hold" nodeType="withEffect">
                                  <p:stCondLst>
                                    <p:cond delay="0"/>
                                  </p:stCondLst>
                                  <p:childTnLst>
                                    <p:anim calcmode="lin" valueType="num">
                                      <p:cBhvr additive="base">
                                        <p:cTn id="35" dur="3000"/>
                                        <p:tgtEl>
                                          <p:spTgt spid="8"/>
                                        </p:tgtEl>
                                        <p:attrNameLst>
                                          <p:attrName>ppt_x</p:attrName>
                                        </p:attrNameLst>
                                      </p:cBhvr>
                                      <p:tavLst>
                                        <p:tav tm="0">
                                          <p:val>
                                            <p:strVal val="ppt_x"/>
                                          </p:val>
                                        </p:tav>
                                        <p:tav tm="100000">
                                          <p:val>
                                            <p:strVal val="1+ppt_w/2"/>
                                          </p:val>
                                        </p:tav>
                                      </p:tavLst>
                                    </p:anim>
                                    <p:anim calcmode="lin" valueType="num">
                                      <p:cBhvr additive="base">
                                        <p:cTn id="36" dur="3000"/>
                                        <p:tgtEl>
                                          <p:spTgt spid="8"/>
                                        </p:tgtEl>
                                        <p:attrNameLst>
                                          <p:attrName>ppt_y</p:attrName>
                                        </p:attrNameLst>
                                      </p:cBhvr>
                                      <p:tavLst>
                                        <p:tav tm="0">
                                          <p:val>
                                            <p:strVal val="ppt_y"/>
                                          </p:val>
                                        </p:tav>
                                        <p:tav tm="100000">
                                          <p:val>
                                            <p:strVal val="ppt_y"/>
                                          </p:val>
                                        </p:tav>
                                      </p:tavLst>
                                    </p:anim>
                                    <p:set>
                                      <p:cBhvr>
                                        <p:cTn id="37" dur="1" fill="hold">
                                          <p:stCondLst>
                                            <p:cond delay="2999"/>
                                          </p:stCondLst>
                                        </p:cTn>
                                        <p:tgtEl>
                                          <p:spTgt spid="8"/>
                                        </p:tgtEl>
                                        <p:attrNameLst>
                                          <p:attrName>style.visibility</p:attrName>
                                        </p:attrNameLst>
                                      </p:cBhvr>
                                      <p:to>
                                        <p:strVal val="hidden"/>
                                      </p:to>
                                    </p:set>
                                  </p:childTnLst>
                                </p:cTn>
                              </p:par>
                              <p:par>
                                <p:cTn id="38" presetID="2" presetClass="exit" presetSubtype="2" fill="hold" nodeType="withEffect">
                                  <p:stCondLst>
                                    <p:cond delay="0"/>
                                  </p:stCondLst>
                                  <p:childTnLst>
                                    <p:anim calcmode="lin" valueType="num">
                                      <p:cBhvr additive="base">
                                        <p:cTn id="39" dur="3000"/>
                                        <p:tgtEl>
                                          <p:spTgt spid="10"/>
                                        </p:tgtEl>
                                        <p:attrNameLst>
                                          <p:attrName>ppt_x</p:attrName>
                                        </p:attrNameLst>
                                      </p:cBhvr>
                                      <p:tavLst>
                                        <p:tav tm="0">
                                          <p:val>
                                            <p:strVal val="ppt_x"/>
                                          </p:val>
                                        </p:tav>
                                        <p:tav tm="100000">
                                          <p:val>
                                            <p:strVal val="1+ppt_w/2"/>
                                          </p:val>
                                        </p:tav>
                                      </p:tavLst>
                                    </p:anim>
                                    <p:anim calcmode="lin" valueType="num">
                                      <p:cBhvr additive="base">
                                        <p:cTn id="40" dur="3000"/>
                                        <p:tgtEl>
                                          <p:spTgt spid="10"/>
                                        </p:tgtEl>
                                        <p:attrNameLst>
                                          <p:attrName>ppt_y</p:attrName>
                                        </p:attrNameLst>
                                      </p:cBhvr>
                                      <p:tavLst>
                                        <p:tav tm="0">
                                          <p:val>
                                            <p:strVal val="ppt_y"/>
                                          </p:val>
                                        </p:tav>
                                        <p:tav tm="100000">
                                          <p:val>
                                            <p:strVal val="ppt_y"/>
                                          </p:val>
                                        </p:tav>
                                      </p:tavLst>
                                    </p:anim>
                                    <p:set>
                                      <p:cBhvr>
                                        <p:cTn id="41" dur="1" fill="hold">
                                          <p:stCondLst>
                                            <p:cond delay="2999"/>
                                          </p:stCondLst>
                                        </p:cTn>
                                        <p:tgtEl>
                                          <p:spTgt spid="10"/>
                                        </p:tgtEl>
                                        <p:attrNameLst>
                                          <p:attrName>style.visibility</p:attrName>
                                        </p:attrNameLst>
                                      </p:cBhvr>
                                      <p:to>
                                        <p:strVal val="hidden"/>
                                      </p:to>
                                    </p:set>
                                  </p:childTnLst>
                                </p:cTn>
                              </p:par>
                              <p:par>
                                <p:cTn id="42" presetID="2" presetClass="exit" presetSubtype="2" fill="hold" nodeType="withEffect">
                                  <p:stCondLst>
                                    <p:cond delay="0"/>
                                  </p:stCondLst>
                                  <p:childTnLst>
                                    <p:anim calcmode="lin" valueType="num">
                                      <p:cBhvr additive="base">
                                        <p:cTn id="43" dur="3000"/>
                                        <p:tgtEl>
                                          <p:spTgt spid="12"/>
                                        </p:tgtEl>
                                        <p:attrNameLst>
                                          <p:attrName>ppt_x</p:attrName>
                                        </p:attrNameLst>
                                      </p:cBhvr>
                                      <p:tavLst>
                                        <p:tav tm="0">
                                          <p:val>
                                            <p:strVal val="ppt_x"/>
                                          </p:val>
                                        </p:tav>
                                        <p:tav tm="100000">
                                          <p:val>
                                            <p:strVal val="1+ppt_w/2"/>
                                          </p:val>
                                        </p:tav>
                                      </p:tavLst>
                                    </p:anim>
                                    <p:anim calcmode="lin" valueType="num">
                                      <p:cBhvr additive="base">
                                        <p:cTn id="44" dur="3000"/>
                                        <p:tgtEl>
                                          <p:spTgt spid="12"/>
                                        </p:tgtEl>
                                        <p:attrNameLst>
                                          <p:attrName>ppt_y</p:attrName>
                                        </p:attrNameLst>
                                      </p:cBhvr>
                                      <p:tavLst>
                                        <p:tav tm="0">
                                          <p:val>
                                            <p:strVal val="ppt_y"/>
                                          </p:val>
                                        </p:tav>
                                        <p:tav tm="100000">
                                          <p:val>
                                            <p:strVal val="ppt_y"/>
                                          </p:val>
                                        </p:tav>
                                      </p:tavLst>
                                    </p:anim>
                                    <p:set>
                                      <p:cBhvr>
                                        <p:cTn id="45" dur="1" fill="hold">
                                          <p:stCondLst>
                                            <p:cond delay="2999"/>
                                          </p:stCondLst>
                                        </p:cTn>
                                        <p:tgtEl>
                                          <p:spTgt spid="12"/>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0-ppt_w/2"/>
                                          </p:val>
                                        </p:tav>
                                      </p:tavLst>
                                    </p:anim>
                                    <p:anim calcmode="lin" valueType="num">
                                      <p:cBhvr additive="base">
                                        <p:cTn id="48" dur="3000"/>
                                        <p:tgtEl>
                                          <p:spTgt spid="7"/>
                                        </p:tgtEl>
                                        <p:attrNameLst>
                                          <p:attrName>ppt_y</p:attrName>
                                        </p:attrNameLst>
                                      </p:cBhvr>
                                      <p:tavLst>
                                        <p:tav tm="0">
                                          <p:val>
                                            <p:strVal val="ppt_y"/>
                                          </p:val>
                                        </p:tav>
                                        <p:tav tm="100000">
                                          <p:val>
                                            <p:strVal val="ppt_y"/>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3000"/>
                                        <p:tgtEl>
                                          <p:spTgt spid="9"/>
                                        </p:tgtEl>
                                        <p:attrNameLst>
                                          <p:attrName>ppt_x</p:attrName>
                                        </p:attrNameLst>
                                      </p:cBhvr>
                                      <p:tavLst>
                                        <p:tav tm="0">
                                          <p:val>
                                            <p:strVal val="ppt_x"/>
                                          </p:val>
                                        </p:tav>
                                        <p:tav tm="100000">
                                          <p:val>
                                            <p:strVal val="0-ppt_w/2"/>
                                          </p:val>
                                        </p:tav>
                                      </p:tavLst>
                                    </p:anim>
                                    <p:anim calcmode="lin" valueType="num">
                                      <p:cBhvr additive="base">
                                        <p:cTn id="52" dur="3000"/>
                                        <p:tgtEl>
                                          <p:spTgt spid="9"/>
                                        </p:tgtEl>
                                        <p:attrNameLst>
                                          <p:attrName>ppt_y</p:attrName>
                                        </p:attrNameLst>
                                      </p:cBhvr>
                                      <p:tavLst>
                                        <p:tav tm="0">
                                          <p:val>
                                            <p:strVal val="ppt_y"/>
                                          </p:val>
                                        </p:tav>
                                        <p:tav tm="100000">
                                          <p:val>
                                            <p:strVal val="ppt_y"/>
                                          </p:val>
                                        </p:tav>
                                      </p:tavLst>
                                    </p:anim>
                                    <p:set>
                                      <p:cBhvr>
                                        <p:cTn id="53" dur="1" fill="hold">
                                          <p:stCondLst>
                                            <p:cond delay="2999"/>
                                          </p:stCondLst>
                                        </p:cTn>
                                        <p:tgtEl>
                                          <p:spTgt spid="9"/>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11"/>
                                        </p:tgtEl>
                                        <p:attrNameLst>
                                          <p:attrName>ppt_x</p:attrName>
                                        </p:attrNameLst>
                                      </p:cBhvr>
                                      <p:tavLst>
                                        <p:tav tm="0">
                                          <p:val>
                                            <p:strVal val="ppt_x"/>
                                          </p:val>
                                        </p:tav>
                                        <p:tav tm="100000">
                                          <p:val>
                                            <p:strVal val="0-ppt_w/2"/>
                                          </p:val>
                                        </p:tav>
                                      </p:tavLst>
                                    </p:anim>
                                    <p:anim calcmode="lin" valueType="num">
                                      <p:cBhvr additive="base">
                                        <p:cTn id="56" dur="3000"/>
                                        <p:tgtEl>
                                          <p:spTgt spid="11"/>
                                        </p:tgtEl>
                                        <p:attrNameLst>
                                          <p:attrName>ppt_y</p:attrName>
                                        </p:attrNameLst>
                                      </p:cBhvr>
                                      <p:tavLst>
                                        <p:tav tm="0">
                                          <p:val>
                                            <p:strVal val="ppt_y"/>
                                          </p:val>
                                        </p:tav>
                                        <p:tav tm="100000">
                                          <p:val>
                                            <p:strVal val="ppt_y"/>
                                          </p:val>
                                        </p:tav>
                                      </p:tavLst>
                                    </p:anim>
                                    <p:set>
                                      <p:cBhvr>
                                        <p:cTn id="57" dur="1" fill="hold">
                                          <p:stCondLst>
                                            <p:cond delay="2999"/>
                                          </p:stCondLst>
                                        </p:cTn>
                                        <p:tgtEl>
                                          <p:spTgt spid="11"/>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13"/>
                                        </p:tgtEl>
                                        <p:attrNameLst>
                                          <p:attrName>ppt_x</p:attrName>
                                        </p:attrNameLst>
                                      </p:cBhvr>
                                      <p:tavLst>
                                        <p:tav tm="0">
                                          <p:val>
                                            <p:strVal val="ppt_x"/>
                                          </p:val>
                                        </p:tav>
                                        <p:tav tm="100000">
                                          <p:val>
                                            <p:strVal val="0-ppt_w/2"/>
                                          </p:val>
                                        </p:tav>
                                      </p:tavLst>
                                    </p:anim>
                                    <p:anim calcmode="lin" valueType="num">
                                      <p:cBhvr additive="base">
                                        <p:cTn id="60" dur="3000"/>
                                        <p:tgtEl>
                                          <p:spTgt spid="13"/>
                                        </p:tgtEl>
                                        <p:attrNameLst>
                                          <p:attrName>ppt_y</p:attrName>
                                        </p:attrNameLst>
                                      </p:cBhvr>
                                      <p:tavLst>
                                        <p:tav tm="0">
                                          <p:val>
                                            <p:strVal val="ppt_y"/>
                                          </p:val>
                                        </p:tav>
                                        <p:tav tm="100000">
                                          <p:val>
                                            <p:strVal val="ppt_y"/>
                                          </p:val>
                                        </p:tav>
                                      </p:tavLst>
                                    </p:anim>
                                    <p:set>
                                      <p:cBhvr>
                                        <p:cTn id="61" dur="1" fill="hold">
                                          <p:stCondLst>
                                            <p:cond delay="2999"/>
                                          </p:stCondLst>
                                        </p:cTn>
                                        <p:tgtEl>
                                          <p:spTgt spid="13"/>
                                        </p:tgtEl>
                                        <p:attrNameLst>
                                          <p:attrName>style.visibility</p:attrName>
                                        </p:attrNameLst>
                                      </p:cBhvr>
                                      <p:to>
                                        <p:strVal val="hidden"/>
                                      </p:to>
                                    </p:set>
                                  </p:childTnLst>
                                </p:cTn>
                              </p:par>
                              <p:par>
                                <p:cTn id="62" presetID="23" presetClass="entr" presetSubtype="288"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p:cTn id="64" dur="3000" fill="hold"/>
                                        <p:tgtEl>
                                          <p:spTgt spid="4"/>
                                        </p:tgtEl>
                                        <p:attrNameLst>
                                          <p:attrName>ppt_w</p:attrName>
                                        </p:attrNameLst>
                                      </p:cBhvr>
                                      <p:tavLst>
                                        <p:tav tm="0">
                                          <p:val>
                                            <p:strVal val="4/3*#ppt_w"/>
                                          </p:val>
                                        </p:tav>
                                        <p:tav tm="100000">
                                          <p:val>
                                            <p:strVal val="#ppt_w"/>
                                          </p:val>
                                        </p:tav>
                                      </p:tavLst>
                                    </p:anim>
                                    <p:anim calcmode="lin" valueType="num">
                                      <p:cBhvr>
                                        <p:cTn id="65" dur="3000" fill="hold"/>
                                        <p:tgtEl>
                                          <p:spTgt spid="4"/>
                                        </p:tgtEl>
                                        <p:attrNameLst>
                                          <p:attrName>ppt_h</p:attrName>
                                        </p:attrNameLst>
                                      </p:cBhvr>
                                      <p:tavLst>
                                        <p:tav tm="0">
                                          <p:val>
                                            <p:strVal val="4/3*#ppt_h"/>
                                          </p:val>
                                        </p:tav>
                                        <p:tav tm="100000">
                                          <p:val>
                                            <p:strVal val="#ppt_h"/>
                                          </p:val>
                                        </p:tav>
                                      </p:tavLst>
                                    </p:anim>
                                  </p:childTnLst>
                                </p:cTn>
                              </p:par>
                              <p:par>
                                <p:cTn id="66" presetID="16" presetClass="entr" presetSubtype="37"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barn(outVertical)">
                                      <p:cBhvr>
                                        <p:cTn id="68" dur="3000"/>
                                        <p:tgtEl>
                                          <p:spTgt spid="4"/>
                                        </p:tgtEl>
                                      </p:cBhvr>
                                    </p:animEffect>
                                  </p:childTnLst>
                                </p:cTn>
                              </p:par>
                            </p:childTnLst>
                          </p:cTn>
                        </p:par>
                        <p:par>
                          <p:cTn id="69" fill="hold">
                            <p:stCondLst>
                              <p:cond delay="6000"/>
                            </p:stCondLst>
                            <p:childTnLst>
                              <p:par>
                                <p:cTn id="70" presetID="40" presetClass="entr" presetSubtype="0" fill="hold" grpId="0" nodeType="afterEffect">
                                  <p:stCondLst>
                                    <p:cond delay="0"/>
                                  </p:stCondLst>
                                  <p:iterate type="lt">
                                    <p:tmPct val="10000"/>
                                  </p:iterate>
                                  <p:childTnLst>
                                    <p:set>
                                      <p:cBhvr>
                                        <p:cTn id="71" dur="1" fill="hold">
                                          <p:stCondLst>
                                            <p:cond delay="0"/>
                                          </p:stCondLst>
                                        </p:cTn>
                                        <p:tgtEl>
                                          <p:spTgt spid="15"/>
                                        </p:tgtEl>
                                        <p:attrNameLst>
                                          <p:attrName>style.visibility</p:attrName>
                                        </p:attrNameLst>
                                      </p:cBhvr>
                                      <p:to>
                                        <p:strVal val="visible"/>
                                      </p:to>
                                    </p:set>
                                    <p:animEffect transition="in" filter="fade">
                                      <p:cBhvr>
                                        <p:cTn id="72" dur="1000"/>
                                        <p:tgtEl>
                                          <p:spTgt spid="15"/>
                                        </p:tgtEl>
                                      </p:cBhvr>
                                    </p:animEffect>
                                    <p:anim calcmode="lin" valueType="num">
                                      <p:cBhvr>
                                        <p:cTn id="73" dur="1000" fill="hold"/>
                                        <p:tgtEl>
                                          <p:spTgt spid="15"/>
                                        </p:tgtEl>
                                        <p:attrNameLst>
                                          <p:attrName>ppt_x</p:attrName>
                                        </p:attrNameLst>
                                      </p:cBhvr>
                                      <p:tavLst>
                                        <p:tav tm="0">
                                          <p:val>
                                            <p:strVal val="#ppt_x-.1"/>
                                          </p:val>
                                        </p:tav>
                                        <p:tav tm="100000">
                                          <p:val>
                                            <p:strVal val="#ppt_x"/>
                                          </p:val>
                                        </p:tav>
                                      </p:tavLst>
                                    </p:anim>
                                    <p:anim calcmode="lin" valueType="num">
                                      <p:cBhvr>
                                        <p:cTn id="74"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ppp.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6072188" y="1071563"/>
            <a:ext cx="2143125" cy="3394075"/>
          </a:xfrm>
          <a:prstGeom prst="moon">
            <a:avLst>
              <a:gd name="adj" fmla="val 17111"/>
            </a:avLst>
          </a:prstGeom>
          <a:solidFill>
            <a:schemeClr val="accent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Luna"/>
          <p:cNvSpPr/>
          <p:nvPr/>
        </p:nvSpPr>
        <p:spPr>
          <a:xfrm flipH="1">
            <a:off x="928688" y="1071563"/>
            <a:ext cx="2143125" cy="3394075"/>
          </a:xfrm>
          <a:prstGeom prst="moon">
            <a:avLst>
              <a:gd name="adj" fmla="val 18889"/>
            </a:avLst>
          </a:prstGeom>
          <a:solidFill>
            <a:schemeClr val="accent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una"/>
          <p:cNvSpPr/>
          <p:nvPr/>
        </p:nvSpPr>
        <p:spPr>
          <a:xfrm flipH="1">
            <a:off x="1643063" y="1071563"/>
            <a:ext cx="2143125" cy="3394075"/>
          </a:xfrm>
          <a:prstGeom prst="moon">
            <a:avLst>
              <a:gd name="adj" fmla="val 20667"/>
            </a:avLst>
          </a:prstGeom>
          <a:solidFill>
            <a:schemeClr val="accent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a:off x="5357813" y="1071563"/>
            <a:ext cx="2143125" cy="3394075"/>
          </a:xfrm>
          <a:prstGeom prst="moon">
            <a:avLst>
              <a:gd name="adj" fmla="val 17111"/>
            </a:avLst>
          </a:prstGeom>
          <a:solidFill>
            <a:schemeClr val="accent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flipH="1">
            <a:off x="2428875" y="1131888"/>
            <a:ext cx="2071688" cy="3333750"/>
          </a:xfrm>
          <a:prstGeom prst="moon">
            <a:avLst>
              <a:gd name="adj" fmla="val 21494"/>
            </a:avLst>
          </a:prstGeom>
          <a:solidFill>
            <a:schemeClr val="accent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Luna"/>
          <p:cNvSpPr/>
          <p:nvPr/>
        </p:nvSpPr>
        <p:spPr>
          <a:xfrm>
            <a:off x="4572000" y="1071563"/>
            <a:ext cx="2143125" cy="3333750"/>
          </a:xfrm>
          <a:prstGeom prst="moon">
            <a:avLst>
              <a:gd name="adj" fmla="val 18889"/>
            </a:avLst>
          </a:prstGeom>
          <a:solidFill>
            <a:schemeClr val="accent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611560"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flora y fauna únicas del Gran Cañón son un testimonio de la </a:t>
            </a:r>
            <a:r>
              <a:rPr lang="es-ES" i="1" dirty="0" err="1" smtClean="0">
                <a:effectLst>
                  <a:glow rad="101600">
                    <a:srgbClr val="C00000">
                      <a:alpha val="60000"/>
                    </a:srgbClr>
                  </a:glow>
                  <a:outerShdw blurRad="38100" dist="38100" dir="2700000" algn="tl">
                    <a:srgbClr val="000000">
                      <a:alpha val="43137"/>
                    </a:srgbClr>
                  </a:outerShdw>
                </a:effectLst>
              </a:rPr>
              <a:t>resiliencia</a:t>
            </a:r>
            <a:r>
              <a:rPr lang="es-ES" i="1" dirty="0" smtClean="0">
                <a:effectLst>
                  <a:glow rad="101600">
                    <a:srgbClr val="C00000">
                      <a:alpha val="60000"/>
                    </a:srgbClr>
                  </a:glow>
                  <a:outerShdw blurRad="38100" dist="38100" dir="2700000" algn="tl">
                    <a:srgbClr val="000000">
                      <a:alpha val="43137"/>
                    </a:srgbClr>
                  </a:outerShdw>
                </a:effectLst>
              </a:rPr>
              <a:t> de la naturaleza. Preservar el hábitat natural y la biodiversidad del cañón es esencial para mantener este delicado equilibrio.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14:prism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0-#ppt_w/2"/>
                                          </p:val>
                                        </p:tav>
                                        <p:tav tm="100000">
                                          <p:val>
                                            <p:strVal val="#ppt_x"/>
                                          </p:val>
                                        </p:tav>
                                      </p:tavLst>
                                    </p:anim>
                                    <p:anim calcmode="lin" valueType="num">
                                      <p:cBhvr additive="base">
                                        <p:cTn id="20" dur="30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0-#ppt_w/2"/>
                                          </p:val>
                                        </p:tav>
                                        <p:tav tm="100000">
                                          <p:val>
                                            <p:strVal val="#ppt_x"/>
                                          </p:val>
                                        </p:tav>
                                      </p:tavLst>
                                    </p:anim>
                                    <p:anim calcmode="lin" valueType="num">
                                      <p:cBhvr additive="base">
                                        <p:cTn id="24" dur="3000" fill="hold"/>
                                        <p:tgtEl>
                                          <p:spTgt spid="8"/>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7"/>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9"/>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5"/>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8"/>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0"/>
                                        </p:tgtEl>
                                        <p:attrNameLst>
                                          <p:attrName>r</p:attrName>
                                        </p:attrNameLst>
                                      </p:cBhvr>
                                    </p:animRot>
                                  </p:childTnLst>
                                </p:cTn>
                              </p:par>
                            </p:childTnLst>
                          </p:cTn>
                        </p:par>
                        <p:par>
                          <p:cTn id="41" fill="hold">
                            <p:stCondLst>
                              <p:cond delay="3000"/>
                            </p:stCondLst>
                            <p:childTnLst>
                              <p:par>
                                <p:cTn id="42" presetID="2" presetClass="exit" presetSubtype="2" fill="hold" nodeType="after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1+ppt_w/2"/>
                                          </p:val>
                                        </p:tav>
                                      </p:tavLst>
                                    </p:anim>
                                    <p:anim calcmode="lin" valueType="num">
                                      <p:cBhvr additive="base">
                                        <p:cTn id="44" dur="3000"/>
                                        <p:tgtEl>
                                          <p:spTgt spid="6"/>
                                        </p:tgtEl>
                                        <p:attrNameLst>
                                          <p:attrName>ppt_y</p:attrName>
                                        </p:attrNameLst>
                                      </p:cBhvr>
                                      <p:tavLst>
                                        <p:tav tm="0">
                                          <p:val>
                                            <p:strVal val="ppt_y"/>
                                          </p:val>
                                        </p:tav>
                                        <p:tav tm="100000">
                                          <p:val>
                                            <p:strVal val="ppt_y"/>
                                          </p:val>
                                        </p:tav>
                                      </p:tavLst>
                                    </p:anim>
                                    <p:set>
                                      <p:cBhvr>
                                        <p:cTn id="45" dur="1" fill="hold">
                                          <p:stCondLst>
                                            <p:cond delay="2999"/>
                                          </p:stCondLst>
                                        </p:cTn>
                                        <p:tgtEl>
                                          <p:spTgt spid="6"/>
                                        </p:tgtEl>
                                        <p:attrNameLst>
                                          <p:attrName>style.visibility</p:attrName>
                                        </p:attrNameLst>
                                      </p:cBhvr>
                                      <p:to>
                                        <p:strVal val="hidden"/>
                                      </p:to>
                                    </p:set>
                                  </p:childTnLst>
                                </p:cTn>
                              </p:par>
                              <p:par>
                                <p:cTn id="46" presetID="2" presetClass="exit" presetSubtype="2" fill="hold"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1+ppt_w/2"/>
                                          </p:val>
                                        </p:tav>
                                      </p:tavLst>
                                    </p:anim>
                                    <p:anim calcmode="lin" valueType="num">
                                      <p:cBhvr additive="base">
                                        <p:cTn id="48" dur="3000"/>
                                        <p:tgtEl>
                                          <p:spTgt spid="7"/>
                                        </p:tgtEl>
                                        <p:attrNameLst>
                                          <p:attrName>ppt_y</p:attrName>
                                        </p:attrNameLst>
                                      </p:cBhvr>
                                      <p:tavLst>
                                        <p:tav tm="0">
                                          <p:val>
                                            <p:strVal val="ppt_y"/>
                                          </p:val>
                                        </p:tav>
                                        <p:tav tm="100000">
                                          <p:val>
                                            <p:strVal val="ppt_y"/>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9"/>
                                        </p:tgtEl>
                                        <p:attrNameLst>
                                          <p:attrName>ppt_x</p:attrName>
                                        </p:attrNameLst>
                                      </p:cBhvr>
                                      <p:tavLst>
                                        <p:tav tm="0">
                                          <p:val>
                                            <p:strVal val="ppt_x"/>
                                          </p:val>
                                        </p:tav>
                                        <p:tav tm="100000">
                                          <p:val>
                                            <p:strVal val="1+ppt_w/2"/>
                                          </p:val>
                                        </p:tav>
                                      </p:tavLst>
                                    </p:anim>
                                    <p:anim calcmode="lin" valueType="num">
                                      <p:cBhvr additive="base">
                                        <p:cTn id="52" dur="3000"/>
                                        <p:tgtEl>
                                          <p:spTgt spid="9"/>
                                        </p:tgtEl>
                                        <p:attrNameLst>
                                          <p:attrName>ppt_y</p:attrName>
                                        </p:attrNameLst>
                                      </p:cBhvr>
                                      <p:tavLst>
                                        <p:tav tm="0">
                                          <p:val>
                                            <p:strVal val="ppt_y"/>
                                          </p:val>
                                        </p:tav>
                                        <p:tav tm="100000">
                                          <p:val>
                                            <p:strVal val="ppt_y"/>
                                          </p:val>
                                        </p:tav>
                                      </p:tavLst>
                                    </p:anim>
                                    <p:set>
                                      <p:cBhvr>
                                        <p:cTn id="53" dur="1" fill="hold">
                                          <p:stCondLst>
                                            <p:cond delay="2999"/>
                                          </p:stCondLst>
                                        </p:cTn>
                                        <p:tgtEl>
                                          <p:spTgt spid="9"/>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5"/>
                                        </p:tgtEl>
                                        <p:attrNameLst>
                                          <p:attrName>ppt_x</p:attrName>
                                        </p:attrNameLst>
                                      </p:cBhvr>
                                      <p:tavLst>
                                        <p:tav tm="0">
                                          <p:val>
                                            <p:strVal val="ppt_x"/>
                                          </p:val>
                                        </p:tav>
                                        <p:tav tm="100000">
                                          <p:val>
                                            <p:strVal val="0-ppt_w/2"/>
                                          </p:val>
                                        </p:tav>
                                      </p:tavLst>
                                    </p:anim>
                                    <p:anim calcmode="lin" valueType="num">
                                      <p:cBhvr additive="base">
                                        <p:cTn id="56" dur="3000"/>
                                        <p:tgtEl>
                                          <p:spTgt spid="5"/>
                                        </p:tgtEl>
                                        <p:attrNameLst>
                                          <p:attrName>ppt_y</p:attrName>
                                        </p:attrNameLst>
                                      </p:cBhvr>
                                      <p:tavLst>
                                        <p:tav tm="0">
                                          <p:val>
                                            <p:strVal val="ppt_y"/>
                                          </p:val>
                                        </p:tav>
                                        <p:tav tm="100000">
                                          <p:val>
                                            <p:strVal val="ppt_y"/>
                                          </p:val>
                                        </p:tav>
                                      </p:tavLst>
                                    </p:anim>
                                    <p:set>
                                      <p:cBhvr>
                                        <p:cTn id="57" dur="1" fill="hold">
                                          <p:stCondLst>
                                            <p:cond delay="2999"/>
                                          </p:stCondLst>
                                        </p:cTn>
                                        <p:tgtEl>
                                          <p:spTgt spid="5"/>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8"/>
                                        </p:tgtEl>
                                        <p:attrNameLst>
                                          <p:attrName>ppt_x</p:attrName>
                                        </p:attrNameLst>
                                      </p:cBhvr>
                                      <p:tavLst>
                                        <p:tav tm="0">
                                          <p:val>
                                            <p:strVal val="ppt_x"/>
                                          </p:val>
                                        </p:tav>
                                        <p:tav tm="100000">
                                          <p:val>
                                            <p:strVal val="0-ppt_w/2"/>
                                          </p:val>
                                        </p:tav>
                                      </p:tavLst>
                                    </p:anim>
                                    <p:anim calcmode="lin" valueType="num">
                                      <p:cBhvr additive="base">
                                        <p:cTn id="60" dur="3000"/>
                                        <p:tgtEl>
                                          <p:spTgt spid="8"/>
                                        </p:tgtEl>
                                        <p:attrNameLst>
                                          <p:attrName>ppt_y</p:attrName>
                                        </p:attrNameLst>
                                      </p:cBhvr>
                                      <p:tavLst>
                                        <p:tav tm="0">
                                          <p:val>
                                            <p:strVal val="ppt_y"/>
                                          </p:val>
                                        </p:tav>
                                        <p:tav tm="100000">
                                          <p:val>
                                            <p:strVal val="ppt_y"/>
                                          </p:val>
                                        </p:tav>
                                      </p:tavLst>
                                    </p:anim>
                                    <p:set>
                                      <p:cBhvr>
                                        <p:cTn id="61" dur="1" fill="hold">
                                          <p:stCondLst>
                                            <p:cond delay="2999"/>
                                          </p:stCondLst>
                                        </p:cTn>
                                        <p:tgtEl>
                                          <p:spTgt spid="8"/>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10"/>
                                        </p:tgtEl>
                                        <p:attrNameLst>
                                          <p:attrName>ppt_x</p:attrName>
                                        </p:attrNameLst>
                                      </p:cBhvr>
                                      <p:tavLst>
                                        <p:tav tm="0">
                                          <p:val>
                                            <p:strVal val="ppt_x"/>
                                          </p:val>
                                        </p:tav>
                                        <p:tav tm="100000">
                                          <p:val>
                                            <p:strVal val="0-ppt_w/2"/>
                                          </p:val>
                                        </p:tav>
                                      </p:tavLst>
                                    </p:anim>
                                    <p:anim calcmode="lin" valueType="num">
                                      <p:cBhvr additive="base">
                                        <p:cTn id="64" dur="3000"/>
                                        <p:tgtEl>
                                          <p:spTgt spid="10"/>
                                        </p:tgtEl>
                                        <p:attrNameLst>
                                          <p:attrName>ppt_y</p:attrName>
                                        </p:attrNameLst>
                                      </p:cBhvr>
                                      <p:tavLst>
                                        <p:tav tm="0">
                                          <p:val>
                                            <p:strVal val="ppt_y"/>
                                          </p:val>
                                        </p:tav>
                                        <p:tav tm="100000">
                                          <p:val>
                                            <p:strVal val="ppt_y"/>
                                          </p:val>
                                        </p:tav>
                                      </p:tavLst>
                                    </p:anim>
                                    <p:set>
                                      <p:cBhvr>
                                        <p:cTn id="65" dur="1" fill="hold">
                                          <p:stCondLst>
                                            <p:cond delay="2999"/>
                                          </p:stCondLst>
                                        </p:cTn>
                                        <p:tgtEl>
                                          <p:spTgt spid="10"/>
                                        </p:tgtEl>
                                        <p:attrNameLst>
                                          <p:attrName>style.visibility</p:attrName>
                                        </p:attrNameLst>
                                      </p:cBhvr>
                                      <p:to>
                                        <p:strVal val="hidden"/>
                                      </p:to>
                                    </p:set>
                                  </p:childTnLst>
                                </p:cTn>
                              </p:par>
                              <p:par>
                                <p:cTn id="66" presetID="16" presetClass="exit" presetSubtype="42" fill="hold" nodeType="withEffect">
                                  <p:stCondLst>
                                    <p:cond delay="0"/>
                                  </p:stCondLst>
                                  <p:childTnLst>
                                    <p:animEffect transition="out" filter="barn(outHorizontal)">
                                      <p:cBhvr>
                                        <p:cTn id="67" dur="3000"/>
                                        <p:tgtEl>
                                          <p:spTgt spid="5"/>
                                        </p:tgtEl>
                                      </p:cBhvr>
                                    </p:animEffect>
                                    <p:set>
                                      <p:cBhvr>
                                        <p:cTn id="68" dur="1" fill="hold">
                                          <p:stCondLst>
                                            <p:cond delay="2999"/>
                                          </p:stCondLst>
                                        </p:cTn>
                                        <p:tgtEl>
                                          <p:spTgt spid="5"/>
                                        </p:tgtEl>
                                        <p:attrNameLst>
                                          <p:attrName>style.visibility</p:attrName>
                                        </p:attrNameLst>
                                      </p:cBhvr>
                                      <p:to>
                                        <p:strVal val="hidden"/>
                                      </p:to>
                                    </p:set>
                                  </p:childTnLst>
                                </p:cTn>
                              </p:par>
                              <p:par>
                                <p:cTn id="69" presetID="16" presetClass="exit" presetSubtype="42" fill="hold" nodeType="withEffect">
                                  <p:stCondLst>
                                    <p:cond delay="0"/>
                                  </p:stCondLst>
                                  <p:childTnLst>
                                    <p:animEffect transition="out" filter="barn(outHorizontal)">
                                      <p:cBhvr>
                                        <p:cTn id="70" dur="3000"/>
                                        <p:tgtEl>
                                          <p:spTgt spid="6"/>
                                        </p:tgtEl>
                                      </p:cBhvr>
                                    </p:animEffect>
                                    <p:set>
                                      <p:cBhvr>
                                        <p:cTn id="71" dur="1" fill="hold">
                                          <p:stCondLst>
                                            <p:cond delay="2999"/>
                                          </p:stCondLst>
                                        </p:cTn>
                                        <p:tgtEl>
                                          <p:spTgt spid="6"/>
                                        </p:tgtEl>
                                        <p:attrNameLst>
                                          <p:attrName>style.visibility</p:attrName>
                                        </p:attrNameLst>
                                      </p:cBhvr>
                                      <p:to>
                                        <p:strVal val="hidden"/>
                                      </p:to>
                                    </p:set>
                                  </p:childTnLst>
                                </p:cTn>
                              </p:par>
                              <p:par>
                                <p:cTn id="72" presetID="16" presetClass="exit" presetSubtype="42" fill="hold" nodeType="withEffect">
                                  <p:stCondLst>
                                    <p:cond delay="0"/>
                                  </p:stCondLst>
                                  <p:childTnLst>
                                    <p:animEffect transition="out" filter="barn(outHorizontal)">
                                      <p:cBhvr>
                                        <p:cTn id="73" dur="3000"/>
                                        <p:tgtEl>
                                          <p:spTgt spid="7"/>
                                        </p:tgtEl>
                                      </p:cBhvr>
                                    </p:animEffect>
                                    <p:set>
                                      <p:cBhvr>
                                        <p:cTn id="74" dur="1" fill="hold">
                                          <p:stCondLst>
                                            <p:cond delay="2999"/>
                                          </p:stCondLst>
                                        </p:cTn>
                                        <p:tgtEl>
                                          <p:spTgt spid="7"/>
                                        </p:tgtEl>
                                        <p:attrNameLst>
                                          <p:attrName>style.visibility</p:attrName>
                                        </p:attrNameLst>
                                      </p:cBhvr>
                                      <p:to>
                                        <p:strVal val="hidden"/>
                                      </p:to>
                                    </p:set>
                                  </p:childTnLst>
                                </p:cTn>
                              </p:par>
                              <p:par>
                                <p:cTn id="75" presetID="16" presetClass="exit" presetSubtype="42" fill="hold" nodeType="withEffect">
                                  <p:stCondLst>
                                    <p:cond delay="0"/>
                                  </p:stCondLst>
                                  <p:childTnLst>
                                    <p:animEffect transition="out" filter="barn(outHorizontal)">
                                      <p:cBhvr>
                                        <p:cTn id="76" dur="3000"/>
                                        <p:tgtEl>
                                          <p:spTgt spid="8"/>
                                        </p:tgtEl>
                                      </p:cBhvr>
                                    </p:animEffect>
                                    <p:set>
                                      <p:cBhvr>
                                        <p:cTn id="77" dur="1" fill="hold">
                                          <p:stCondLst>
                                            <p:cond delay="2999"/>
                                          </p:stCondLst>
                                        </p:cTn>
                                        <p:tgtEl>
                                          <p:spTgt spid="8"/>
                                        </p:tgtEl>
                                        <p:attrNameLst>
                                          <p:attrName>style.visibility</p:attrName>
                                        </p:attrNameLst>
                                      </p:cBhvr>
                                      <p:to>
                                        <p:strVal val="hidden"/>
                                      </p:to>
                                    </p:set>
                                  </p:childTnLst>
                                </p:cTn>
                              </p:par>
                              <p:par>
                                <p:cTn id="78" presetID="16" presetClass="exit" presetSubtype="42" fill="hold" nodeType="withEffect">
                                  <p:stCondLst>
                                    <p:cond delay="0"/>
                                  </p:stCondLst>
                                  <p:childTnLst>
                                    <p:animEffect transition="out" filter="barn(outHorizontal)">
                                      <p:cBhvr>
                                        <p:cTn id="79" dur="3000"/>
                                        <p:tgtEl>
                                          <p:spTgt spid="9"/>
                                        </p:tgtEl>
                                      </p:cBhvr>
                                    </p:animEffect>
                                    <p:set>
                                      <p:cBhvr>
                                        <p:cTn id="80" dur="1" fill="hold">
                                          <p:stCondLst>
                                            <p:cond delay="2999"/>
                                          </p:stCondLst>
                                        </p:cTn>
                                        <p:tgtEl>
                                          <p:spTgt spid="9"/>
                                        </p:tgtEl>
                                        <p:attrNameLst>
                                          <p:attrName>style.visibility</p:attrName>
                                        </p:attrNameLst>
                                      </p:cBhvr>
                                      <p:to>
                                        <p:strVal val="hidden"/>
                                      </p:to>
                                    </p:set>
                                  </p:childTnLst>
                                </p:cTn>
                              </p:par>
                              <p:par>
                                <p:cTn id="81" presetID="16" presetClass="exit" presetSubtype="42" fill="hold" nodeType="withEffect">
                                  <p:stCondLst>
                                    <p:cond delay="0"/>
                                  </p:stCondLst>
                                  <p:childTnLst>
                                    <p:animEffect transition="out" filter="barn(outHorizontal)">
                                      <p:cBhvr>
                                        <p:cTn id="82" dur="3000"/>
                                        <p:tgtEl>
                                          <p:spTgt spid="10"/>
                                        </p:tgtEl>
                                      </p:cBhvr>
                                    </p:animEffect>
                                    <p:set>
                                      <p:cBhvr>
                                        <p:cTn id="83" dur="1" fill="hold">
                                          <p:stCondLst>
                                            <p:cond delay="2999"/>
                                          </p:stCondLst>
                                        </p:cTn>
                                        <p:tgtEl>
                                          <p:spTgt spid="10"/>
                                        </p:tgtEl>
                                        <p:attrNameLst>
                                          <p:attrName>style.visibility</p:attrName>
                                        </p:attrNameLst>
                                      </p:cBhvr>
                                      <p:to>
                                        <p:strVal val="hidden"/>
                                      </p:to>
                                    </p:set>
                                  </p:childTnLst>
                                </p:cTn>
                              </p:par>
                              <p:par>
                                <p:cTn id="84" presetID="16" presetClass="entr" presetSubtype="37"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barn(outVertical)">
                                      <p:cBhvr>
                                        <p:cTn id="86" dur="3000"/>
                                        <p:tgtEl>
                                          <p:spTgt spid="4"/>
                                        </p:tgtEl>
                                      </p:cBhvr>
                                    </p:animEffect>
                                  </p:childTnLst>
                                </p:cTn>
                              </p:par>
                              <p:par>
                                <p:cTn id="87" presetID="23" presetClass="entr" presetSubtype="288"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3000" fill="hold"/>
                                        <p:tgtEl>
                                          <p:spTgt spid="4"/>
                                        </p:tgtEl>
                                        <p:attrNameLst>
                                          <p:attrName>ppt_w</p:attrName>
                                        </p:attrNameLst>
                                      </p:cBhvr>
                                      <p:tavLst>
                                        <p:tav tm="0">
                                          <p:val>
                                            <p:strVal val="4/3*#ppt_w"/>
                                          </p:val>
                                        </p:tav>
                                        <p:tav tm="100000">
                                          <p:val>
                                            <p:strVal val="#ppt_w"/>
                                          </p:val>
                                        </p:tav>
                                      </p:tavLst>
                                    </p:anim>
                                    <p:anim calcmode="lin" valueType="num">
                                      <p:cBhvr>
                                        <p:cTn id="90" dur="3000" fill="hold"/>
                                        <p:tgtEl>
                                          <p:spTgt spid="4"/>
                                        </p:tgtEl>
                                        <p:attrNameLst>
                                          <p:attrName>ppt_h</p:attrName>
                                        </p:attrNameLst>
                                      </p:cBhvr>
                                      <p:tavLst>
                                        <p:tav tm="0">
                                          <p:val>
                                            <p:strVal val="4/3*#ppt_h"/>
                                          </p:val>
                                        </p:tav>
                                        <p:tav tm="100000">
                                          <p:val>
                                            <p:strVal val="#ppt_h"/>
                                          </p:val>
                                        </p:tav>
                                      </p:tavLst>
                                    </p:anim>
                                  </p:childTnLst>
                                </p:cTn>
                              </p:par>
                            </p:childTnLst>
                          </p:cTn>
                        </p:par>
                        <p:par>
                          <p:cTn id="91" fill="hold">
                            <p:stCondLst>
                              <p:cond delay="6000"/>
                            </p:stCondLst>
                            <p:childTnLst>
                              <p:par>
                                <p:cTn id="92" presetID="40" presetClass="entr" presetSubtype="0" fill="hold" grpId="0" nodeType="afterEffect">
                                  <p:stCondLst>
                                    <p:cond delay="0"/>
                                  </p:stCondLst>
                                  <p:iterate type="lt">
                                    <p:tmPct val="10000"/>
                                  </p:iterate>
                                  <p:childTnLst>
                                    <p:set>
                                      <p:cBhvr>
                                        <p:cTn id="93" dur="1" fill="hold">
                                          <p:stCondLst>
                                            <p:cond delay="0"/>
                                          </p:stCondLst>
                                        </p:cTn>
                                        <p:tgtEl>
                                          <p:spTgt spid="11"/>
                                        </p:tgtEl>
                                        <p:attrNameLst>
                                          <p:attrName>style.visibility</p:attrName>
                                        </p:attrNameLst>
                                      </p:cBhvr>
                                      <p:to>
                                        <p:strVal val="visible"/>
                                      </p:to>
                                    </p:set>
                                    <p:animEffect transition="in" filter="fade">
                                      <p:cBhvr>
                                        <p:cTn id="94" dur="1000"/>
                                        <p:tgtEl>
                                          <p:spTgt spid="11"/>
                                        </p:tgtEl>
                                      </p:cBhvr>
                                    </p:animEffect>
                                    <p:anim calcmode="lin" valueType="num">
                                      <p:cBhvr>
                                        <p:cTn id="95" dur="1000" fill="hold"/>
                                        <p:tgtEl>
                                          <p:spTgt spid="11"/>
                                        </p:tgtEl>
                                        <p:attrNameLst>
                                          <p:attrName>ppt_x</p:attrName>
                                        </p:attrNameLst>
                                      </p:cBhvr>
                                      <p:tavLst>
                                        <p:tav tm="0">
                                          <p:val>
                                            <p:strVal val="#ppt_x-.1"/>
                                          </p:val>
                                        </p:tav>
                                        <p:tav tm="100000">
                                          <p:val>
                                            <p:strVal val="#ppt_x"/>
                                          </p:val>
                                        </p:tav>
                                      </p:tavLst>
                                    </p:anim>
                                    <p:anim calcmode="lin" valueType="num">
                                      <p:cBhvr>
                                        <p:cTn id="96"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Paralelogramo"/>
          <p:cNvSpPr/>
          <p:nvPr/>
        </p:nvSpPr>
        <p:spPr>
          <a:xfrm flipH="1">
            <a:off x="5224463" y="3095625"/>
            <a:ext cx="3919537" cy="2619375"/>
          </a:xfrm>
          <a:prstGeom prst="parallelogram">
            <a:avLst>
              <a:gd name="adj" fmla="val 108250"/>
            </a:avLst>
          </a:prstGeom>
          <a:solidFill>
            <a:schemeClr val="tx2">
              <a:lumMod val="1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Paralelogramo"/>
          <p:cNvSpPr/>
          <p:nvPr/>
        </p:nvSpPr>
        <p:spPr>
          <a:xfrm>
            <a:off x="0" y="2381250"/>
            <a:ext cx="4286250" cy="2738438"/>
          </a:xfrm>
          <a:prstGeom prst="parallelogram">
            <a:avLst>
              <a:gd name="adj" fmla="val 114939"/>
            </a:avLst>
          </a:prstGeom>
          <a:solidFill>
            <a:schemeClr val="tx2">
              <a:lumMod val="1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aralelogramo"/>
          <p:cNvSpPr/>
          <p:nvPr/>
        </p:nvSpPr>
        <p:spPr>
          <a:xfrm>
            <a:off x="0" y="3036888"/>
            <a:ext cx="4286250" cy="2678112"/>
          </a:xfrm>
          <a:prstGeom prst="parallelogram">
            <a:avLst>
              <a:gd name="adj" fmla="val 118139"/>
            </a:avLst>
          </a:prstGeom>
          <a:solidFill>
            <a:schemeClr val="tx2">
              <a:lumMod val="1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aralelogramo"/>
          <p:cNvSpPr/>
          <p:nvPr/>
        </p:nvSpPr>
        <p:spPr>
          <a:xfrm>
            <a:off x="0" y="833438"/>
            <a:ext cx="4286250" cy="2738437"/>
          </a:xfrm>
          <a:prstGeom prst="parallelogram">
            <a:avLst>
              <a:gd name="adj" fmla="val 115905"/>
            </a:avLst>
          </a:prstGeom>
          <a:solidFill>
            <a:schemeClr val="tx2">
              <a:lumMod val="1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Paralelogramo"/>
          <p:cNvSpPr/>
          <p:nvPr/>
        </p:nvSpPr>
        <p:spPr>
          <a:xfrm>
            <a:off x="0" y="1597025"/>
            <a:ext cx="4286250" cy="2738438"/>
          </a:xfrm>
          <a:prstGeom prst="parallelogram">
            <a:avLst>
              <a:gd name="adj" fmla="val 114746"/>
            </a:avLst>
          </a:prstGeom>
          <a:solidFill>
            <a:schemeClr val="tx2">
              <a:lumMod val="1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aralelogramo"/>
          <p:cNvSpPr/>
          <p:nvPr/>
        </p:nvSpPr>
        <p:spPr>
          <a:xfrm>
            <a:off x="0" y="0"/>
            <a:ext cx="4286250" cy="2738438"/>
          </a:xfrm>
          <a:prstGeom prst="parallelogram">
            <a:avLst>
              <a:gd name="adj" fmla="val 115519"/>
            </a:avLst>
          </a:prstGeom>
          <a:solidFill>
            <a:schemeClr val="tx2">
              <a:lumMod val="1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Paralelogramo"/>
          <p:cNvSpPr/>
          <p:nvPr/>
        </p:nvSpPr>
        <p:spPr>
          <a:xfrm flipH="1">
            <a:off x="5224463" y="2381250"/>
            <a:ext cx="3919537" cy="2619375"/>
          </a:xfrm>
          <a:prstGeom prst="parallelogram">
            <a:avLst>
              <a:gd name="adj" fmla="val 108250"/>
            </a:avLst>
          </a:prstGeom>
          <a:solidFill>
            <a:schemeClr val="tx2">
              <a:lumMod val="1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Paralelogramo"/>
          <p:cNvSpPr/>
          <p:nvPr/>
        </p:nvSpPr>
        <p:spPr>
          <a:xfrm flipH="1">
            <a:off x="5224463" y="1547813"/>
            <a:ext cx="3919537" cy="2619375"/>
          </a:xfrm>
          <a:prstGeom prst="parallelogram">
            <a:avLst>
              <a:gd name="adj" fmla="val 109058"/>
            </a:avLst>
          </a:prstGeom>
          <a:solidFill>
            <a:schemeClr val="tx2">
              <a:lumMod val="1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Paralelogramo"/>
          <p:cNvSpPr/>
          <p:nvPr/>
        </p:nvSpPr>
        <p:spPr>
          <a:xfrm flipH="1">
            <a:off x="5224463" y="833438"/>
            <a:ext cx="3919537" cy="2619375"/>
          </a:xfrm>
          <a:prstGeom prst="parallelogram">
            <a:avLst>
              <a:gd name="adj" fmla="val 108654"/>
            </a:avLst>
          </a:prstGeom>
          <a:solidFill>
            <a:schemeClr val="tx2">
              <a:lumMod val="1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Paralelogramo"/>
          <p:cNvSpPr/>
          <p:nvPr/>
        </p:nvSpPr>
        <p:spPr>
          <a:xfrm flipH="1">
            <a:off x="5224463" y="0"/>
            <a:ext cx="3919537" cy="2619375"/>
          </a:xfrm>
          <a:prstGeom prst="parallelogram">
            <a:avLst>
              <a:gd name="adj" fmla="val 108654"/>
            </a:avLst>
          </a:prstGeom>
          <a:solidFill>
            <a:schemeClr val="tx2">
              <a:lumMod val="1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Imagen1op.jpg"/>
          <p:cNvPicPr>
            <a:picLocks noChangeAspect="1"/>
          </p:cNvPicPr>
          <p:nvPr/>
        </p:nvPicPr>
        <p:blipFill>
          <a:blip r:embed="rId2" cstate="print"/>
          <a:stretch>
            <a:fillRect/>
          </a:stretch>
        </p:blipFill>
        <p:spPr bwMode="auto">
          <a:xfrm>
            <a:off x="0" y="0"/>
            <a:ext cx="9144000" cy="5714999"/>
          </a:xfrm>
          <a:prstGeom prst="rect">
            <a:avLst/>
          </a:prstGeom>
          <a:solidFill>
            <a:srgbClr val="C00000">
              <a:alpha val="74901"/>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CuadroTexto"/>
          <p:cNvSpPr txBox="1"/>
          <p:nvPr/>
        </p:nvSpPr>
        <p:spPr>
          <a:xfrm>
            <a:off x="611560"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experiencia de explorar nos enseña la importancia de preservar nuestras maravillas naturales y la necesidad de respetar y apreciar el delicado equilibrio de la naturaleza.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gallery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vertical)">
                                      <p:cBhvr>
                                        <p:cTn id="7" dur="3000"/>
                                        <p:tgtEl>
                                          <p:spTgt spid="8"/>
                                        </p:tgtEl>
                                      </p:cBhvr>
                                    </p:animEffect>
                                  </p:childTnLst>
                                </p:cTn>
                              </p:par>
                              <p:par>
                                <p:cTn id="8" presetID="3" presetClass="entr" presetSubtype="5"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vertical)">
                                      <p:cBhvr>
                                        <p:cTn id="10" dur="3000"/>
                                        <p:tgtEl>
                                          <p:spTgt spid="9"/>
                                        </p:tgtEl>
                                      </p:cBhvr>
                                    </p:animEffect>
                                  </p:childTnLst>
                                </p:cTn>
                              </p:par>
                              <p:par>
                                <p:cTn id="11" presetID="3" presetClass="entr" presetSubtype="5"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linds(vertical)">
                                      <p:cBhvr>
                                        <p:cTn id="13" dur="3000"/>
                                        <p:tgtEl>
                                          <p:spTgt spid="11"/>
                                        </p:tgtEl>
                                      </p:cBhvr>
                                    </p:animEffect>
                                  </p:childTnLst>
                                </p:cTn>
                              </p:par>
                              <p:par>
                                <p:cTn id="14" presetID="3" presetClass="entr" presetSubtype="5"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linds(vertical)">
                                      <p:cBhvr>
                                        <p:cTn id="16" dur="3000"/>
                                        <p:tgtEl>
                                          <p:spTgt spid="12"/>
                                        </p:tgtEl>
                                      </p:cBhvr>
                                    </p:animEffect>
                                  </p:childTnLst>
                                </p:cTn>
                              </p:par>
                              <p:par>
                                <p:cTn id="17" presetID="3" presetClass="entr" presetSubtype="5"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blinds(vertical)">
                                      <p:cBhvr>
                                        <p:cTn id="19" dur="3000"/>
                                        <p:tgtEl>
                                          <p:spTgt spid="15"/>
                                        </p:tgtEl>
                                      </p:cBhvr>
                                    </p:animEffect>
                                  </p:childTnLst>
                                </p:cTn>
                              </p:par>
                              <p:par>
                                <p:cTn id="20" presetID="3" presetClass="entr" presetSubtype="5"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vertical)">
                                      <p:cBhvr>
                                        <p:cTn id="22" dur="3000"/>
                                        <p:tgtEl>
                                          <p:spTgt spid="7"/>
                                        </p:tgtEl>
                                      </p:cBhvr>
                                    </p:animEffect>
                                  </p:childTnLst>
                                </p:cTn>
                              </p:par>
                              <p:par>
                                <p:cTn id="23" presetID="3" presetClass="entr" presetSubtype="5"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blinds(vertical)">
                                      <p:cBhvr>
                                        <p:cTn id="25" dur="3000"/>
                                        <p:tgtEl>
                                          <p:spTgt spid="17"/>
                                        </p:tgtEl>
                                      </p:cBhvr>
                                    </p:animEffect>
                                  </p:childTnLst>
                                </p:cTn>
                              </p:par>
                              <p:par>
                                <p:cTn id="26" presetID="3" presetClass="entr" presetSubtype="5"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blinds(vertical)">
                                      <p:cBhvr>
                                        <p:cTn id="28" dur="3000"/>
                                        <p:tgtEl>
                                          <p:spTgt spid="19"/>
                                        </p:tgtEl>
                                      </p:cBhvr>
                                    </p:animEffect>
                                  </p:childTnLst>
                                </p:cTn>
                              </p:par>
                              <p:par>
                                <p:cTn id="29" presetID="3" presetClass="entr" presetSubtype="5"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blinds(vertical)">
                                      <p:cBhvr>
                                        <p:cTn id="31" dur="3000"/>
                                        <p:tgtEl>
                                          <p:spTgt spid="21"/>
                                        </p:tgtEl>
                                      </p:cBhvr>
                                    </p:animEffect>
                                  </p:childTnLst>
                                </p:cTn>
                              </p:par>
                              <p:par>
                                <p:cTn id="32" presetID="3" presetClass="entr" presetSubtype="5" fill="hold"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blinds(vertical)">
                                      <p:cBhvr>
                                        <p:cTn id="34" dur="3000"/>
                                        <p:tgtEl>
                                          <p:spTgt spid="23"/>
                                        </p:tgtEl>
                                      </p:cBhvr>
                                    </p:animEffect>
                                  </p:childTnLst>
                                </p:cTn>
                              </p:par>
                              <p:par>
                                <p:cTn id="35" presetID="2" presetClass="entr" presetSubtype="3"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3000" fill="hold"/>
                                        <p:tgtEl>
                                          <p:spTgt spid="8"/>
                                        </p:tgtEl>
                                        <p:attrNameLst>
                                          <p:attrName>ppt_x</p:attrName>
                                        </p:attrNameLst>
                                      </p:cBhvr>
                                      <p:tavLst>
                                        <p:tav tm="0">
                                          <p:val>
                                            <p:strVal val="1+#ppt_w/2"/>
                                          </p:val>
                                        </p:tav>
                                        <p:tav tm="100000">
                                          <p:val>
                                            <p:strVal val="#ppt_x"/>
                                          </p:val>
                                        </p:tav>
                                      </p:tavLst>
                                    </p:anim>
                                    <p:anim calcmode="lin" valueType="num">
                                      <p:cBhvr additive="base">
                                        <p:cTn id="38" dur="3000" fill="hold"/>
                                        <p:tgtEl>
                                          <p:spTgt spid="8"/>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1+#ppt_w/2"/>
                                          </p:val>
                                        </p:tav>
                                        <p:tav tm="100000">
                                          <p:val>
                                            <p:strVal val="#ppt_x"/>
                                          </p:val>
                                        </p:tav>
                                      </p:tavLst>
                                    </p:anim>
                                    <p:anim calcmode="lin" valueType="num">
                                      <p:cBhvr additive="base">
                                        <p:cTn id="42" dur="3000" fill="hold"/>
                                        <p:tgtEl>
                                          <p:spTgt spid="9"/>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3000" fill="hold"/>
                                        <p:tgtEl>
                                          <p:spTgt spid="11"/>
                                        </p:tgtEl>
                                        <p:attrNameLst>
                                          <p:attrName>ppt_x</p:attrName>
                                        </p:attrNameLst>
                                      </p:cBhvr>
                                      <p:tavLst>
                                        <p:tav tm="0">
                                          <p:val>
                                            <p:strVal val="1+#ppt_w/2"/>
                                          </p:val>
                                        </p:tav>
                                        <p:tav tm="100000">
                                          <p:val>
                                            <p:strVal val="#ppt_x"/>
                                          </p:val>
                                        </p:tav>
                                      </p:tavLst>
                                    </p:anim>
                                    <p:anim calcmode="lin" valueType="num">
                                      <p:cBhvr additive="base">
                                        <p:cTn id="46" dur="3000" fill="hold"/>
                                        <p:tgtEl>
                                          <p:spTgt spid="11"/>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3000" fill="hold"/>
                                        <p:tgtEl>
                                          <p:spTgt spid="12"/>
                                        </p:tgtEl>
                                        <p:attrNameLst>
                                          <p:attrName>ppt_x</p:attrName>
                                        </p:attrNameLst>
                                      </p:cBhvr>
                                      <p:tavLst>
                                        <p:tav tm="0">
                                          <p:val>
                                            <p:strVal val="1+#ppt_w/2"/>
                                          </p:val>
                                        </p:tav>
                                        <p:tav tm="100000">
                                          <p:val>
                                            <p:strVal val="#ppt_x"/>
                                          </p:val>
                                        </p:tav>
                                      </p:tavLst>
                                    </p:anim>
                                    <p:anim calcmode="lin" valueType="num">
                                      <p:cBhvr additive="base">
                                        <p:cTn id="50" dur="3000" fill="hold"/>
                                        <p:tgtEl>
                                          <p:spTgt spid="12"/>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1+#ppt_w/2"/>
                                          </p:val>
                                        </p:tav>
                                        <p:tav tm="100000">
                                          <p:val>
                                            <p:strVal val="#ppt_x"/>
                                          </p:val>
                                        </p:tav>
                                      </p:tavLst>
                                    </p:anim>
                                    <p:anim calcmode="lin" valueType="num">
                                      <p:cBhvr additive="base">
                                        <p:cTn id="54" dur="3000" fill="hold"/>
                                        <p:tgtEl>
                                          <p:spTgt spid="15"/>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0-#ppt_w/2"/>
                                          </p:val>
                                        </p:tav>
                                        <p:tav tm="100000">
                                          <p:val>
                                            <p:strVal val="#ppt_x"/>
                                          </p:val>
                                        </p:tav>
                                      </p:tavLst>
                                    </p:anim>
                                    <p:anim calcmode="lin" valueType="num">
                                      <p:cBhvr additive="base">
                                        <p:cTn id="58" dur="3000" fill="hold"/>
                                        <p:tgtEl>
                                          <p:spTgt spid="7"/>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3000" fill="hold"/>
                                        <p:tgtEl>
                                          <p:spTgt spid="17"/>
                                        </p:tgtEl>
                                        <p:attrNameLst>
                                          <p:attrName>ppt_x</p:attrName>
                                        </p:attrNameLst>
                                      </p:cBhvr>
                                      <p:tavLst>
                                        <p:tav tm="0">
                                          <p:val>
                                            <p:strVal val="0-#ppt_w/2"/>
                                          </p:val>
                                        </p:tav>
                                        <p:tav tm="100000">
                                          <p:val>
                                            <p:strVal val="#ppt_x"/>
                                          </p:val>
                                        </p:tav>
                                      </p:tavLst>
                                    </p:anim>
                                    <p:anim calcmode="lin" valueType="num">
                                      <p:cBhvr additive="base">
                                        <p:cTn id="62" dur="3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3000" fill="hold"/>
                                        <p:tgtEl>
                                          <p:spTgt spid="19"/>
                                        </p:tgtEl>
                                        <p:attrNameLst>
                                          <p:attrName>ppt_x</p:attrName>
                                        </p:attrNameLst>
                                      </p:cBhvr>
                                      <p:tavLst>
                                        <p:tav tm="0">
                                          <p:val>
                                            <p:strVal val="0-#ppt_w/2"/>
                                          </p:val>
                                        </p:tav>
                                        <p:tav tm="100000">
                                          <p:val>
                                            <p:strVal val="#ppt_x"/>
                                          </p:val>
                                        </p:tav>
                                      </p:tavLst>
                                    </p:anim>
                                    <p:anim calcmode="lin" valueType="num">
                                      <p:cBhvr additive="base">
                                        <p:cTn id="66" dur="3000" fill="hold"/>
                                        <p:tgtEl>
                                          <p:spTgt spid="19"/>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3000" fill="hold"/>
                                        <p:tgtEl>
                                          <p:spTgt spid="21"/>
                                        </p:tgtEl>
                                        <p:attrNameLst>
                                          <p:attrName>ppt_x</p:attrName>
                                        </p:attrNameLst>
                                      </p:cBhvr>
                                      <p:tavLst>
                                        <p:tav tm="0">
                                          <p:val>
                                            <p:strVal val="0-#ppt_w/2"/>
                                          </p:val>
                                        </p:tav>
                                        <p:tav tm="100000">
                                          <p:val>
                                            <p:strVal val="#ppt_x"/>
                                          </p:val>
                                        </p:tav>
                                      </p:tavLst>
                                    </p:anim>
                                    <p:anim calcmode="lin" valueType="num">
                                      <p:cBhvr additive="base">
                                        <p:cTn id="70" dur="3000" fill="hold"/>
                                        <p:tgtEl>
                                          <p:spTgt spid="21"/>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23"/>
                                        </p:tgtEl>
                                        <p:attrNameLst>
                                          <p:attrName>style.visibility</p:attrName>
                                        </p:attrNameLst>
                                      </p:cBhvr>
                                      <p:to>
                                        <p:strVal val="visible"/>
                                      </p:to>
                                    </p:set>
                                    <p:anim calcmode="lin" valueType="num">
                                      <p:cBhvr additive="base">
                                        <p:cTn id="73" dur="3000" fill="hold"/>
                                        <p:tgtEl>
                                          <p:spTgt spid="23"/>
                                        </p:tgtEl>
                                        <p:attrNameLst>
                                          <p:attrName>ppt_x</p:attrName>
                                        </p:attrNameLst>
                                      </p:cBhvr>
                                      <p:tavLst>
                                        <p:tav tm="0">
                                          <p:val>
                                            <p:strVal val="0-#ppt_w/2"/>
                                          </p:val>
                                        </p:tav>
                                        <p:tav tm="100000">
                                          <p:val>
                                            <p:strVal val="#ppt_x"/>
                                          </p:val>
                                        </p:tav>
                                      </p:tavLst>
                                    </p:anim>
                                    <p:anim calcmode="lin" valueType="num">
                                      <p:cBhvr additive="base">
                                        <p:cTn id="74" dur="3000" fill="hold"/>
                                        <p:tgtEl>
                                          <p:spTgt spid="23"/>
                                        </p:tgtEl>
                                        <p:attrNameLst>
                                          <p:attrName>ppt_y</p:attrName>
                                        </p:attrNameLst>
                                      </p:cBhvr>
                                      <p:tavLst>
                                        <p:tav tm="0">
                                          <p:val>
                                            <p:strVal val="0-#ppt_h/2"/>
                                          </p:val>
                                        </p:tav>
                                        <p:tav tm="100000">
                                          <p:val>
                                            <p:strVal val="#ppt_y"/>
                                          </p:val>
                                        </p:tav>
                                      </p:tavLst>
                                    </p:anim>
                                  </p:childTnLst>
                                </p:cTn>
                              </p:par>
                              <p:par>
                                <p:cTn id="75" presetID="2" presetClass="exit" presetSubtype="12" fill="hold" nodeType="withEffect">
                                  <p:stCondLst>
                                    <p:cond delay="0"/>
                                  </p:stCondLst>
                                  <p:childTnLst>
                                    <p:anim calcmode="lin" valueType="num">
                                      <p:cBhvr additive="base">
                                        <p:cTn id="76" dur="3000"/>
                                        <p:tgtEl>
                                          <p:spTgt spid="8"/>
                                        </p:tgtEl>
                                        <p:attrNameLst>
                                          <p:attrName>ppt_x</p:attrName>
                                        </p:attrNameLst>
                                      </p:cBhvr>
                                      <p:tavLst>
                                        <p:tav tm="0">
                                          <p:val>
                                            <p:strVal val="ppt_x"/>
                                          </p:val>
                                        </p:tav>
                                        <p:tav tm="100000">
                                          <p:val>
                                            <p:strVal val="0-ppt_w/2"/>
                                          </p:val>
                                        </p:tav>
                                      </p:tavLst>
                                    </p:anim>
                                    <p:anim calcmode="lin" valueType="num">
                                      <p:cBhvr additive="base">
                                        <p:cTn id="77" dur="3000"/>
                                        <p:tgtEl>
                                          <p:spTgt spid="8"/>
                                        </p:tgtEl>
                                        <p:attrNameLst>
                                          <p:attrName>ppt_y</p:attrName>
                                        </p:attrNameLst>
                                      </p:cBhvr>
                                      <p:tavLst>
                                        <p:tav tm="0">
                                          <p:val>
                                            <p:strVal val="ppt_y"/>
                                          </p:val>
                                        </p:tav>
                                        <p:tav tm="100000">
                                          <p:val>
                                            <p:strVal val="1+ppt_h/2"/>
                                          </p:val>
                                        </p:tav>
                                      </p:tavLst>
                                    </p:anim>
                                    <p:set>
                                      <p:cBhvr>
                                        <p:cTn id="78" dur="1" fill="hold">
                                          <p:stCondLst>
                                            <p:cond delay="2999"/>
                                          </p:stCondLst>
                                        </p:cTn>
                                        <p:tgtEl>
                                          <p:spTgt spid="8"/>
                                        </p:tgtEl>
                                        <p:attrNameLst>
                                          <p:attrName>style.visibility</p:attrName>
                                        </p:attrNameLst>
                                      </p:cBhvr>
                                      <p:to>
                                        <p:strVal val="hidden"/>
                                      </p:to>
                                    </p:set>
                                  </p:childTnLst>
                                </p:cTn>
                              </p:par>
                              <p:par>
                                <p:cTn id="79" presetID="2" presetClass="exit" presetSubtype="12" fill="hold" nodeType="withEffect">
                                  <p:stCondLst>
                                    <p:cond delay="0"/>
                                  </p:stCondLst>
                                  <p:childTnLst>
                                    <p:anim calcmode="lin" valueType="num">
                                      <p:cBhvr additive="base">
                                        <p:cTn id="80" dur="3000"/>
                                        <p:tgtEl>
                                          <p:spTgt spid="9"/>
                                        </p:tgtEl>
                                        <p:attrNameLst>
                                          <p:attrName>ppt_x</p:attrName>
                                        </p:attrNameLst>
                                      </p:cBhvr>
                                      <p:tavLst>
                                        <p:tav tm="0">
                                          <p:val>
                                            <p:strVal val="ppt_x"/>
                                          </p:val>
                                        </p:tav>
                                        <p:tav tm="100000">
                                          <p:val>
                                            <p:strVal val="0-ppt_w/2"/>
                                          </p:val>
                                        </p:tav>
                                      </p:tavLst>
                                    </p:anim>
                                    <p:anim calcmode="lin" valueType="num">
                                      <p:cBhvr additive="base">
                                        <p:cTn id="81" dur="3000"/>
                                        <p:tgtEl>
                                          <p:spTgt spid="9"/>
                                        </p:tgtEl>
                                        <p:attrNameLst>
                                          <p:attrName>ppt_y</p:attrName>
                                        </p:attrNameLst>
                                      </p:cBhvr>
                                      <p:tavLst>
                                        <p:tav tm="0">
                                          <p:val>
                                            <p:strVal val="ppt_y"/>
                                          </p:val>
                                        </p:tav>
                                        <p:tav tm="100000">
                                          <p:val>
                                            <p:strVal val="1+ppt_h/2"/>
                                          </p:val>
                                        </p:tav>
                                      </p:tavLst>
                                    </p:anim>
                                    <p:set>
                                      <p:cBhvr>
                                        <p:cTn id="82" dur="1" fill="hold">
                                          <p:stCondLst>
                                            <p:cond delay="2999"/>
                                          </p:stCondLst>
                                        </p:cTn>
                                        <p:tgtEl>
                                          <p:spTgt spid="9"/>
                                        </p:tgtEl>
                                        <p:attrNameLst>
                                          <p:attrName>style.visibility</p:attrName>
                                        </p:attrNameLst>
                                      </p:cBhvr>
                                      <p:to>
                                        <p:strVal val="hidden"/>
                                      </p:to>
                                    </p:set>
                                  </p:childTnLst>
                                </p:cTn>
                              </p:par>
                              <p:par>
                                <p:cTn id="83" presetID="2" presetClass="exit" presetSubtype="12" fill="hold" nodeType="withEffect">
                                  <p:stCondLst>
                                    <p:cond delay="0"/>
                                  </p:stCondLst>
                                  <p:childTnLst>
                                    <p:anim calcmode="lin" valueType="num">
                                      <p:cBhvr additive="base">
                                        <p:cTn id="84" dur="3000"/>
                                        <p:tgtEl>
                                          <p:spTgt spid="11"/>
                                        </p:tgtEl>
                                        <p:attrNameLst>
                                          <p:attrName>ppt_x</p:attrName>
                                        </p:attrNameLst>
                                      </p:cBhvr>
                                      <p:tavLst>
                                        <p:tav tm="0">
                                          <p:val>
                                            <p:strVal val="ppt_x"/>
                                          </p:val>
                                        </p:tav>
                                        <p:tav tm="100000">
                                          <p:val>
                                            <p:strVal val="0-ppt_w/2"/>
                                          </p:val>
                                        </p:tav>
                                      </p:tavLst>
                                    </p:anim>
                                    <p:anim calcmode="lin" valueType="num">
                                      <p:cBhvr additive="base">
                                        <p:cTn id="85" dur="3000"/>
                                        <p:tgtEl>
                                          <p:spTgt spid="11"/>
                                        </p:tgtEl>
                                        <p:attrNameLst>
                                          <p:attrName>ppt_y</p:attrName>
                                        </p:attrNameLst>
                                      </p:cBhvr>
                                      <p:tavLst>
                                        <p:tav tm="0">
                                          <p:val>
                                            <p:strVal val="ppt_y"/>
                                          </p:val>
                                        </p:tav>
                                        <p:tav tm="100000">
                                          <p:val>
                                            <p:strVal val="1+ppt_h/2"/>
                                          </p:val>
                                        </p:tav>
                                      </p:tavLst>
                                    </p:anim>
                                    <p:set>
                                      <p:cBhvr>
                                        <p:cTn id="86" dur="1" fill="hold">
                                          <p:stCondLst>
                                            <p:cond delay="2999"/>
                                          </p:stCondLst>
                                        </p:cTn>
                                        <p:tgtEl>
                                          <p:spTgt spid="11"/>
                                        </p:tgtEl>
                                        <p:attrNameLst>
                                          <p:attrName>style.visibility</p:attrName>
                                        </p:attrNameLst>
                                      </p:cBhvr>
                                      <p:to>
                                        <p:strVal val="hidden"/>
                                      </p:to>
                                    </p:set>
                                  </p:childTnLst>
                                </p:cTn>
                              </p:par>
                              <p:par>
                                <p:cTn id="87" presetID="2" presetClass="exit" presetSubtype="12" fill="hold" nodeType="withEffect">
                                  <p:stCondLst>
                                    <p:cond delay="0"/>
                                  </p:stCondLst>
                                  <p:childTnLst>
                                    <p:anim calcmode="lin" valueType="num">
                                      <p:cBhvr additive="base">
                                        <p:cTn id="88" dur="3000"/>
                                        <p:tgtEl>
                                          <p:spTgt spid="12"/>
                                        </p:tgtEl>
                                        <p:attrNameLst>
                                          <p:attrName>ppt_x</p:attrName>
                                        </p:attrNameLst>
                                      </p:cBhvr>
                                      <p:tavLst>
                                        <p:tav tm="0">
                                          <p:val>
                                            <p:strVal val="ppt_x"/>
                                          </p:val>
                                        </p:tav>
                                        <p:tav tm="100000">
                                          <p:val>
                                            <p:strVal val="0-ppt_w/2"/>
                                          </p:val>
                                        </p:tav>
                                      </p:tavLst>
                                    </p:anim>
                                    <p:anim calcmode="lin" valueType="num">
                                      <p:cBhvr additive="base">
                                        <p:cTn id="89" dur="3000"/>
                                        <p:tgtEl>
                                          <p:spTgt spid="12"/>
                                        </p:tgtEl>
                                        <p:attrNameLst>
                                          <p:attrName>ppt_y</p:attrName>
                                        </p:attrNameLst>
                                      </p:cBhvr>
                                      <p:tavLst>
                                        <p:tav tm="0">
                                          <p:val>
                                            <p:strVal val="ppt_y"/>
                                          </p:val>
                                        </p:tav>
                                        <p:tav tm="100000">
                                          <p:val>
                                            <p:strVal val="1+ppt_h/2"/>
                                          </p:val>
                                        </p:tav>
                                      </p:tavLst>
                                    </p:anim>
                                    <p:set>
                                      <p:cBhvr>
                                        <p:cTn id="90" dur="1" fill="hold">
                                          <p:stCondLst>
                                            <p:cond delay="2999"/>
                                          </p:stCondLst>
                                        </p:cTn>
                                        <p:tgtEl>
                                          <p:spTgt spid="12"/>
                                        </p:tgtEl>
                                        <p:attrNameLst>
                                          <p:attrName>style.visibility</p:attrName>
                                        </p:attrNameLst>
                                      </p:cBhvr>
                                      <p:to>
                                        <p:strVal val="hidden"/>
                                      </p:to>
                                    </p:set>
                                  </p:childTnLst>
                                </p:cTn>
                              </p:par>
                              <p:par>
                                <p:cTn id="91" presetID="2" presetClass="exit" presetSubtype="12" fill="hold" nodeType="withEffect">
                                  <p:stCondLst>
                                    <p:cond delay="0"/>
                                  </p:stCondLst>
                                  <p:childTnLst>
                                    <p:anim calcmode="lin" valueType="num">
                                      <p:cBhvr additive="base">
                                        <p:cTn id="92" dur="3000"/>
                                        <p:tgtEl>
                                          <p:spTgt spid="15"/>
                                        </p:tgtEl>
                                        <p:attrNameLst>
                                          <p:attrName>ppt_x</p:attrName>
                                        </p:attrNameLst>
                                      </p:cBhvr>
                                      <p:tavLst>
                                        <p:tav tm="0">
                                          <p:val>
                                            <p:strVal val="ppt_x"/>
                                          </p:val>
                                        </p:tav>
                                        <p:tav tm="100000">
                                          <p:val>
                                            <p:strVal val="0-ppt_w/2"/>
                                          </p:val>
                                        </p:tav>
                                      </p:tavLst>
                                    </p:anim>
                                    <p:anim calcmode="lin" valueType="num">
                                      <p:cBhvr additive="base">
                                        <p:cTn id="93" dur="3000"/>
                                        <p:tgtEl>
                                          <p:spTgt spid="15"/>
                                        </p:tgtEl>
                                        <p:attrNameLst>
                                          <p:attrName>ppt_y</p:attrName>
                                        </p:attrNameLst>
                                      </p:cBhvr>
                                      <p:tavLst>
                                        <p:tav tm="0">
                                          <p:val>
                                            <p:strVal val="ppt_y"/>
                                          </p:val>
                                        </p:tav>
                                        <p:tav tm="100000">
                                          <p:val>
                                            <p:strVal val="1+ppt_h/2"/>
                                          </p:val>
                                        </p:tav>
                                      </p:tavLst>
                                    </p:anim>
                                    <p:set>
                                      <p:cBhvr>
                                        <p:cTn id="94" dur="1" fill="hold">
                                          <p:stCondLst>
                                            <p:cond delay="2999"/>
                                          </p:stCondLst>
                                        </p:cTn>
                                        <p:tgtEl>
                                          <p:spTgt spid="15"/>
                                        </p:tgtEl>
                                        <p:attrNameLst>
                                          <p:attrName>style.visibility</p:attrName>
                                        </p:attrNameLst>
                                      </p:cBhvr>
                                      <p:to>
                                        <p:strVal val="hidden"/>
                                      </p:to>
                                    </p:set>
                                  </p:childTnLst>
                                </p:cTn>
                              </p:par>
                              <p:par>
                                <p:cTn id="95" presetID="2" presetClass="exit" presetSubtype="6" fill="hold" nodeType="withEffect">
                                  <p:stCondLst>
                                    <p:cond delay="0"/>
                                  </p:stCondLst>
                                  <p:childTnLst>
                                    <p:anim calcmode="lin" valueType="num">
                                      <p:cBhvr additive="base">
                                        <p:cTn id="96" dur="3000"/>
                                        <p:tgtEl>
                                          <p:spTgt spid="7"/>
                                        </p:tgtEl>
                                        <p:attrNameLst>
                                          <p:attrName>ppt_x</p:attrName>
                                        </p:attrNameLst>
                                      </p:cBhvr>
                                      <p:tavLst>
                                        <p:tav tm="0">
                                          <p:val>
                                            <p:strVal val="ppt_x"/>
                                          </p:val>
                                        </p:tav>
                                        <p:tav tm="100000">
                                          <p:val>
                                            <p:strVal val="1+ppt_w/2"/>
                                          </p:val>
                                        </p:tav>
                                      </p:tavLst>
                                    </p:anim>
                                    <p:anim calcmode="lin" valueType="num">
                                      <p:cBhvr additive="base">
                                        <p:cTn id="97" dur="3000"/>
                                        <p:tgtEl>
                                          <p:spTgt spid="7"/>
                                        </p:tgtEl>
                                        <p:attrNameLst>
                                          <p:attrName>ppt_y</p:attrName>
                                        </p:attrNameLst>
                                      </p:cBhvr>
                                      <p:tavLst>
                                        <p:tav tm="0">
                                          <p:val>
                                            <p:strVal val="ppt_y"/>
                                          </p:val>
                                        </p:tav>
                                        <p:tav tm="100000">
                                          <p:val>
                                            <p:strVal val="1+ppt_h/2"/>
                                          </p:val>
                                        </p:tav>
                                      </p:tavLst>
                                    </p:anim>
                                    <p:set>
                                      <p:cBhvr>
                                        <p:cTn id="98" dur="1" fill="hold">
                                          <p:stCondLst>
                                            <p:cond delay="2999"/>
                                          </p:stCondLst>
                                        </p:cTn>
                                        <p:tgtEl>
                                          <p:spTgt spid="7"/>
                                        </p:tgtEl>
                                        <p:attrNameLst>
                                          <p:attrName>style.visibility</p:attrName>
                                        </p:attrNameLst>
                                      </p:cBhvr>
                                      <p:to>
                                        <p:strVal val="hidden"/>
                                      </p:to>
                                    </p:set>
                                  </p:childTnLst>
                                </p:cTn>
                              </p:par>
                              <p:par>
                                <p:cTn id="99" presetID="2" presetClass="exit" presetSubtype="6" fill="hold" nodeType="withEffect">
                                  <p:stCondLst>
                                    <p:cond delay="0"/>
                                  </p:stCondLst>
                                  <p:childTnLst>
                                    <p:anim calcmode="lin" valueType="num">
                                      <p:cBhvr additive="base">
                                        <p:cTn id="100" dur="3000"/>
                                        <p:tgtEl>
                                          <p:spTgt spid="17"/>
                                        </p:tgtEl>
                                        <p:attrNameLst>
                                          <p:attrName>ppt_x</p:attrName>
                                        </p:attrNameLst>
                                      </p:cBhvr>
                                      <p:tavLst>
                                        <p:tav tm="0">
                                          <p:val>
                                            <p:strVal val="ppt_x"/>
                                          </p:val>
                                        </p:tav>
                                        <p:tav tm="100000">
                                          <p:val>
                                            <p:strVal val="1+ppt_w/2"/>
                                          </p:val>
                                        </p:tav>
                                      </p:tavLst>
                                    </p:anim>
                                    <p:anim calcmode="lin" valueType="num">
                                      <p:cBhvr additive="base">
                                        <p:cTn id="101" dur="3000"/>
                                        <p:tgtEl>
                                          <p:spTgt spid="17"/>
                                        </p:tgtEl>
                                        <p:attrNameLst>
                                          <p:attrName>ppt_y</p:attrName>
                                        </p:attrNameLst>
                                      </p:cBhvr>
                                      <p:tavLst>
                                        <p:tav tm="0">
                                          <p:val>
                                            <p:strVal val="ppt_y"/>
                                          </p:val>
                                        </p:tav>
                                        <p:tav tm="100000">
                                          <p:val>
                                            <p:strVal val="1+ppt_h/2"/>
                                          </p:val>
                                        </p:tav>
                                      </p:tavLst>
                                    </p:anim>
                                    <p:set>
                                      <p:cBhvr>
                                        <p:cTn id="102" dur="1" fill="hold">
                                          <p:stCondLst>
                                            <p:cond delay="2999"/>
                                          </p:stCondLst>
                                        </p:cTn>
                                        <p:tgtEl>
                                          <p:spTgt spid="17"/>
                                        </p:tgtEl>
                                        <p:attrNameLst>
                                          <p:attrName>style.visibility</p:attrName>
                                        </p:attrNameLst>
                                      </p:cBhvr>
                                      <p:to>
                                        <p:strVal val="hidden"/>
                                      </p:to>
                                    </p:set>
                                  </p:childTnLst>
                                </p:cTn>
                              </p:par>
                              <p:par>
                                <p:cTn id="103" presetID="2" presetClass="exit" presetSubtype="6" fill="hold" nodeType="withEffect">
                                  <p:stCondLst>
                                    <p:cond delay="0"/>
                                  </p:stCondLst>
                                  <p:childTnLst>
                                    <p:anim calcmode="lin" valueType="num">
                                      <p:cBhvr additive="base">
                                        <p:cTn id="104" dur="3000"/>
                                        <p:tgtEl>
                                          <p:spTgt spid="19"/>
                                        </p:tgtEl>
                                        <p:attrNameLst>
                                          <p:attrName>ppt_x</p:attrName>
                                        </p:attrNameLst>
                                      </p:cBhvr>
                                      <p:tavLst>
                                        <p:tav tm="0">
                                          <p:val>
                                            <p:strVal val="ppt_x"/>
                                          </p:val>
                                        </p:tav>
                                        <p:tav tm="100000">
                                          <p:val>
                                            <p:strVal val="1+ppt_w/2"/>
                                          </p:val>
                                        </p:tav>
                                      </p:tavLst>
                                    </p:anim>
                                    <p:anim calcmode="lin" valueType="num">
                                      <p:cBhvr additive="base">
                                        <p:cTn id="105" dur="3000"/>
                                        <p:tgtEl>
                                          <p:spTgt spid="19"/>
                                        </p:tgtEl>
                                        <p:attrNameLst>
                                          <p:attrName>ppt_y</p:attrName>
                                        </p:attrNameLst>
                                      </p:cBhvr>
                                      <p:tavLst>
                                        <p:tav tm="0">
                                          <p:val>
                                            <p:strVal val="ppt_y"/>
                                          </p:val>
                                        </p:tav>
                                        <p:tav tm="100000">
                                          <p:val>
                                            <p:strVal val="1+ppt_h/2"/>
                                          </p:val>
                                        </p:tav>
                                      </p:tavLst>
                                    </p:anim>
                                    <p:set>
                                      <p:cBhvr>
                                        <p:cTn id="106" dur="1" fill="hold">
                                          <p:stCondLst>
                                            <p:cond delay="2999"/>
                                          </p:stCondLst>
                                        </p:cTn>
                                        <p:tgtEl>
                                          <p:spTgt spid="19"/>
                                        </p:tgtEl>
                                        <p:attrNameLst>
                                          <p:attrName>style.visibility</p:attrName>
                                        </p:attrNameLst>
                                      </p:cBhvr>
                                      <p:to>
                                        <p:strVal val="hidden"/>
                                      </p:to>
                                    </p:set>
                                  </p:childTnLst>
                                </p:cTn>
                              </p:par>
                              <p:par>
                                <p:cTn id="107" presetID="2" presetClass="exit" presetSubtype="6" fill="hold" nodeType="withEffect">
                                  <p:stCondLst>
                                    <p:cond delay="0"/>
                                  </p:stCondLst>
                                  <p:childTnLst>
                                    <p:anim calcmode="lin" valueType="num">
                                      <p:cBhvr additive="base">
                                        <p:cTn id="108" dur="3000"/>
                                        <p:tgtEl>
                                          <p:spTgt spid="21"/>
                                        </p:tgtEl>
                                        <p:attrNameLst>
                                          <p:attrName>ppt_x</p:attrName>
                                        </p:attrNameLst>
                                      </p:cBhvr>
                                      <p:tavLst>
                                        <p:tav tm="0">
                                          <p:val>
                                            <p:strVal val="ppt_x"/>
                                          </p:val>
                                        </p:tav>
                                        <p:tav tm="100000">
                                          <p:val>
                                            <p:strVal val="1+ppt_w/2"/>
                                          </p:val>
                                        </p:tav>
                                      </p:tavLst>
                                    </p:anim>
                                    <p:anim calcmode="lin" valueType="num">
                                      <p:cBhvr additive="base">
                                        <p:cTn id="109" dur="3000"/>
                                        <p:tgtEl>
                                          <p:spTgt spid="21"/>
                                        </p:tgtEl>
                                        <p:attrNameLst>
                                          <p:attrName>ppt_y</p:attrName>
                                        </p:attrNameLst>
                                      </p:cBhvr>
                                      <p:tavLst>
                                        <p:tav tm="0">
                                          <p:val>
                                            <p:strVal val="ppt_y"/>
                                          </p:val>
                                        </p:tav>
                                        <p:tav tm="100000">
                                          <p:val>
                                            <p:strVal val="1+ppt_h/2"/>
                                          </p:val>
                                        </p:tav>
                                      </p:tavLst>
                                    </p:anim>
                                    <p:set>
                                      <p:cBhvr>
                                        <p:cTn id="110" dur="1" fill="hold">
                                          <p:stCondLst>
                                            <p:cond delay="2999"/>
                                          </p:stCondLst>
                                        </p:cTn>
                                        <p:tgtEl>
                                          <p:spTgt spid="21"/>
                                        </p:tgtEl>
                                        <p:attrNameLst>
                                          <p:attrName>style.visibility</p:attrName>
                                        </p:attrNameLst>
                                      </p:cBhvr>
                                      <p:to>
                                        <p:strVal val="hidden"/>
                                      </p:to>
                                    </p:set>
                                  </p:childTnLst>
                                </p:cTn>
                              </p:par>
                              <p:par>
                                <p:cTn id="111" presetID="2" presetClass="exit" presetSubtype="6" fill="hold" nodeType="withEffect">
                                  <p:stCondLst>
                                    <p:cond delay="0"/>
                                  </p:stCondLst>
                                  <p:childTnLst>
                                    <p:anim calcmode="lin" valueType="num">
                                      <p:cBhvr additive="base">
                                        <p:cTn id="112" dur="3000"/>
                                        <p:tgtEl>
                                          <p:spTgt spid="23"/>
                                        </p:tgtEl>
                                        <p:attrNameLst>
                                          <p:attrName>ppt_x</p:attrName>
                                        </p:attrNameLst>
                                      </p:cBhvr>
                                      <p:tavLst>
                                        <p:tav tm="0">
                                          <p:val>
                                            <p:strVal val="ppt_x"/>
                                          </p:val>
                                        </p:tav>
                                        <p:tav tm="100000">
                                          <p:val>
                                            <p:strVal val="1+ppt_w/2"/>
                                          </p:val>
                                        </p:tav>
                                      </p:tavLst>
                                    </p:anim>
                                    <p:anim calcmode="lin" valueType="num">
                                      <p:cBhvr additive="base">
                                        <p:cTn id="113" dur="3000"/>
                                        <p:tgtEl>
                                          <p:spTgt spid="23"/>
                                        </p:tgtEl>
                                        <p:attrNameLst>
                                          <p:attrName>ppt_y</p:attrName>
                                        </p:attrNameLst>
                                      </p:cBhvr>
                                      <p:tavLst>
                                        <p:tav tm="0">
                                          <p:val>
                                            <p:strVal val="ppt_y"/>
                                          </p:val>
                                        </p:tav>
                                        <p:tav tm="100000">
                                          <p:val>
                                            <p:strVal val="1+ppt_h/2"/>
                                          </p:val>
                                        </p:tav>
                                      </p:tavLst>
                                    </p:anim>
                                    <p:set>
                                      <p:cBhvr>
                                        <p:cTn id="114" dur="1" fill="hold">
                                          <p:stCondLst>
                                            <p:cond delay="2999"/>
                                          </p:stCondLst>
                                        </p:cTn>
                                        <p:tgtEl>
                                          <p:spTgt spid="23"/>
                                        </p:tgtEl>
                                        <p:attrNameLst>
                                          <p:attrName>style.visibility</p:attrName>
                                        </p:attrNameLst>
                                      </p:cBhvr>
                                      <p:to>
                                        <p:strVal val="hidden"/>
                                      </p:to>
                                    </p:set>
                                  </p:childTnLst>
                                </p:cTn>
                              </p:par>
                              <p:par>
                                <p:cTn id="115" presetID="3" presetClass="exit" presetSubtype="10" fill="hold" nodeType="withEffect">
                                  <p:stCondLst>
                                    <p:cond delay="0"/>
                                  </p:stCondLst>
                                  <p:childTnLst>
                                    <p:animEffect transition="out" filter="blinds(horizontal)">
                                      <p:cBhvr>
                                        <p:cTn id="116" dur="3000"/>
                                        <p:tgtEl>
                                          <p:spTgt spid="8"/>
                                        </p:tgtEl>
                                      </p:cBhvr>
                                    </p:animEffect>
                                    <p:set>
                                      <p:cBhvr>
                                        <p:cTn id="117" dur="1" fill="hold">
                                          <p:stCondLst>
                                            <p:cond delay="2999"/>
                                          </p:stCondLst>
                                        </p:cTn>
                                        <p:tgtEl>
                                          <p:spTgt spid="8"/>
                                        </p:tgtEl>
                                        <p:attrNameLst>
                                          <p:attrName>style.visibility</p:attrName>
                                        </p:attrNameLst>
                                      </p:cBhvr>
                                      <p:to>
                                        <p:strVal val="hidden"/>
                                      </p:to>
                                    </p:set>
                                  </p:childTnLst>
                                </p:cTn>
                              </p:par>
                              <p:par>
                                <p:cTn id="118" presetID="3" presetClass="exit" presetSubtype="10" fill="hold" nodeType="withEffect">
                                  <p:stCondLst>
                                    <p:cond delay="0"/>
                                  </p:stCondLst>
                                  <p:childTnLst>
                                    <p:animEffect transition="out" filter="blinds(horizontal)">
                                      <p:cBhvr>
                                        <p:cTn id="119" dur="3000"/>
                                        <p:tgtEl>
                                          <p:spTgt spid="9"/>
                                        </p:tgtEl>
                                      </p:cBhvr>
                                    </p:animEffect>
                                    <p:set>
                                      <p:cBhvr>
                                        <p:cTn id="120" dur="1" fill="hold">
                                          <p:stCondLst>
                                            <p:cond delay="2999"/>
                                          </p:stCondLst>
                                        </p:cTn>
                                        <p:tgtEl>
                                          <p:spTgt spid="9"/>
                                        </p:tgtEl>
                                        <p:attrNameLst>
                                          <p:attrName>style.visibility</p:attrName>
                                        </p:attrNameLst>
                                      </p:cBhvr>
                                      <p:to>
                                        <p:strVal val="hidden"/>
                                      </p:to>
                                    </p:set>
                                  </p:childTnLst>
                                </p:cTn>
                              </p:par>
                              <p:par>
                                <p:cTn id="121" presetID="3" presetClass="exit" presetSubtype="10" fill="hold" nodeType="withEffect">
                                  <p:stCondLst>
                                    <p:cond delay="0"/>
                                  </p:stCondLst>
                                  <p:childTnLst>
                                    <p:animEffect transition="out" filter="blinds(horizontal)">
                                      <p:cBhvr>
                                        <p:cTn id="122" dur="3000"/>
                                        <p:tgtEl>
                                          <p:spTgt spid="11"/>
                                        </p:tgtEl>
                                      </p:cBhvr>
                                    </p:animEffect>
                                    <p:set>
                                      <p:cBhvr>
                                        <p:cTn id="123" dur="1" fill="hold">
                                          <p:stCondLst>
                                            <p:cond delay="2999"/>
                                          </p:stCondLst>
                                        </p:cTn>
                                        <p:tgtEl>
                                          <p:spTgt spid="11"/>
                                        </p:tgtEl>
                                        <p:attrNameLst>
                                          <p:attrName>style.visibility</p:attrName>
                                        </p:attrNameLst>
                                      </p:cBhvr>
                                      <p:to>
                                        <p:strVal val="hidden"/>
                                      </p:to>
                                    </p:set>
                                  </p:childTnLst>
                                </p:cTn>
                              </p:par>
                              <p:par>
                                <p:cTn id="124" presetID="3" presetClass="exit" presetSubtype="10" fill="hold" nodeType="withEffect">
                                  <p:stCondLst>
                                    <p:cond delay="0"/>
                                  </p:stCondLst>
                                  <p:childTnLst>
                                    <p:animEffect transition="out" filter="blinds(horizontal)">
                                      <p:cBhvr>
                                        <p:cTn id="125" dur="3000"/>
                                        <p:tgtEl>
                                          <p:spTgt spid="12"/>
                                        </p:tgtEl>
                                      </p:cBhvr>
                                    </p:animEffect>
                                    <p:set>
                                      <p:cBhvr>
                                        <p:cTn id="126" dur="1" fill="hold">
                                          <p:stCondLst>
                                            <p:cond delay="2999"/>
                                          </p:stCondLst>
                                        </p:cTn>
                                        <p:tgtEl>
                                          <p:spTgt spid="12"/>
                                        </p:tgtEl>
                                        <p:attrNameLst>
                                          <p:attrName>style.visibility</p:attrName>
                                        </p:attrNameLst>
                                      </p:cBhvr>
                                      <p:to>
                                        <p:strVal val="hidden"/>
                                      </p:to>
                                    </p:set>
                                  </p:childTnLst>
                                </p:cTn>
                              </p:par>
                              <p:par>
                                <p:cTn id="127" presetID="3" presetClass="exit" presetSubtype="10" fill="hold" nodeType="withEffect">
                                  <p:stCondLst>
                                    <p:cond delay="0"/>
                                  </p:stCondLst>
                                  <p:childTnLst>
                                    <p:animEffect transition="out" filter="blinds(horizontal)">
                                      <p:cBhvr>
                                        <p:cTn id="128" dur="3000"/>
                                        <p:tgtEl>
                                          <p:spTgt spid="15"/>
                                        </p:tgtEl>
                                      </p:cBhvr>
                                    </p:animEffect>
                                    <p:set>
                                      <p:cBhvr>
                                        <p:cTn id="129" dur="1" fill="hold">
                                          <p:stCondLst>
                                            <p:cond delay="2999"/>
                                          </p:stCondLst>
                                        </p:cTn>
                                        <p:tgtEl>
                                          <p:spTgt spid="15"/>
                                        </p:tgtEl>
                                        <p:attrNameLst>
                                          <p:attrName>style.visibility</p:attrName>
                                        </p:attrNameLst>
                                      </p:cBhvr>
                                      <p:to>
                                        <p:strVal val="hidden"/>
                                      </p:to>
                                    </p:set>
                                  </p:childTnLst>
                                </p:cTn>
                              </p:par>
                              <p:par>
                                <p:cTn id="130" presetID="2" presetClass="exit" presetSubtype="12" fill="hold" nodeType="withEffect">
                                  <p:stCondLst>
                                    <p:cond delay="0"/>
                                  </p:stCondLst>
                                  <p:childTnLst>
                                    <p:anim calcmode="lin" valueType="num">
                                      <p:cBhvr additive="base">
                                        <p:cTn id="131" dur="3000"/>
                                        <p:tgtEl>
                                          <p:spTgt spid="8"/>
                                        </p:tgtEl>
                                        <p:attrNameLst>
                                          <p:attrName>ppt_x</p:attrName>
                                        </p:attrNameLst>
                                      </p:cBhvr>
                                      <p:tavLst>
                                        <p:tav tm="0">
                                          <p:val>
                                            <p:strVal val="ppt_x"/>
                                          </p:val>
                                        </p:tav>
                                        <p:tav tm="100000">
                                          <p:val>
                                            <p:strVal val="0-ppt_w/2"/>
                                          </p:val>
                                        </p:tav>
                                      </p:tavLst>
                                    </p:anim>
                                    <p:anim calcmode="lin" valueType="num">
                                      <p:cBhvr additive="base">
                                        <p:cTn id="132" dur="3000"/>
                                        <p:tgtEl>
                                          <p:spTgt spid="8"/>
                                        </p:tgtEl>
                                        <p:attrNameLst>
                                          <p:attrName>ppt_y</p:attrName>
                                        </p:attrNameLst>
                                      </p:cBhvr>
                                      <p:tavLst>
                                        <p:tav tm="0">
                                          <p:val>
                                            <p:strVal val="ppt_y"/>
                                          </p:val>
                                        </p:tav>
                                        <p:tav tm="100000">
                                          <p:val>
                                            <p:strVal val="1+ppt_h/2"/>
                                          </p:val>
                                        </p:tav>
                                      </p:tavLst>
                                    </p:anim>
                                    <p:set>
                                      <p:cBhvr>
                                        <p:cTn id="133" dur="1" fill="hold">
                                          <p:stCondLst>
                                            <p:cond delay="2999"/>
                                          </p:stCondLst>
                                        </p:cTn>
                                        <p:tgtEl>
                                          <p:spTgt spid="8"/>
                                        </p:tgtEl>
                                        <p:attrNameLst>
                                          <p:attrName>style.visibility</p:attrName>
                                        </p:attrNameLst>
                                      </p:cBhvr>
                                      <p:to>
                                        <p:strVal val="hidden"/>
                                      </p:to>
                                    </p:set>
                                  </p:childTnLst>
                                </p:cTn>
                              </p:par>
                              <p:par>
                                <p:cTn id="134" presetID="2" presetClass="exit" presetSubtype="12" fill="hold" nodeType="withEffect">
                                  <p:stCondLst>
                                    <p:cond delay="0"/>
                                  </p:stCondLst>
                                  <p:childTnLst>
                                    <p:anim calcmode="lin" valueType="num">
                                      <p:cBhvr additive="base">
                                        <p:cTn id="135" dur="3000"/>
                                        <p:tgtEl>
                                          <p:spTgt spid="9"/>
                                        </p:tgtEl>
                                        <p:attrNameLst>
                                          <p:attrName>ppt_x</p:attrName>
                                        </p:attrNameLst>
                                      </p:cBhvr>
                                      <p:tavLst>
                                        <p:tav tm="0">
                                          <p:val>
                                            <p:strVal val="ppt_x"/>
                                          </p:val>
                                        </p:tav>
                                        <p:tav tm="100000">
                                          <p:val>
                                            <p:strVal val="0-ppt_w/2"/>
                                          </p:val>
                                        </p:tav>
                                      </p:tavLst>
                                    </p:anim>
                                    <p:anim calcmode="lin" valueType="num">
                                      <p:cBhvr additive="base">
                                        <p:cTn id="136" dur="3000"/>
                                        <p:tgtEl>
                                          <p:spTgt spid="9"/>
                                        </p:tgtEl>
                                        <p:attrNameLst>
                                          <p:attrName>ppt_y</p:attrName>
                                        </p:attrNameLst>
                                      </p:cBhvr>
                                      <p:tavLst>
                                        <p:tav tm="0">
                                          <p:val>
                                            <p:strVal val="ppt_y"/>
                                          </p:val>
                                        </p:tav>
                                        <p:tav tm="100000">
                                          <p:val>
                                            <p:strVal val="1+ppt_h/2"/>
                                          </p:val>
                                        </p:tav>
                                      </p:tavLst>
                                    </p:anim>
                                    <p:set>
                                      <p:cBhvr>
                                        <p:cTn id="137" dur="1" fill="hold">
                                          <p:stCondLst>
                                            <p:cond delay="2999"/>
                                          </p:stCondLst>
                                        </p:cTn>
                                        <p:tgtEl>
                                          <p:spTgt spid="9"/>
                                        </p:tgtEl>
                                        <p:attrNameLst>
                                          <p:attrName>style.visibility</p:attrName>
                                        </p:attrNameLst>
                                      </p:cBhvr>
                                      <p:to>
                                        <p:strVal val="hidden"/>
                                      </p:to>
                                    </p:set>
                                  </p:childTnLst>
                                </p:cTn>
                              </p:par>
                              <p:par>
                                <p:cTn id="138" presetID="2" presetClass="exit" presetSubtype="12" fill="hold" nodeType="withEffect">
                                  <p:stCondLst>
                                    <p:cond delay="0"/>
                                  </p:stCondLst>
                                  <p:childTnLst>
                                    <p:anim calcmode="lin" valueType="num">
                                      <p:cBhvr additive="base">
                                        <p:cTn id="139" dur="3000"/>
                                        <p:tgtEl>
                                          <p:spTgt spid="11"/>
                                        </p:tgtEl>
                                        <p:attrNameLst>
                                          <p:attrName>ppt_x</p:attrName>
                                        </p:attrNameLst>
                                      </p:cBhvr>
                                      <p:tavLst>
                                        <p:tav tm="0">
                                          <p:val>
                                            <p:strVal val="ppt_x"/>
                                          </p:val>
                                        </p:tav>
                                        <p:tav tm="100000">
                                          <p:val>
                                            <p:strVal val="0-ppt_w/2"/>
                                          </p:val>
                                        </p:tav>
                                      </p:tavLst>
                                    </p:anim>
                                    <p:anim calcmode="lin" valueType="num">
                                      <p:cBhvr additive="base">
                                        <p:cTn id="140" dur="3000"/>
                                        <p:tgtEl>
                                          <p:spTgt spid="11"/>
                                        </p:tgtEl>
                                        <p:attrNameLst>
                                          <p:attrName>ppt_y</p:attrName>
                                        </p:attrNameLst>
                                      </p:cBhvr>
                                      <p:tavLst>
                                        <p:tav tm="0">
                                          <p:val>
                                            <p:strVal val="ppt_y"/>
                                          </p:val>
                                        </p:tav>
                                        <p:tav tm="100000">
                                          <p:val>
                                            <p:strVal val="1+ppt_h/2"/>
                                          </p:val>
                                        </p:tav>
                                      </p:tavLst>
                                    </p:anim>
                                    <p:set>
                                      <p:cBhvr>
                                        <p:cTn id="141" dur="1" fill="hold">
                                          <p:stCondLst>
                                            <p:cond delay="2999"/>
                                          </p:stCondLst>
                                        </p:cTn>
                                        <p:tgtEl>
                                          <p:spTgt spid="11"/>
                                        </p:tgtEl>
                                        <p:attrNameLst>
                                          <p:attrName>style.visibility</p:attrName>
                                        </p:attrNameLst>
                                      </p:cBhvr>
                                      <p:to>
                                        <p:strVal val="hidden"/>
                                      </p:to>
                                    </p:set>
                                  </p:childTnLst>
                                </p:cTn>
                              </p:par>
                              <p:par>
                                <p:cTn id="142" presetID="2" presetClass="exit" presetSubtype="12" fill="hold" nodeType="withEffect">
                                  <p:stCondLst>
                                    <p:cond delay="0"/>
                                  </p:stCondLst>
                                  <p:childTnLst>
                                    <p:anim calcmode="lin" valueType="num">
                                      <p:cBhvr additive="base">
                                        <p:cTn id="143" dur="3000"/>
                                        <p:tgtEl>
                                          <p:spTgt spid="12"/>
                                        </p:tgtEl>
                                        <p:attrNameLst>
                                          <p:attrName>ppt_x</p:attrName>
                                        </p:attrNameLst>
                                      </p:cBhvr>
                                      <p:tavLst>
                                        <p:tav tm="0">
                                          <p:val>
                                            <p:strVal val="ppt_x"/>
                                          </p:val>
                                        </p:tav>
                                        <p:tav tm="100000">
                                          <p:val>
                                            <p:strVal val="0-ppt_w/2"/>
                                          </p:val>
                                        </p:tav>
                                      </p:tavLst>
                                    </p:anim>
                                    <p:anim calcmode="lin" valueType="num">
                                      <p:cBhvr additive="base">
                                        <p:cTn id="144" dur="3000"/>
                                        <p:tgtEl>
                                          <p:spTgt spid="12"/>
                                        </p:tgtEl>
                                        <p:attrNameLst>
                                          <p:attrName>ppt_y</p:attrName>
                                        </p:attrNameLst>
                                      </p:cBhvr>
                                      <p:tavLst>
                                        <p:tav tm="0">
                                          <p:val>
                                            <p:strVal val="ppt_y"/>
                                          </p:val>
                                        </p:tav>
                                        <p:tav tm="100000">
                                          <p:val>
                                            <p:strVal val="1+ppt_h/2"/>
                                          </p:val>
                                        </p:tav>
                                      </p:tavLst>
                                    </p:anim>
                                    <p:set>
                                      <p:cBhvr>
                                        <p:cTn id="145" dur="1" fill="hold">
                                          <p:stCondLst>
                                            <p:cond delay="2999"/>
                                          </p:stCondLst>
                                        </p:cTn>
                                        <p:tgtEl>
                                          <p:spTgt spid="12"/>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15"/>
                                        </p:tgtEl>
                                        <p:attrNameLst>
                                          <p:attrName>ppt_x</p:attrName>
                                        </p:attrNameLst>
                                      </p:cBhvr>
                                      <p:tavLst>
                                        <p:tav tm="0">
                                          <p:val>
                                            <p:strVal val="ppt_x"/>
                                          </p:val>
                                        </p:tav>
                                        <p:tav tm="100000">
                                          <p:val>
                                            <p:strVal val="0-ppt_w/2"/>
                                          </p:val>
                                        </p:tav>
                                      </p:tavLst>
                                    </p:anim>
                                    <p:anim calcmode="lin" valueType="num">
                                      <p:cBhvr additive="base">
                                        <p:cTn id="148" dur="3000"/>
                                        <p:tgtEl>
                                          <p:spTgt spid="15"/>
                                        </p:tgtEl>
                                        <p:attrNameLst>
                                          <p:attrName>ppt_y</p:attrName>
                                        </p:attrNameLst>
                                      </p:cBhvr>
                                      <p:tavLst>
                                        <p:tav tm="0">
                                          <p:val>
                                            <p:strVal val="ppt_y"/>
                                          </p:val>
                                        </p:tav>
                                        <p:tav tm="100000">
                                          <p:val>
                                            <p:strVal val="1+ppt_h/2"/>
                                          </p:val>
                                        </p:tav>
                                      </p:tavLst>
                                    </p:anim>
                                    <p:set>
                                      <p:cBhvr>
                                        <p:cTn id="149" dur="1" fill="hold">
                                          <p:stCondLst>
                                            <p:cond delay="2999"/>
                                          </p:stCondLst>
                                        </p:cTn>
                                        <p:tgtEl>
                                          <p:spTgt spid="15"/>
                                        </p:tgtEl>
                                        <p:attrNameLst>
                                          <p:attrName>style.visibility</p:attrName>
                                        </p:attrNameLst>
                                      </p:cBhvr>
                                      <p:to>
                                        <p:strVal val="hidden"/>
                                      </p:to>
                                    </p:set>
                                  </p:childTnLst>
                                </p:cTn>
                              </p:par>
                              <p:par>
                                <p:cTn id="150" presetID="3" presetClass="exit" presetSubtype="10" fill="hold" nodeType="withEffect">
                                  <p:stCondLst>
                                    <p:cond delay="0"/>
                                  </p:stCondLst>
                                  <p:childTnLst>
                                    <p:animEffect transition="out" filter="blinds(horizontal)">
                                      <p:cBhvr>
                                        <p:cTn id="151" dur="3000"/>
                                        <p:tgtEl>
                                          <p:spTgt spid="8"/>
                                        </p:tgtEl>
                                      </p:cBhvr>
                                    </p:animEffect>
                                    <p:set>
                                      <p:cBhvr>
                                        <p:cTn id="152" dur="1" fill="hold">
                                          <p:stCondLst>
                                            <p:cond delay="2999"/>
                                          </p:stCondLst>
                                        </p:cTn>
                                        <p:tgtEl>
                                          <p:spTgt spid="8"/>
                                        </p:tgtEl>
                                        <p:attrNameLst>
                                          <p:attrName>style.visibility</p:attrName>
                                        </p:attrNameLst>
                                      </p:cBhvr>
                                      <p:to>
                                        <p:strVal val="hidden"/>
                                      </p:to>
                                    </p:set>
                                  </p:childTnLst>
                                </p:cTn>
                              </p:par>
                              <p:par>
                                <p:cTn id="153" presetID="3" presetClass="exit" presetSubtype="10" fill="hold" nodeType="withEffect">
                                  <p:stCondLst>
                                    <p:cond delay="0"/>
                                  </p:stCondLst>
                                  <p:childTnLst>
                                    <p:animEffect transition="out" filter="blinds(horizontal)">
                                      <p:cBhvr>
                                        <p:cTn id="154" dur="3000"/>
                                        <p:tgtEl>
                                          <p:spTgt spid="9"/>
                                        </p:tgtEl>
                                      </p:cBhvr>
                                    </p:animEffect>
                                    <p:set>
                                      <p:cBhvr>
                                        <p:cTn id="155" dur="1" fill="hold">
                                          <p:stCondLst>
                                            <p:cond delay="2999"/>
                                          </p:stCondLst>
                                        </p:cTn>
                                        <p:tgtEl>
                                          <p:spTgt spid="9"/>
                                        </p:tgtEl>
                                        <p:attrNameLst>
                                          <p:attrName>style.visibility</p:attrName>
                                        </p:attrNameLst>
                                      </p:cBhvr>
                                      <p:to>
                                        <p:strVal val="hidden"/>
                                      </p:to>
                                    </p:set>
                                  </p:childTnLst>
                                </p:cTn>
                              </p:par>
                              <p:par>
                                <p:cTn id="156" presetID="3" presetClass="exit" presetSubtype="10" fill="hold" nodeType="withEffect">
                                  <p:stCondLst>
                                    <p:cond delay="0"/>
                                  </p:stCondLst>
                                  <p:childTnLst>
                                    <p:animEffect transition="out" filter="blinds(horizontal)">
                                      <p:cBhvr>
                                        <p:cTn id="157" dur="3000"/>
                                        <p:tgtEl>
                                          <p:spTgt spid="11"/>
                                        </p:tgtEl>
                                      </p:cBhvr>
                                    </p:animEffect>
                                    <p:set>
                                      <p:cBhvr>
                                        <p:cTn id="158" dur="1" fill="hold">
                                          <p:stCondLst>
                                            <p:cond delay="2999"/>
                                          </p:stCondLst>
                                        </p:cTn>
                                        <p:tgtEl>
                                          <p:spTgt spid="11"/>
                                        </p:tgtEl>
                                        <p:attrNameLst>
                                          <p:attrName>style.visibility</p:attrName>
                                        </p:attrNameLst>
                                      </p:cBhvr>
                                      <p:to>
                                        <p:strVal val="hidden"/>
                                      </p:to>
                                    </p:set>
                                  </p:childTnLst>
                                </p:cTn>
                              </p:par>
                              <p:par>
                                <p:cTn id="159" presetID="3" presetClass="exit" presetSubtype="10" fill="hold" nodeType="withEffect">
                                  <p:stCondLst>
                                    <p:cond delay="0"/>
                                  </p:stCondLst>
                                  <p:childTnLst>
                                    <p:animEffect transition="out" filter="blinds(horizontal)">
                                      <p:cBhvr>
                                        <p:cTn id="160" dur="3000"/>
                                        <p:tgtEl>
                                          <p:spTgt spid="12"/>
                                        </p:tgtEl>
                                      </p:cBhvr>
                                    </p:animEffect>
                                    <p:set>
                                      <p:cBhvr>
                                        <p:cTn id="161" dur="1" fill="hold">
                                          <p:stCondLst>
                                            <p:cond delay="2999"/>
                                          </p:stCondLst>
                                        </p:cTn>
                                        <p:tgtEl>
                                          <p:spTgt spid="12"/>
                                        </p:tgtEl>
                                        <p:attrNameLst>
                                          <p:attrName>style.visibility</p:attrName>
                                        </p:attrNameLst>
                                      </p:cBhvr>
                                      <p:to>
                                        <p:strVal val="hidden"/>
                                      </p:to>
                                    </p:set>
                                  </p:childTnLst>
                                </p:cTn>
                              </p:par>
                              <p:par>
                                <p:cTn id="162" presetID="3" presetClass="exit" presetSubtype="10" fill="hold" nodeType="withEffect">
                                  <p:stCondLst>
                                    <p:cond delay="0"/>
                                  </p:stCondLst>
                                  <p:childTnLst>
                                    <p:animEffect transition="out" filter="blinds(horizontal)">
                                      <p:cBhvr>
                                        <p:cTn id="163" dur="3000"/>
                                        <p:tgtEl>
                                          <p:spTgt spid="15"/>
                                        </p:tgtEl>
                                      </p:cBhvr>
                                    </p:animEffect>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6" fill="hold" nodeType="withEffect">
                                  <p:stCondLst>
                                    <p:cond delay="0"/>
                                  </p:stCondLst>
                                  <p:childTnLst>
                                    <p:anim calcmode="lin" valueType="num">
                                      <p:cBhvr additive="base">
                                        <p:cTn id="166" dur="3000"/>
                                        <p:tgtEl>
                                          <p:spTgt spid="7"/>
                                        </p:tgtEl>
                                        <p:attrNameLst>
                                          <p:attrName>ppt_x</p:attrName>
                                        </p:attrNameLst>
                                      </p:cBhvr>
                                      <p:tavLst>
                                        <p:tav tm="0">
                                          <p:val>
                                            <p:strVal val="ppt_x"/>
                                          </p:val>
                                        </p:tav>
                                        <p:tav tm="100000">
                                          <p:val>
                                            <p:strVal val="1+ppt_w/2"/>
                                          </p:val>
                                        </p:tav>
                                      </p:tavLst>
                                    </p:anim>
                                    <p:anim calcmode="lin" valueType="num">
                                      <p:cBhvr additive="base">
                                        <p:cTn id="167" dur="3000"/>
                                        <p:tgtEl>
                                          <p:spTgt spid="7"/>
                                        </p:tgtEl>
                                        <p:attrNameLst>
                                          <p:attrName>ppt_y</p:attrName>
                                        </p:attrNameLst>
                                      </p:cBhvr>
                                      <p:tavLst>
                                        <p:tav tm="0">
                                          <p:val>
                                            <p:strVal val="ppt_y"/>
                                          </p:val>
                                        </p:tav>
                                        <p:tav tm="100000">
                                          <p:val>
                                            <p:strVal val="1+ppt_h/2"/>
                                          </p:val>
                                        </p:tav>
                                      </p:tavLst>
                                    </p:anim>
                                    <p:set>
                                      <p:cBhvr>
                                        <p:cTn id="168" dur="1" fill="hold">
                                          <p:stCondLst>
                                            <p:cond delay="2999"/>
                                          </p:stCondLst>
                                        </p:cTn>
                                        <p:tgtEl>
                                          <p:spTgt spid="7"/>
                                        </p:tgtEl>
                                        <p:attrNameLst>
                                          <p:attrName>style.visibility</p:attrName>
                                        </p:attrNameLst>
                                      </p:cBhvr>
                                      <p:to>
                                        <p:strVal val="hidden"/>
                                      </p:to>
                                    </p:set>
                                  </p:childTnLst>
                                </p:cTn>
                              </p:par>
                              <p:par>
                                <p:cTn id="169" presetID="2" presetClass="exit" presetSubtype="6" fill="hold" nodeType="withEffect">
                                  <p:stCondLst>
                                    <p:cond delay="0"/>
                                  </p:stCondLst>
                                  <p:childTnLst>
                                    <p:anim calcmode="lin" valueType="num">
                                      <p:cBhvr additive="base">
                                        <p:cTn id="170" dur="3000"/>
                                        <p:tgtEl>
                                          <p:spTgt spid="17"/>
                                        </p:tgtEl>
                                        <p:attrNameLst>
                                          <p:attrName>ppt_x</p:attrName>
                                        </p:attrNameLst>
                                      </p:cBhvr>
                                      <p:tavLst>
                                        <p:tav tm="0">
                                          <p:val>
                                            <p:strVal val="ppt_x"/>
                                          </p:val>
                                        </p:tav>
                                        <p:tav tm="100000">
                                          <p:val>
                                            <p:strVal val="1+ppt_w/2"/>
                                          </p:val>
                                        </p:tav>
                                      </p:tavLst>
                                    </p:anim>
                                    <p:anim calcmode="lin" valueType="num">
                                      <p:cBhvr additive="base">
                                        <p:cTn id="171" dur="3000"/>
                                        <p:tgtEl>
                                          <p:spTgt spid="17"/>
                                        </p:tgtEl>
                                        <p:attrNameLst>
                                          <p:attrName>ppt_y</p:attrName>
                                        </p:attrNameLst>
                                      </p:cBhvr>
                                      <p:tavLst>
                                        <p:tav tm="0">
                                          <p:val>
                                            <p:strVal val="ppt_y"/>
                                          </p:val>
                                        </p:tav>
                                        <p:tav tm="100000">
                                          <p:val>
                                            <p:strVal val="1+ppt_h/2"/>
                                          </p:val>
                                        </p:tav>
                                      </p:tavLst>
                                    </p:anim>
                                    <p:set>
                                      <p:cBhvr>
                                        <p:cTn id="172" dur="1" fill="hold">
                                          <p:stCondLst>
                                            <p:cond delay="2999"/>
                                          </p:stCondLst>
                                        </p:cTn>
                                        <p:tgtEl>
                                          <p:spTgt spid="17"/>
                                        </p:tgtEl>
                                        <p:attrNameLst>
                                          <p:attrName>style.visibility</p:attrName>
                                        </p:attrNameLst>
                                      </p:cBhvr>
                                      <p:to>
                                        <p:strVal val="hidden"/>
                                      </p:to>
                                    </p:set>
                                  </p:childTnLst>
                                </p:cTn>
                              </p:par>
                              <p:par>
                                <p:cTn id="173" presetID="2" presetClass="exit" presetSubtype="6" fill="hold" nodeType="withEffect">
                                  <p:stCondLst>
                                    <p:cond delay="0"/>
                                  </p:stCondLst>
                                  <p:childTnLst>
                                    <p:anim calcmode="lin" valueType="num">
                                      <p:cBhvr additive="base">
                                        <p:cTn id="174" dur="3000"/>
                                        <p:tgtEl>
                                          <p:spTgt spid="19"/>
                                        </p:tgtEl>
                                        <p:attrNameLst>
                                          <p:attrName>ppt_x</p:attrName>
                                        </p:attrNameLst>
                                      </p:cBhvr>
                                      <p:tavLst>
                                        <p:tav tm="0">
                                          <p:val>
                                            <p:strVal val="ppt_x"/>
                                          </p:val>
                                        </p:tav>
                                        <p:tav tm="100000">
                                          <p:val>
                                            <p:strVal val="1+ppt_w/2"/>
                                          </p:val>
                                        </p:tav>
                                      </p:tavLst>
                                    </p:anim>
                                    <p:anim calcmode="lin" valueType="num">
                                      <p:cBhvr additive="base">
                                        <p:cTn id="175" dur="3000"/>
                                        <p:tgtEl>
                                          <p:spTgt spid="19"/>
                                        </p:tgtEl>
                                        <p:attrNameLst>
                                          <p:attrName>ppt_y</p:attrName>
                                        </p:attrNameLst>
                                      </p:cBhvr>
                                      <p:tavLst>
                                        <p:tav tm="0">
                                          <p:val>
                                            <p:strVal val="ppt_y"/>
                                          </p:val>
                                        </p:tav>
                                        <p:tav tm="100000">
                                          <p:val>
                                            <p:strVal val="1+ppt_h/2"/>
                                          </p:val>
                                        </p:tav>
                                      </p:tavLst>
                                    </p:anim>
                                    <p:set>
                                      <p:cBhvr>
                                        <p:cTn id="176" dur="1" fill="hold">
                                          <p:stCondLst>
                                            <p:cond delay="2999"/>
                                          </p:stCondLst>
                                        </p:cTn>
                                        <p:tgtEl>
                                          <p:spTgt spid="19"/>
                                        </p:tgtEl>
                                        <p:attrNameLst>
                                          <p:attrName>style.visibility</p:attrName>
                                        </p:attrNameLst>
                                      </p:cBhvr>
                                      <p:to>
                                        <p:strVal val="hidden"/>
                                      </p:to>
                                    </p:set>
                                  </p:childTnLst>
                                </p:cTn>
                              </p:par>
                              <p:par>
                                <p:cTn id="177" presetID="2" presetClass="exit" presetSubtype="6" fill="hold" nodeType="withEffect">
                                  <p:stCondLst>
                                    <p:cond delay="0"/>
                                  </p:stCondLst>
                                  <p:childTnLst>
                                    <p:anim calcmode="lin" valueType="num">
                                      <p:cBhvr additive="base">
                                        <p:cTn id="178" dur="3000"/>
                                        <p:tgtEl>
                                          <p:spTgt spid="21"/>
                                        </p:tgtEl>
                                        <p:attrNameLst>
                                          <p:attrName>ppt_x</p:attrName>
                                        </p:attrNameLst>
                                      </p:cBhvr>
                                      <p:tavLst>
                                        <p:tav tm="0">
                                          <p:val>
                                            <p:strVal val="ppt_x"/>
                                          </p:val>
                                        </p:tav>
                                        <p:tav tm="100000">
                                          <p:val>
                                            <p:strVal val="1+ppt_w/2"/>
                                          </p:val>
                                        </p:tav>
                                      </p:tavLst>
                                    </p:anim>
                                    <p:anim calcmode="lin" valueType="num">
                                      <p:cBhvr additive="base">
                                        <p:cTn id="179" dur="3000"/>
                                        <p:tgtEl>
                                          <p:spTgt spid="21"/>
                                        </p:tgtEl>
                                        <p:attrNameLst>
                                          <p:attrName>ppt_y</p:attrName>
                                        </p:attrNameLst>
                                      </p:cBhvr>
                                      <p:tavLst>
                                        <p:tav tm="0">
                                          <p:val>
                                            <p:strVal val="ppt_y"/>
                                          </p:val>
                                        </p:tav>
                                        <p:tav tm="100000">
                                          <p:val>
                                            <p:strVal val="1+ppt_h/2"/>
                                          </p:val>
                                        </p:tav>
                                      </p:tavLst>
                                    </p:anim>
                                    <p:set>
                                      <p:cBhvr>
                                        <p:cTn id="180" dur="1" fill="hold">
                                          <p:stCondLst>
                                            <p:cond delay="2999"/>
                                          </p:stCondLst>
                                        </p:cTn>
                                        <p:tgtEl>
                                          <p:spTgt spid="21"/>
                                        </p:tgtEl>
                                        <p:attrNameLst>
                                          <p:attrName>style.visibility</p:attrName>
                                        </p:attrNameLst>
                                      </p:cBhvr>
                                      <p:to>
                                        <p:strVal val="hidden"/>
                                      </p:to>
                                    </p:set>
                                  </p:childTnLst>
                                </p:cTn>
                              </p:par>
                              <p:par>
                                <p:cTn id="181" presetID="2" presetClass="exit" presetSubtype="6" fill="hold" nodeType="withEffect">
                                  <p:stCondLst>
                                    <p:cond delay="0"/>
                                  </p:stCondLst>
                                  <p:childTnLst>
                                    <p:anim calcmode="lin" valueType="num">
                                      <p:cBhvr additive="base">
                                        <p:cTn id="182" dur="3000"/>
                                        <p:tgtEl>
                                          <p:spTgt spid="23"/>
                                        </p:tgtEl>
                                        <p:attrNameLst>
                                          <p:attrName>ppt_x</p:attrName>
                                        </p:attrNameLst>
                                      </p:cBhvr>
                                      <p:tavLst>
                                        <p:tav tm="0">
                                          <p:val>
                                            <p:strVal val="ppt_x"/>
                                          </p:val>
                                        </p:tav>
                                        <p:tav tm="100000">
                                          <p:val>
                                            <p:strVal val="1+ppt_w/2"/>
                                          </p:val>
                                        </p:tav>
                                      </p:tavLst>
                                    </p:anim>
                                    <p:anim calcmode="lin" valueType="num">
                                      <p:cBhvr additive="base">
                                        <p:cTn id="183" dur="3000"/>
                                        <p:tgtEl>
                                          <p:spTgt spid="23"/>
                                        </p:tgtEl>
                                        <p:attrNameLst>
                                          <p:attrName>ppt_y</p:attrName>
                                        </p:attrNameLst>
                                      </p:cBhvr>
                                      <p:tavLst>
                                        <p:tav tm="0">
                                          <p:val>
                                            <p:strVal val="ppt_y"/>
                                          </p:val>
                                        </p:tav>
                                        <p:tav tm="100000">
                                          <p:val>
                                            <p:strVal val="1+ppt_h/2"/>
                                          </p:val>
                                        </p:tav>
                                      </p:tavLst>
                                    </p:anim>
                                    <p:set>
                                      <p:cBhvr>
                                        <p:cTn id="184" dur="1" fill="hold">
                                          <p:stCondLst>
                                            <p:cond delay="2999"/>
                                          </p:stCondLst>
                                        </p:cTn>
                                        <p:tgtEl>
                                          <p:spTgt spid="23"/>
                                        </p:tgtEl>
                                        <p:attrNameLst>
                                          <p:attrName>style.visibility</p:attrName>
                                        </p:attrNameLst>
                                      </p:cBhvr>
                                      <p:to>
                                        <p:strVal val="hidden"/>
                                      </p:to>
                                    </p:set>
                                  </p:childTnLst>
                                </p:cTn>
                              </p:par>
                              <p:par>
                                <p:cTn id="185" presetID="3" presetClass="exit" presetSubtype="10" fill="hold" nodeType="withEffect">
                                  <p:stCondLst>
                                    <p:cond delay="0"/>
                                  </p:stCondLst>
                                  <p:childTnLst>
                                    <p:animEffect transition="out" filter="blinds(horizontal)">
                                      <p:cBhvr>
                                        <p:cTn id="186" dur="3000"/>
                                        <p:tgtEl>
                                          <p:spTgt spid="7"/>
                                        </p:tgtEl>
                                      </p:cBhvr>
                                    </p:animEffect>
                                    <p:set>
                                      <p:cBhvr>
                                        <p:cTn id="187" dur="1" fill="hold">
                                          <p:stCondLst>
                                            <p:cond delay="2999"/>
                                          </p:stCondLst>
                                        </p:cTn>
                                        <p:tgtEl>
                                          <p:spTgt spid="7"/>
                                        </p:tgtEl>
                                        <p:attrNameLst>
                                          <p:attrName>style.visibility</p:attrName>
                                        </p:attrNameLst>
                                      </p:cBhvr>
                                      <p:to>
                                        <p:strVal val="hidden"/>
                                      </p:to>
                                    </p:set>
                                  </p:childTnLst>
                                </p:cTn>
                              </p:par>
                              <p:par>
                                <p:cTn id="188" presetID="3" presetClass="exit" presetSubtype="10" fill="hold" nodeType="withEffect">
                                  <p:stCondLst>
                                    <p:cond delay="0"/>
                                  </p:stCondLst>
                                  <p:childTnLst>
                                    <p:animEffect transition="out" filter="blinds(horizontal)">
                                      <p:cBhvr>
                                        <p:cTn id="189" dur="3000"/>
                                        <p:tgtEl>
                                          <p:spTgt spid="17"/>
                                        </p:tgtEl>
                                      </p:cBhvr>
                                    </p:animEffect>
                                    <p:set>
                                      <p:cBhvr>
                                        <p:cTn id="190" dur="1" fill="hold">
                                          <p:stCondLst>
                                            <p:cond delay="2999"/>
                                          </p:stCondLst>
                                        </p:cTn>
                                        <p:tgtEl>
                                          <p:spTgt spid="17"/>
                                        </p:tgtEl>
                                        <p:attrNameLst>
                                          <p:attrName>style.visibility</p:attrName>
                                        </p:attrNameLst>
                                      </p:cBhvr>
                                      <p:to>
                                        <p:strVal val="hidden"/>
                                      </p:to>
                                    </p:set>
                                  </p:childTnLst>
                                </p:cTn>
                              </p:par>
                              <p:par>
                                <p:cTn id="191" presetID="3" presetClass="exit" presetSubtype="10" fill="hold" nodeType="withEffect">
                                  <p:stCondLst>
                                    <p:cond delay="0"/>
                                  </p:stCondLst>
                                  <p:childTnLst>
                                    <p:animEffect transition="out" filter="blinds(horizontal)">
                                      <p:cBhvr>
                                        <p:cTn id="192" dur="3000"/>
                                        <p:tgtEl>
                                          <p:spTgt spid="19"/>
                                        </p:tgtEl>
                                      </p:cBhvr>
                                    </p:animEffect>
                                    <p:set>
                                      <p:cBhvr>
                                        <p:cTn id="193" dur="1" fill="hold">
                                          <p:stCondLst>
                                            <p:cond delay="2999"/>
                                          </p:stCondLst>
                                        </p:cTn>
                                        <p:tgtEl>
                                          <p:spTgt spid="19"/>
                                        </p:tgtEl>
                                        <p:attrNameLst>
                                          <p:attrName>style.visibility</p:attrName>
                                        </p:attrNameLst>
                                      </p:cBhvr>
                                      <p:to>
                                        <p:strVal val="hidden"/>
                                      </p:to>
                                    </p:set>
                                  </p:childTnLst>
                                </p:cTn>
                              </p:par>
                              <p:par>
                                <p:cTn id="194" presetID="3" presetClass="exit" presetSubtype="10" fill="hold" nodeType="withEffect">
                                  <p:stCondLst>
                                    <p:cond delay="0"/>
                                  </p:stCondLst>
                                  <p:childTnLst>
                                    <p:animEffect transition="out" filter="blinds(horizontal)">
                                      <p:cBhvr>
                                        <p:cTn id="195" dur="3000"/>
                                        <p:tgtEl>
                                          <p:spTgt spid="21"/>
                                        </p:tgtEl>
                                      </p:cBhvr>
                                    </p:animEffect>
                                    <p:set>
                                      <p:cBhvr>
                                        <p:cTn id="196" dur="1" fill="hold">
                                          <p:stCondLst>
                                            <p:cond delay="2999"/>
                                          </p:stCondLst>
                                        </p:cTn>
                                        <p:tgtEl>
                                          <p:spTgt spid="21"/>
                                        </p:tgtEl>
                                        <p:attrNameLst>
                                          <p:attrName>style.visibility</p:attrName>
                                        </p:attrNameLst>
                                      </p:cBhvr>
                                      <p:to>
                                        <p:strVal val="hidden"/>
                                      </p:to>
                                    </p:set>
                                  </p:childTnLst>
                                </p:cTn>
                              </p:par>
                              <p:par>
                                <p:cTn id="197" presetID="3" presetClass="exit" presetSubtype="10" fill="hold" nodeType="withEffect">
                                  <p:stCondLst>
                                    <p:cond delay="0"/>
                                  </p:stCondLst>
                                  <p:childTnLst>
                                    <p:animEffect transition="out" filter="blinds(horizontal)">
                                      <p:cBhvr>
                                        <p:cTn id="198" dur="3000"/>
                                        <p:tgtEl>
                                          <p:spTgt spid="23"/>
                                        </p:tgtEl>
                                      </p:cBhvr>
                                    </p:animEffect>
                                    <p:set>
                                      <p:cBhvr>
                                        <p:cTn id="199" dur="1" fill="hold">
                                          <p:stCondLst>
                                            <p:cond delay="2999"/>
                                          </p:stCondLst>
                                        </p:cTn>
                                        <p:tgtEl>
                                          <p:spTgt spid="23"/>
                                        </p:tgtEl>
                                        <p:attrNameLst>
                                          <p:attrName>style.visibility</p:attrName>
                                        </p:attrNameLst>
                                      </p:cBhvr>
                                      <p:to>
                                        <p:strVal val="hidden"/>
                                      </p:to>
                                    </p:set>
                                  </p:childTnLst>
                                </p:cTn>
                              </p:par>
                              <p:par>
                                <p:cTn id="200" presetID="23" presetClass="entr" presetSubtype="272" fill="hold" nodeType="withEffect">
                                  <p:stCondLst>
                                    <p:cond delay="0"/>
                                  </p:stCondLst>
                                  <p:childTnLst>
                                    <p:set>
                                      <p:cBhvr>
                                        <p:cTn id="201" dur="1" fill="hold">
                                          <p:stCondLst>
                                            <p:cond delay="0"/>
                                          </p:stCondLst>
                                        </p:cTn>
                                        <p:tgtEl>
                                          <p:spTgt spid="4"/>
                                        </p:tgtEl>
                                        <p:attrNameLst>
                                          <p:attrName>style.visibility</p:attrName>
                                        </p:attrNameLst>
                                      </p:cBhvr>
                                      <p:to>
                                        <p:strVal val="visible"/>
                                      </p:to>
                                    </p:set>
                                    <p:anim calcmode="lin" valueType="num">
                                      <p:cBhvr>
                                        <p:cTn id="202" dur="3000" fill="hold"/>
                                        <p:tgtEl>
                                          <p:spTgt spid="4"/>
                                        </p:tgtEl>
                                        <p:attrNameLst>
                                          <p:attrName>ppt_w</p:attrName>
                                        </p:attrNameLst>
                                      </p:cBhvr>
                                      <p:tavLst>
                                        <p:tav tm="0">
                                          <p:val>
                                            <p:strVal val="2/3*#ppt_w"/>
                                          </p:val>
                                        </p:tav>
                                        <p:tav tm="100000">
                                          <p:val>
                                            <p:strVal val="#ppt_w"/>
                                          </p:val>
                                        </p:tav>
                                      </p:tavLst>
                                    </p:anim>
                                    <p:anim calcmode="lin" valueType="num">
                                      <p:cBhvr>
                                        <p:cTn id="203" dur="3000" fill="hold"/>
                                        <p:tgtEl>
                                          <p:spTgt spid="4"/>
                                        </p:tgtEl>
                                        <p:attrNameLst>
                                          <p:attrName>ppt_h</p:attrName>
                                        </p:attrNameLst>
                                      </p:cBhvr>
                                      <p:tavLst>
                                        <p:tav tm="0">
                                          <p:val>
                                            <p:strVal val="2/3*#ppt_h"/>
                                          </p:val>
                                        </p:tav>
                                        <p:tav tm="100000">
                                          <p:val>
                                            <p:strVal val="#ppt_h"/>
                                          </p:val>
                                        </p:tav>
                                      </p:tavLst>
                                    </p:anim>
                                  </p:childTnLst>
                                </p:cTn>
                              </p:par>
                              <p:par>
                                <p:cTn id="204" presetID="16" presetClass="entr" presetSubtype="37" fill="hold" nodeType="withEffect">
                                  <p:stCondLst>
                                    <p:cond delay="0"/>
                                  </p:stCondLst>
                                  <p:childTnLst>
                                    <p:set>
                                      <p:cBhvr>
                                        <p:cTn id="205" dur="1" fill="hold">
                                          <p:stCondLst>
                                            <p:cond delay="0"/>
                                          </p:stCondLst>
                                        </p:cTn>
                                        <p:tgtEl>
                                          <p:spTgt spid="4"/>
                                        </p:tgtEl>
                                        <p:attrNameLst>
                                          <p:attrName>style.visibility</p:attrName>
                                        </p:attrNameLst>
                                      </p:cBhvr>
                                      <p:to>
                                        <p:strVal val="visible"/>
                                      </p:to>
                                    </p:set>
                                    <p:animEffect transition="in" filter="barn(outVertical)">
                                      <p:cBhvr>
                                        <p:cTn id="206" dur="3000"/>
                                        <p:tgtEl>
                                          <p:spTgt spid="4"/>
                                        </p:tgtEl>
                                      </p:cBhvr>
                                    </p:animEffect>
                                  </p:childTnLst>
                                </p:cTn>
                              </p:par>
                            </p:childTnLst>
                          </p:cTn>
                        </p:par>
                        <p:par>
                          <p:cTn id="207" fill="hold">
                            <p:stCondLst>
                              <p:cond delay="3000"/>
                            </p:stCondLst>
                            <p:childTnLst>
                              <p:par>
                                <p:cTn id="208" presetID="40" presetClass="entr" presetSubtype="0" fill="hold" grpId="0" nodeType="afterEffect">
                                  <p:stCondLst>
                                    <p:cond delay="0"/>
                                  </p:stCondLst>
                                  <p:iterate type="lt">
                                    <p:tmPct val="10000"/>
                                  </p:iterate>
                                  <p:childTnLst>
                                    <p:set>
                                      <p:cBhvr>
                                        <p:cTn id="209" dur="1" fill="hold">
                                          <p:stCondLst>
                                            <p:cond delay="0"/>
                                          </p:stCondLst>
                                        </p:cTn>
                                        <p:tgtEl>
                                          <p:spTgt spid="13"/>
                                        </p:tgtEl>
                                        <p:attrNameLst>
                                          <p:attrName>style.visibility</p:attrName>
                                        </p:attrNameLst>
                                      </p:cBhvr>
                                      <p:to>
                                        <p:strVal val="visible"/>
                                      </p:to>
                                    </p:set>
                                    <p:animEffect transition="in" filter="fade">
                                      <p:cBhvr>
                                        <p:cTn id="210" dur="1000"/>
                                        <p:tgtEl>
                                          <p:spTgt spid="13"/>
                                        </p:tgtEl>
                                      </p:cBhvr>
                                    </p:animEffect>
                                    <p:anim calcmode="lin" valueType="num">
                                      <p:cBhvr>
                                        <p:cTn id="211" dur="1000" fill="hold"/>
                                        <p:tgtEl>
                                          <p:spTgt spid="13"/>
                                        </p:tgtEl>
                                        <p:attrNameLst>
                                          <p:attrName>ppt_x</p:attrName>
                                        </p:attrNameLst>
                                      </p:cBhvr>
                                      <p:tavLst>
                                        <p:tav tm="0">
                                          <p:val>
                                            <p:strVal val="#ppt_x-.1"/>
                                          </p:val>
                                        </p:tav>
                                        <p:tav tm="100000">
                                          <p:val>
                                            <p:strVal val="#ppt_x"/>
                                          </p:val>
                                        </p:tav>
                                      </p:tavLst>
                                    </p:anim>
                                    <p:anim calcmode="lin" valueType="num">
                                      <p:cBhvr>
                                        <p:cTn id="21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395288" y="1417638"/>
            <a:ext cx="428625" cy="654050"/>
          </a:xfrm>
          <a:prstGeom prst="rect">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8358188" y="1489075"/>
            <a:ext cx="428625" cy="654050"/>
          </a:xfrm>
          <a:prstGeom prst="rect">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785813" y="1846263"/>
            <a:ext cx="428625" cy="654050"/>
          </a:xfrm>
          <a:prstGeom prst="rect">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7929563" y="1846263"/>
            <a:ext cx="428625" cy="654050"/>
          </a:xfrm>
          <a:prstGeom prst="rect">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1571625" y="2560638"/>
            <a:ext cx="428625" cy="654050"/>
          </a:xfrm>
          <a:prstGeom prst="rect">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1143000" y="2262188"/>
            <a:ext cx="428625" cy="655637"/>
          </a:xfrm>
          <a:prstGeom prst="rect">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7429500" y="2322513"/>
            <a:ext cx="428625" cy="654050"/>
          </a:xfrm>
          <a:prstGeom prst="rect">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7000875" y="2679700"/>
            <a:ext cx="428625" cy="654050"/>
          </a:xfrm>
          <a:prstGeom prst="rect">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2000250" y="3036888"/>
            <a:ext cx="428625" cy="654050"/>
          </a:xfrm>
          <a:prstGeom prst="rect">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2428875" y="3394075"/>
            <a:ext cx="428625" cy="654050"/>
          </a:xfrm>
          <a:prstGeom prst="rect">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3214688" y="4108450"/>
            <a:ext cx="428625" cy="654050"/>
          </a:xfrm>
          <a:prstGeom prst="rect">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2786063" y="3810000"/>
            <a:ext cx="428625" cy="655638"/>
          </a:xfrm>
          <a:prstGeom prst="rect">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a:off x="6572250" y="3155950"/>
            <a:ext cx="428625" cy="654050"/>
          </a:xfrm>
          <a:prstGeom prst="rect">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a:off x="6143625" y="3513138"/>
            <a:ext cx="428625" cy="654050"/>
          </a:xfrm>
          <a:prstGeom prst="rect">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a:off x="5643563" y="3989388"/>
            <a:ext cx="428625" cy="654050"/>
          </a:xfrm>
          <a:prstGeom prst="rect">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5214938" y="4346575"/>
            <a:ext cx="428625" cy="654050"/>
          </a:xfrm>
          <a:prstGeom prst="rect">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a:off x="4786313" y="4703763"/>
            <a:ext cx="428625" cy="654050"/>
          </a:xfrm>
          <a:prstGeom prst="rect">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Rectángulo"/>
          <p:cNvSpPr/>
          <p:nvPr/>
        </p:nvSpPr>
        <p:spPr>
          <a:xfrm>
            <a:off x="4429125" y="5060950"/>
            <a:ext cx="357188" cy="654050"/>
          </a:xfrm>
          <a:prstGeom prst="rect">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Rectángulo"/>
          <p:cNvSpPr/>
          <p:nvPr/>
        </p:nvSpPr>
        <p:spPr>
          <a:xfrm>
            <a:off x="3643313" y="4524375"/>
            <a:ext cx="428625" cy="655638"/>
          </a:xfrm>
          <a:prstGeom prst="rect">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Rectángulo"/>
          <p:cNvSpPr/>
          <p:nvPr/>
        </p:nvSpPr>
        <p:spPr>
          <a:xfrm>
            <a:off x="4071938" y="5060950"/>
            <a:ext cx="357187" cy="654050"/>
          </a:xfrm>
          <a:prstGeom prst="rect">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Rectángulo"/>
          <p:cNvSpPr/>
          <p:nvPr/>
        </p:nvSpPr>
        <p:spPr>
          <a:xfrm>
            <a:off x="0" y="1071563"/>
            <a:ext cx="428625" cy="655637"/>
          </a:xfrm>
          <a:prstGeom prst="rect">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2" name="31 Rectángulo"/>
          <p:cNvSpPr/>
          <p:nvPr/>
        </p:nvSpPr>
        <p:spPr>
          <a:xfrm>
            <a:off x="8715375" y="1131888"/>
            <a:ext cx="428625" cy="654050"/>
          </a:xfrm>
          <a:prstGeom prst="rect">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Ford, 192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5" name="24 CuadroTexto"/>
          <p:cNvSpPr txBox="1"/>
          <p:nvPr/>
        </p:nvSpPr>
        <p:spPr>
          <a:xfrm>
            <a:off x="395536"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de las atracciones favoritas del público que lo visita es el mirador “Paseo celestial” (“</a:t>
            </a:r>
            <a:r>
              <a:rPr lang="es-ES" i="1" dirty="0" err="1" smtClean="0">
                <a:effectLst>
                  <a:glow rad="101600">
                    <a:srgbClr val="C00000">
                      <a:alpha val="60000"/>
                    </a:srgbClr>
                  </a:glow>
                  <a:outerShdw blurRad="38100" dist="38100" dir="2700000" algn="tl">
                    <a:srgbClr val="000000">
                      <a:alpha val="43137"/>
                    </a:srgbClr>
                  </a:outerShdw>
                </a:effectLst>
              </a:rPr>
              <a:t>Skywalk</a:t>
            </a:r>
            <a:r>
              <a:rPr lang="es-ES" i="1" dirty="0" smtClean="0">
                <a:effectLst>
                  <a:glow rad="101600">
                    <a:srgbClr val="C00000">
                      <a:alpha val="60000"/>
                    </a:srgbClr>
                  </a:glow>
                  <a:outerShdw blurRad="38100" dist="38100" dir="2700000" algn="tl">
                    <a:srgbClr val="000000">
                      <a:alpha val="43137"/>
                    </a:srgbClr>
                  </a:outerShdw>
                </a:effectLst>
              </a:rPr>
              <a:t>”), una plataforma en forma de herradura que se asoma a uno de los abismos del Grand </a:t>
            </a:r>
            <a:r>
              <a:rPr lang="es-ES" i="1" dirty="0" err="1" smtClean="0">
                <a:effectLst>
                  <a:glow rad="101600">
                    <a:srgbClr val="C00000">
                      <a:alpha val="60000"/>
                    </a:srgbClr>
                  </a:glow>
                  <a:outerShdw blurRad="38100" dist="38100" dir="2700000" algn="tl">
                    <a:srgbClr val="000000">
                      <a:alpha val="43137"/>
                    </a:srgbClr>
                  </a:outerShdw>
                </a:effectLst>
              </a:rPr>
              <a:t>Canyon</a:t>
            </a:r>
            <a:r>
              <a:rPr lang="es-ES" i="1" dirty="0" smtClean="0">
                <a:effectLst>
                  <a:glow rad="101600">
                    <a:srgbClr val="C00000">
                      <a:alpha val="60000"/>
                    </a:srgbClr>
                  </a:glow>
                  <a:outerShdw blurRad="38100" dist="38100" dir="2700000" algn="tl">
                    <a:srgbClr val="000000">
                      <a:alpha val="43137"/>
                    </a:srgbClr>
                  </a:outerShdw>
                </a:effectLst>
              </a:rPr>
              <a:t>, que en ese punto tiene 1.200 metros de altura y cuyo suelo es transparente.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flip dir="l"/>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0-#ppt_w/2"/>
                                          </p:val>
                                        </p:tav>
                                        <p:tav tm="100000">
                                          <p:val>
                                            <p:strVal val="#ppt_x"/>
                                          </p:val>
                                        </p:tav>
                                      </p:tavLst>
                                    </p:anim>
                                    <p:anim calcmode="lin" valueType="num">
                                      <p:cBhvr additive="base">
                                        <p:cTn id="8" dur="3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0-#ppt_w/2"/>
                                          </p:val>
                                        </p:tav>
                                        <p:tav tm="100000">
                                          <p:val>
                                            <p:strVal val="#ppt_x"/>
                                          </p:val>
                                        </p:tav>
                                      </p:tavLst>
                                    </p:anim>
                                    <p:anim calcmode="lin" valueType="num">
                                      <p:cBhvr additive="base">
                                        <p:cTn id="12" dur="3000" fill="hold"/>
                                        <p:tgtEl>
                                          <p:spTgt spid="9"/>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0-#ppt_w/2"/>
                                          </p:val>
                                        </p:tav>
                                        <p:tav tm="100000">
                                          <p:val>
                                            <p:strVal val="#ppt_x"/>
                                          </p:val>
                                        </p:tav>
                                      </p:tavLst>
                                    </p:anim>
                                    <p:anim calcmode="lin" valueType="num">
                                      <p:cBhvr additive="base">
                                        <p:cTn id="16" dur="3000" fill="hold"/>
                                        <p:tgtEl>
                                          <p:spTgt spid="11"/>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3000" fill="hold"/>
                                        <p:tgtEl>
                                          <p:spTgt spid="12"/>
                                        </p:tgtEl>
                                        <p:attrNameLst>
                                          <p:attrName>ppt_x</p:attrName>
                                        </p:attrNameLst>
                                      </p:cBhvr>
                                      <p:tavLst>
                                        <p:tav tm="0">
                                          <p:val>
                                            <p:strVal val="0-#ppt_w/2"/>
                                          </p:val>
                                        </p:tav>
                                        <p:tav tm="100000">
                                          <p:val>
                                            <p:strVal val="#ppt_x"/>
                                          </p:val>
                                        </p:tav>
                                      </p:tavLst>
                                    </p:anim>
                                    <p:anim calcmode="lin" valueType="num">
                                      <p:cBhvr additive="base">
                                        <p:cTn id="20" dur="3000" fill="hold"/>
                                        <p:tgtEl>
                                          <p:spTgt spid="12"/>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3000" fill="hold"/>
                                        <p:tgtEl>
                                          <p:spTgt spid="15"/>
                                        </p:tgtEl>
                                        <p:attrNameLst>
                                          <p:attrName>ppt_x</p:attrName>
                                        </p:attrNameLst>
                                      </p:cBhvr>
                                      <p:tavLst>
                                        <p:tav tm="0">
                                          <p:val>
                                            <p:strVal val="0-#ppt_w/2"/>
                                          </p:val>
                                        </p:tav>
                                        <p:tav tm="100000">
                                          <p:val>
                                            <p:strVal val="#ppt_x"/>
                                          </p:val>
                                        </p:tav>
                                      </p:tavLst>
                                    </p:anim>
                                    <p:anim calcmode="lin" valueType="num">
                                      <p:cBhvr additive="base">
                                        <p:cTn id="24" dur="3000" fill="hold"/>
                                        <p:tgtEl>
                                          <p:spTgt spid="15"/>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0-#ppt_w/2"/>
                                          </p:val>
                                        </p:tav>
                                        <p:tav tm="100000">
                                          <p:val>
                                            <p:strVal val="#ppt_x"/>
                                          </p:val>
                                        </p:tav>
                                      </p:tavLst>
                                    </p:anim>
                                    <p:anim calcmode="lin" valueType="num">
                                      <p:cBhvr additive="base">
                                        <p:cTn id="28" dur="3000" fill="hold"/>
                                        <p:tgtEl>
                                          <p:spTgt spid="16"/>
                                        </p:tgtEl>
                                        <p:attrNameLst>
                                          <p:attrName>ppt_y</p:attrName>
                                        </p:attrNameLst>
                                      </p:cBhvr>
                                      <p:tavLst>
                                        <p:tav tm="0">
                                          <p:val>
                                            <p:strVal val="0-#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3000" fill="hold"/>
                                        <p:tgtEl>
                                          <p:spTgt spid="17"/>
                                        </p:tgtEl>
                                        <p:attrNameLst>
                                          <p:attrName>ppt_x</p:attrName>
                                        </p:attrNameLst>
                                      </p:cBhvr>
                                      <p:tavLst>
                                        <p:tav tm="0">
                                          <p:val>
                                            <p:strVal val="0-#ppt_w/2"/>
                                          </p:val>
                                        </p:tav>
                                        <p:tav tm="100000">
                                          <p:val>
                                            <p:strVal val="#ppt_x"/>
                                          </p:val>
                                        </p:tav>
                                      </p:tavLst>
                                    </p:anim>
                                    <p:anim calcmode="lin" valueType="num">
                                      <p:cBhvr additive="base">
                                        <p:cTn id="32" dur="3000" fill="hold"/>
                                        <p:tgtEl>
                                          <p:spTgt spid="17"/>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3000" fill="hold"/>
                                        <p:tgtEl>
                                          <p:spTgt spid="18"/>
                                        </p:tgtEl>
                                        <p:attrNameLst>
                                          <p:attrName>ppt_x</p:attrName>
                                        </p:attrNameLst>
                                      </p:cBhvr>
                                      <p:tavLst>
                                        <p:tav tm="0">
                                          <p:val>
                                            <p:strVal val="0-#ppt_w/2"/>
                                          </p:val>
                                        </p:tav>
                                        <p:tav tm="100000">
                                          <p:val>
                                            <p:strVal val="#ppt_x"/>
                                          </p:val>
                                        </p:tav>
                                      </p:tavLst>
                                    </p:anim>
                                    <p:anim calcmode="lin" valueType="num">
                                      <p:cBhvr additive="base">
                                        <p:cTn id="36" dur="3000" fill="hold"/>
                                        <p:tgtEl>
                                          <p:spTgt spid="18"/>
                                        </p:tgtEl>
                                        <p:attrNameLst>
                                          <p:attrName>ppt_y</p:attrName>
                                        </p:attrNameLst>
                                      </p:cBhvr>
                                      <p:tavLst>
                                        <p:tav tm="0">
                                          <p:val>
                                            <p:strVal val="0-#ppt_h/2"/>
                                          </p:val>
                                        </p:tav>
                                        <p:tav tm="100000">
                                          <p:val>
                                            <p:strVal val="#ppt_y"/>
                                          </p:val>
                                        </p:tav>
                                      </p:tavLst>
                                    </p:anim>
                                  </p:childTnLst>
                                </p:cTn>
                              </p:par>
                              <p:par>
                                <p:cTn id="37" presetID="2" presetClass="entr" presetSubtype="9" fill="hold" nodeType="with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additive="base">
                                        <p:cTn id="39" dur="3000" fill="hold"/>
                                        <p:tgtEl>
                                          <p:spTgt spid="27"/>
                                        </p:tgtEl>
                                        <p:attrNameLst>
                                          <p:attrName>ppt_x</p:attrName>
                                        </p:attrNameLst>
                                      </p:cBhvr>
                                      <p:tavLst>
                                        <p:tav tm="0">
                                          <p:val>
                                            <p:strVal val="0-#ppt_w/2"/>
                                          </p:val>
                                        </p:tav>
                                        <p:tav tm="100000">
                                          <p:val>
                                            <p:strVal val="#ppt_x"/>
                                          </p:val>
                                        </p:tav>
                                      </p:tavLst>
                                    </p:anim>
                                    <p:anim calcmode="lin" valueType="num">
                                      <p:cBhvr additive="base">
                                        <p:cTn id="40" dur="3000" fill="hold"/>
                                        <p:tgtEl>
                                          <p:spTgt spid="27"/>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28"/>
                                        </p:tgtEl>
                                        <p:attrNameLst>
                                          <p:attrName>style.visibility</p:attrName>
                                        </p:attrNameLst>
                                      </p:cBhvr>
                                      <p:to>
                                        <p:strVal val="visible"/>
                                      </p:to>
                                    </p:set>
                                    <p:anim calcmode="lin" valueType="num">
                                      <p:cBhvr additive="base">
                                        <p:cTn id="43" dur="3000" fill="hold"/>
                                        <p:tgtEl>
                                          <p:spTgt spid="28"/>
                                        </p:tgtEl>
                                        <p:attrNameLst>
                                          <p:attrName>ppt_x</p:attrName>
                                        </p:attrNameLst>
                                      </p:cBhvr>
                                      <p:tavLst>
                                        <p:tav tm="0">
                                          <p:val>
                                            <p:strVal val="0-#ppt_w/2"/>
                                          </p:val>
                                        </p:tav>
                                        <p:tav tm="100000">
                                          <p:val>
                                            <p:strVal val="#ppt_x"/>
                                          </p:val>
                                        </p:tav>
                                      </p:tavLst>
                                    </p:anim>
                                    <p:anim calcmode="lin" valueType="num">
                                      <p:cBhvr additive="base">
                                        <p:cTn id="44" dur="3000" fill="hold"/>
                                        <p:tgtEl>
                                          <p:spTgt spid="28"/>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3000" fill="hold"/>
                                        <p:tgtEl>
                                          <p:spTgt spid="31"/>
                                        </p:tgtEl>
                                        <p:attrNameLst>
                                          <p:attrName>ppt_x</p:attrName>
                                        </p:attrNameLst>
                                      </p:cBhvr>
                                      <p:tavLst>
                                        <p:tav tm="0">
                                          <p:val>
                                            <p:strVal val="0-#ppt_w/2"/>
                                          </p:val>
                                        </p:tav>
                                        <p:tav tm="100000">
                                          <p:val>
                                            <p:strVal val="#ppt_x"/>
                                          </p:val>
                                        </p:tav>
                                      </p:tavLst>
                                    </p:anim>
                                    <p:anim calcmode="lin" valueType="num">
                                      <p:cBhvr additive="base">
                                        <p:cTn id="48" dur="3000" fill="hold"/>
                                        <p:tgtEl>
                                          <p:spTgt spid="31"/>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additive="base">
                                        <p:cTn id="51" dur="3000" fill="hold"/>
                                        <p:tgtEl>
                                          <p:spTgt spid="8"/>
                                        </p:tgtEl>
                                        <p:attrNameLst>
                                          <p:attrName>ppt_x</p:attrName>
                                        </p:attrNameLst>
                                      </p:cBhvr>
                                      <p:tavLst>
                                        <p:tav tm="0">
                                          <p:val>
                                            <p:strVal val="1+#ppt_w/2"/>
                                          </p:val>
                                        </p:tav>
                                        <p:tav tm="100000">
                                          <p:val>
                                            <p:strVal val="#ppt_x"/>
                                          </p:val>
                                        </p:tav>
                                      </p:tavLst>
                                    </p:anim>
                                    <p:anim calcmode="lin" valueType="num">
                                      <p:cBhvr additive="base">
                                        <p:cTn id="52" dur="3000" fill="hold"/>
                                        <p:tgtEl>
                                          <p:spTgt spid="8"/>
                                        </p:tgtEl>
                                        <p:attrNameLst>
                                          <p:attrName>ppt_y</p:attrName>
                                        </p:attrNameLst>
                                      </p:cBhvr>
                                      <p:tavLst>
                                        <p:tav tm="0">
                                          <p:val>
                                            <p:strVal val="0-#ppt_h/2"/>
                                          </p:val>
                                        </p:tav>
                                        <p:tav tm="100000">
                                          <p:val>
                                            <p:strVal val="#ppt_y"/>
                                          </p:val>
                                        </p:tav>
                                      </p:tavLst>
                                    </p:anim>
                                  </p:childTnLst>
                                </p:cTn>
                              </p:par>
                              <p:par>
                                <p:cTn id="53" presetID="2" presetClass="entr" presetSubtype="3"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3000" fill="hold"/>
                                        <p:tgtEl>
                                          <p:spTgt spid="10"/>
                                        </p:tgtEl>
                                        <p:attrNameLst>
                                          <p:attrName>ppt_x</p:attrName>
                                        </p:attrNameLst>
                                      </p:cBhvr>
                                      <p:tavLst>
                                        <p:tav tm="0">
                                          <p:val>
                                            <p:strVal val="1+#ppt_w/2"/>
                                          </p:val>
                                        </p:tav>
                                        <p:tav tm="100000">
                                          <p:val>
                                            <p:strVal val="#ppt_x"/>
                                          </p:val>
                                        </p:tav>
                                      </p:tavLst>
                                    </p:anim>
                                    <p:anim calcmode="lin" valueType="num">
                                      <p:cBhvr additive="base">
                                        <p:cTn id="56" dur="3000" fill="hold"/>
                                        <p:tgtEl>
                                          <p:spTgt spid="10"/>
                                        </p:tgtEl>
                                        <p:attrNameLst>
                                          <p:attrName>ppt_y</p:attrName>
                                        </p:attrNameLst>
                                      </p:cBhvr>
                                      <p:tavLst>
                                        <p:tav tm="0">
                                          <p:val>
                                            <p:strVal val="0-#ppt_h/2"/>
                                          </p:val>
                                        </p:tav>
                                        <p:tav tm="100000">
                                          <p:val>
                                            <p:strVal val="#ppt_y"/>
                                          </p:val>
                                        </p:tav>
                                      </p:tavLst>
                                    </p:anim>
                                  </p:childTnLst>
                                </p:cTn>
                              </p:par>
                              <p:par>
                                <p:cTn id="57" presetID="2" presetClass="entr" presetSubtype="3" fill="hold"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3000" fill="hold"/>
                                        <p:tgtEl>
                                          <p:spTgt spid="13"/>
                                        </p:tgtEl>
                                        <p:attrNameLst>
                                          <p:attrName>ppt_x</p:attrName>
                                        </p:attrNameLst>
                                      </p:cBhvr>
                                      <p:tavLst>
                                        <p:tav tm="0">
                                          <p:val>
                                            <p:strVal val="1+#ppt_w/2"/>
                                          </p:val>
                                        </p:tav>
                                        <p:tav tm="100000">
                                          <p:val>
                                            <p:strVal val="#ppt_x"/>
                                          </p:val>
                                        </p:tav>
                                      </p:tavLst>
                                    </p:anim>
                                    <p:anim calcmode="lin" valueType="num">
                                      <p:cBhvr additive="base">
                                        <p:cTn id="60" dur="3000" fill="hold"/>
                                        <p:tgtEl>
                                          <p:spTgt spid="13"/>
                                        </p:tgtEl>
                                        <p:attrNameLst>
                                          <p:attrName>ppt_y</p:attrName>
                                        </p:attrNameLst>
                                      </p:cBhvr>
                                      <p:tavLst>
                                        <p:tav tm="0">
                                          <p:val>
                                            <p:strVal val="0-#ppt_h/2"/>
                                          </p:val>
                                        </p:tav>
                                        <p:tav tm="100000">
                                          <p:val>
                                            <p:strVal val="#ppt_y"/>
                                          </p:val>
                                        </p:tav>
                                      </p:tavLst>
                                    </p:anim>
                                  </p:childTnLst>
                                </p:cTn>
                              </p:par>
                              <p:par>
                                <p:cTn id="61" presetID="2" presetClass="entr" presetSubtype="3" fill="hold"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3000" fill="hold"/>
                                        <p:tgtEl>
                                          <p:spTgt spid="14"/>
                                        </p:tgtEl>
                                        <p:attrNameLst>
                                          <p:attrName>ppt_x</p:attrName>
                                        </p:attrNameLst>
                                      </p:cBhvr>
                                      <p:tavLst>
                                        <p:tav tm="0">
                                          <p:val>
                                            <p:strVal val="1+#ppt_w/2"/>
                                          </p:val>
                                        </p:tav>
                                        <p:tav tm="100000">
                                          <p:val>
                                            <p:strVal val="#ppt_x"/>
                                          </p:val>
                                        </p:tav>
                                      </p:tavLst>
                                    </p:anim>
                                    <p:anim calcmode="lin" valueType="num">
                                      <p:cBhvr additive="base">
                                        <p:cTn id="64" dur="3000" fill="hold"/>
                                        <p:tgtEl>
                                          <p:spTgt spid="14"/>
                                        </p:tgtEl>
                                        <p:attrNameLst>
                                          <p:attrName>ppt_y</p:attrName>
                                        </p:attrNameLst>
                                      </p:cBhvr>
                                      <p:tavLst>
                                        <p:tav tm="0">
                                          <p:val>
                                            <p:strVal val="0-#ppt_h/2"/>
                                          </p:val>
                                        </p:tav>
                                        <p:tav tm="100000">
                                          <p:val>
                                            <p:strVal val="#ppt_y"/>
                                          </p:val>
                                        </p:tav>
                                      </p:tavLst>
                                    </p:anim>
                                  </p:childTnLst>
                                </p:cTn>
                              </p:par>
                              <p:par>
                                <p:cTn id="65" presetID="2" presetClass="entr" presetSubtype="3"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3000" fill="hold"/>
                                        <p:tgtEl>
                                          <p:spTgt spid="19"/>
                                        </p:tgtEl>
                                        <p:attrNameLst>
                                          <p:attrName>ppt_x</p:attrName>
                                        </p:attrNameLst>
                                      </p:cBhvr>
                                      <p:tavLst>
                                        <p:tav tm="0">
                                          <p:val>
                                            <p:strVal val="1+#ppt_w/2"/>
                                          </p:val>
                                        </p:tav>
                                        <p:tav tm="100000">
                                          <p:val>
                                            <p:strVal val="#ppt_x"/>
                                          </p:val>
                                        </p:tav>
                                      </p:tavLst>
                                    </p:anim>
                                    <p:anim calcmode="lin" valueType="num">
                                      <p:cBhvr additive="base">
                                        <p:cTn id="68" dur="3000" fill="hold"/>
                                        <p:tgtEl>
                                          <p:spTgt spid="19"/>
                                        </p:tgtEl>
                                        <p:attrNameLst>
                                          <p:attrName>ppt_y</p:attrName>
                                        </p:attrNameLst>
                                      </p:cBhvr>
                                      <p:tavLst>
                                        <p:tav tm="0">
                                          <p:val>
                                            <p:strVal val="0-#ppt_h/2"/>
                                          </p:val>
                                        </p:tav>
                                        <p:tav tm="100000">
                                          <p:val>
                                            <p:strVal val="#ppt_y"/>
                                          </p:val>
                                        </p:tav>
                                      </p:tavLst>
                                    </p:anim>
                                  </p:childTnLst>
                                </p:cTn>
                              </p:par>
                              <p:par>
                                <p:cTn id="69" presetID="2" presetClass="entr" presetSubtype="3" fill="hold" nodeType="with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additive="base">
                                        <p:cTn id="71" dur="3000" fill="hold"/>
                                        <p:tgtEl>
                                          <p:spTgt spid="20"/>
                                        </p:tgtEl>
                                        <p:attrNameLst>
                                          <p:attrName>ppt_x</p:attrName>
                                        </p:attrNameLst>
                                      </p:cBhvr>
                                      <p:tavLst>
                                        <p:tav tm="0">
                                          <p:val>
                                            <p:strVal val="1+#ppt_w/2"/>
                                          </p:val>
                                        </p:tav>
                                        <p:tav tm="100000">
                                          <p:val>
                                            <p:strVal val="#ppt_x"/>
                                          </p:val>
                                        </p:tav>
                                      </p:tavLst>
                                    </p:anim>
                                    <p:anim calcmode="lin" valueType="num">
                                      <p:cBhvr additive="base">
                                        <p:cTn id="72" dur="3000" fill="hold"/>
                                        <p:tgtEl>
                                          <p:spTgt spid="20"/>
                                        </p:tgtEl>
                                        <p:attrNameLst>
                                          <p:attrName>ppt_y</p:attrName>
                                        </p:attrNameLst>
                                      </p:cBhvr>
                                      <p:tavLst>
                                        <p:tav tm="0">
                                          <p:val>
                                            <p:strVal val="0-#ppt_h/2"/>
                                          </p:val>
                                        </p:tav>
                                        <p:tav tm="100000">
                                          <p:val>
                                            <p:strVal val="#ppt_y"/>
                                          </p:val>
                                        </p:tav>
                                      </p:tavLst>
                                    </p:anim>
                                  </p:childTnLst>
                                </p:cTn>
                              </p:par>
                              <p:par>
                                <p:cTn id="73" presetID="2" presetClass="entr" presetSubtype="3" fill="hold" nodeType="withEffect">
                                  <p:stCondLst>
                                    <p:cond delay="0"/>
                                  </p:stCondLst>
                                  <p:childTnLst>
                                    <p:set>
                                      <p:cBhvr>
                                        <p:cTn id="74" dur="1" fill="hold">
                                          <p:stCondLst>
                                            <p:cond delay="0"/>
                                          </p:stCondLst>
                                        </p:cTn>
                                        <p:tgtEl>
                                          <p:spTgt spid="21"/>
                                        </p:tgtEl>
                                        <p:attrNameLst>
                                          <p:attrName>style.visibility</p:attrName>
                                        </p:attrNameLst>
                                      </p:cBhvr>
                                      <p:to>
                                        <p:strVal val="visible"/>
                                      </p:to>
                                    </p:set>
                                    <p:anim calcmode="lin" valueType="num">
                                      <p:cBhvr additive="base">
                                        <p:cTn id="75" dur="3000" fill="hold"/>
                                        <p:tgtEl>
                                          <p:spTgt spid="21"/>
                                        </p:tgtEl>
                                        <p:attrNameLst>
                                          <p:attrName>ppt_x</p:attrName>
                                        </p:attrNameLst>
                                      </p:cBhvr>
                                      <p:tavLst>
                                        <p:tav tm="0">
                                          <p:val>
                                            <p:strVal val="1+#ppt_w/2"/>
                                          </p:val>
                                        </p:tav>
                                        <p:tav tm="100000">
                                          <p:val>
                                            <p:strVal val="#ppt_x"/>
                                          </p:val>
                                        </p:tav>
                                      </p:tavLst>
                                    </p:anim>
                                    <p:anim calcmode="lin" valueType="num">
                                      <p:cBhvr additive="base">
                                        <p:cTn id="76" dur="3000" fill="hold"/>
                                        <p:tgtEl>
                                          <p:spTgt spid="21"/>
                                        </p:tgtEl>
                                        <p:attrNameLst>
                                          <p:attrName>ppt_y</p:attrName>
                                        </p:attrNameLst>
                                      </p:cBhvr>
                                      <p:tavLst>
                                        <p:tav tm="0">
                                          <p:val>
                                            <p:strVal val="0-#ppt_h/2"/>
                                          </p:val>
                                        </p:tav>
                                        <p:tav tm="100000">
                                          <p:val>
                                            <p:strVal val="#ppt_y"/>
                                          </p:val>
                                        </p:tav>
                                      </p:tavLst>
                                    </p:anim>
                                  </p:childTnLst>
                                </p:cTn>
                              </p:par>
                              <p:par>
                                <p:cTn id="77" presetID="2" presetClass="entr" presetSubtype="3" fill="hold" nodeType="withEffect">
                                  <p:stCondLst>
                                    <p:cond delay="0"/>
                                  </p:stCondLst>
                                  <p:childTnLst>
                                    <p:set>
                                      <p:cBhvr>
                                        <p:cTn id="78" dur="1" fill="hold">
                                          <p:stCondLst>
                                            <p:cond delay="0"/>
                                          </p:stCondLst>
                                        </p:cTn>
                                        <p:tgtEl>
                                          <p:spTgt spid="22"/>
                                        </p:tgtEl>
                                        <p:attrNameLst>
                                          <p:attrName>style.visibility</p:attrName>
                                        </p:attrNameLst>
                                      </p:cBhvr>
                                      <p:to>
                                        <p:strVal val="visible"/>
                                      </p:to>
                                    </p:set>
                                    <p:anim calcmode="lin" valueType="num">
                                      <p:cBhvr additive="base">
                                        <p:cTn id="79" dur="3000" fill="hold"/>
                                        <p:tgtEl>
                                          <p:spTgt spid="22"/>
                                        </p:tgtEl>
                                        <p:attrNameLst>
                                          <p:attrName>ppt_x</p:attrName>
                                        </p:attrNameLst>
                                      </p:cBhvr>
                                      <p:tavLst>
                                        <p:tav tm="0">
                                          <p:val>
                                            <p:strVal val="1+#ppt_w/2"/>
                                          </p:val>
                                        </p:tav>
                                        <p:tav tm="100000">
                                          <p:val>
                                            <p:strVal val="#ppt_x"/>
                                          </p:val>
                                        </p:tav>
                                      </p:tavLst>
                                    </p:anim>
                                    <p:anim calcmode="lin" valueType="num">
                                      <p:cBhvr additive="base">
                                        <p:cTn id="80" dur="3000" fill="hold"/>
                                        <p:tgtEl>
                                          <p:spTgt spid="22"/>
                                        </p:tgtEl>
                                        <p:attrNameLst>
                                          <p:attrName>ppt_y</p:attrName>
                                        </p:attrNameLst>
                                      </p:cBhvr>
                                      <p:tavLst>
                                        <p:tav tm="0">
                                          <p:val>
                                            <p:strVal val="0-#ppt_h/2"/>
                                          </p:val>
                                        </p:tav>
                                        <p:tav tm="100000">
                                          <p:val>
                                            <p:strVal val="#ppt_y"/>
                                          </p:val>
                                        </p:tav>
                                      </p:tavLst>
                                    </p:anim>
                                  </p:childTnLst>
                                </p:cTn>
                              </p:par>
                              <p:par>
                                <p:cTn id="81" presetID="2" presetClass="entr" presetSubtype="3" fill="hold" nodeType="withEffect">
                                  <p:stCondLst>
                                    <p:cond delay="0"/>
                                  </p:stCondLst>
                                  <p:childTnLst>
                                    <p:set>
                                      <p:cBhvr>
                                        <p:cTn id="82" dur="1" fill="hold">
                                          <p:stCondLst>
                                            <p:cond delay="0"/>
                                          </p:stCondLst>
                                        </p:cTn>
                                        <p:tgtEl>
                                          <p:spTgt spid="23"/>
                                        </p:tgtEl>
                                        <p:attrNameLst>
                                          <p:attrName>style.visibility</p:attrName>
                                        </p:attrNameLst>
                                      </p:cBhvr>
                                      <p:to>
                                        <p:strVal val="visible"/>
                                      </p:to>
                                    </p:set>
                                    <p:anim calcmode="lin" valueType="num">
                                      <p:cBhvr additive="base">
                                        <p:cTn id="83" dur="3000" fill="hold"/>
                                        <p:tgtEl>
                                          <p:spTgt spid="23"/>
                                        </p:tgtEl>
                                        <p:attrNameLst>
                                          <p:attrName>ppt_x</p:attrName>
                                        </p:attrNameLst>
                                      </p:cBhvr>
                                      <p:tavLst>
                                        <p:tav tm="0">
                                          <p:val>
                                            <p:strVal val="1+#ppt_w/2"/>
                                          </p:val>
                                        </p:tav>
                                        <p:tav tm="100000">
                                          <p:val>
                                            <p:strVal val="#ppt_x"/>
                                          </p:val>
                                        </p:tav>
                                      </p:tavLst>
                                    </p:anim>
                                    <p:anim calcmode="lin" valueType="num">
                                      <p:cBhvr additive="base">
                                        <p:cTn id="84" dur="3000" fill="hold"/>
                                        <p:tgtEl>
                                          <p:spTgt spid="23"/>
                                        </p:tgtEl>
                                        <p:attrNameLst>
                                          <p:attrName>ppt_y</p:attrName>
                                        </p:attrNameLst>
                                      </p:cBhvr>
                                      <p:tavLst>
                                        <p:tav tm="0">
                                          <p:val>
                                            <p:strVal val="0-#ppt_h/2"/>
                                          </p:val>
                                        </p:tav>
                                        <p:tav tm="100000">
                                          <p:val>
                                            <p:strVal val="#ppt_y"/>
                                          </p:val>
                                        </p:tav>
                                      </p:tavLst>
                                    </p:anim>
                                  </p:childTnLst>
                                </p:cTn>
                              </p:par>
                              <p:par>
                                <p:cTn id="85" presetID="2" presetClass="entr" presetSubtype="3" fill="hold" nodeType="withEffect">
                                  <p:stCondLst>
                                    <p:cond delay="0"/>
                                  </p:stCondLst>
                                  <p:childTnLst>
                                    <p:set>
                                      <p:cBhvr>
                                        <p:cTn id="86" dur="1" fill="hold">
                                          <p:stCondLst>
                                            <p:cond delay="0"/>
                                          </p:stCondLst>
                                        </p:cTn>
                                        <p:tgtEl>
                                          <p:spTgt spid="24"/>
                                        </p:tgtEl>
                                        <p:attrNameLst>
                                          <p:attrName>style.visibility</p:attrName>
                                        </p:attrNameLst>
                                      </p:cBhvr>
                                      <p:to>
                                        <p:strVal val="visible"/>
                                      </p:to>
                                    </p:set>
                                    <p:anim calcmode="lin" valueType="num">
                                      <p:cBhvr additive="base">
                                        <p:cTn id="87" dur="3000" fill="hold"/>
                                        <p:tgtEl>
                                          <p:spTgt spid="24"/>
                                        </p:tgtEl>
                                        <p:attrNameLst>
                                          <p:attrName>ppt_x</p:attrName>
                                        </p:attrNameLst>
                                      </p:cBhvr>
                                      <p:tavLst>
                                        <p:tav tm="0">
                                          <p:val>
                                            <p:strVal val="1+#ppt_w/2"/>
                                          </p:val>
                                        </p:tav>
                                        <p:tav tm="100000">
                                          <p:val>
                                            <p:strVal val="#ppt_x"/>
                                          </p:val>
                                        </p:tav>
                                      </p:tavLst>
                                    </p:anim>
                                    <p:anim calcmode="lin" valueType="num">
                                      <p:cBhvr additive="base">
                                        <p:cTn id="88" dur="3000" fill="hold"/>
                                        <p:tgtEl>
                                          <p:spTgt spid="24"/>
                                        </p:tgtEl>
                                        <p:attrNameLst>
                                          <p:attrName>ppt_y</p:attrName>
                                        </p:attrNameLst>
                                      </p:cBhvr>
                                      <p:tavLst>
                                        <p:tav tm="0">
                                          <p:val>
                                            <p:strVal val="0-#ppt_h/2"/>
                                          </p:val>
                                        </p:tav>
                                        <p:tav tm="100000">
                                          <p:val>
                                            <p:strVal val="#ppt_y"/>
                                          </p:val>
                                        </p:tav>
                                      </p:tavLst>
                                    </p:anim>
                                  </p:childTnLst>
                                </p:cTn>
                              </p:par>
                              <p:par>
                                <p:cTn id="89" presetID="2" presetClass="entr" presetSubtype="3" fill="hold" nodeType="withEffect">
                                  <p:stCondLst>
                                    <p:cond delay="0"/>
                                  </p:stCondLst>
                                  <p:childTnLst>
                                    <p:set>
                                      <p:cBhvr>
                                        <p:cTn id="90" dur="1" fill="hold">
                                          <p:stCondLst>
                                            <p:cond delay="0"/>
                                          </p:stCondLst>
                                        </p:cTn>
                                        <p:tgtEl>
                                          <p:spTgt spid="32"/>
                                        </p:tgtEl>
                                        <p:attrNameLst>
                                          <p:attrName>style.visibility</p:attrName>
                                        </p:attrNameLst>
                                      </p:cBhvr>
                                      <p:to>
                                        <p:strVal val="visible"/>
                                      </p:to>
                                    </p:set>
                                    <p:anim calcmode="lin" valueType="num">
                                      <p:cBhvr additive="base">
                                        <p:cTn id="91" dur="3000" fill="hold"/>
                                        <p:tgtEl>
                                          <p:spTgt spid="32"/>
                                        </p:tgtEl>
                                        <p:attrNameLst>
                                          <p:attrName>ppt_x</p:attrName>
                                        </p:attrNameLst>
                                      </p:cBhvr>
                                      <p:tavLst>
                                        <p:tav tm="0">
                                          <p:val>
                                            <p:strVal val="1+#ppt_w/2"/>
                                          </p:val>
                                        </p:tav>
                                        <p:tav tm="100000">
                                          <p:val>
                                            <p:strVal val="#ppt_x"/>
                                          </p:val>
                                        </p:tav>
                                      </p:tavLst>
                                    </p:anim>
                                    <p:anim calcmode="lin" valueType="num">
                                      <p:cBhvr additive="base">
                                        <p:cTn id="92" dur="3000" fill="hold"/>
                                        <p:tgtEl>
                                          <p:spTgt spid="32"/>
                                        </p:tgtEl>
                                        <p:attrNameLst>
                                          <p:attrName>ppt_y</p:attrName>
                                        </p:attrNameLst>
                                      </p:cBhvr>
                                      <p:tavLst>
                                        <p:tav tm="0">
                                          <p:val>
                                            <p:strVal val="0-#ppt_h/2"/>
                                          </p:val>
                                        </p:tav>
                                        <p:tav tm="100000">
                                          <p:val>
                                            <p:strVal val="#ppt_y"/>
                                          </p:val>
                                        </p:tav>
                                      </p:tavLst>
                                    </p:anim>
                                  </p:childTnLst>
                                </p:cTn>
                              </p:par>
                              <p:par>
                                <p:cTn id="93" presetID="8" presetClass="emph" presetSubtype="0" fill="hold" nodeType="withEffect">
                                  <p:stCondLst>
                                    <p:cond delay="0"/>
                                  </p:stCondLst>
                                  <p:childTnLst>
                                    <p:animRot by="21600000">
                                      <p:cBhvr>
                                        <p:cTn id="94" dur="3000" fill="hold"/>
                                        <p:tgtEl>
                                          <p:spTgt spid="7"/>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9"/>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1"/>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2"/>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5"/>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6"/>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7"/>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8"/>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27"/>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28"/>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31"/>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8"/>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10"/>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13"/>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14"/>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19"/>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20"/>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21"/>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22"/>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23"/>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24"/>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32"/>
                                        </p:tgtEl>
                                        <p:attrNameLst>
                                          <p:attrName>r</p:attrName>
                                        </p:attrNameLst>
                                      </p:cBhvr>
                                    </p:animRot>
                                  </p:childTnLst>
                                </p:cTn>
                              </p:par>
                            </p:childTnLst>
                          </p:cTn>
                        </p:par>
                        <p:par>
                          <p:cTn id="137" fill="hold">
                            <p:stCondLst>
                              <p:cond delay="3000"/>
                            </p:stCondLst>
                            <p:childTnLst>
                              <p:par>
                                <p:cTn id="138" presetID="2" presetClass="exit" presetSubtype="9" fill="hold" nodeType="afterEffect">
                                  <p:stCondLst>
                                    <p:cond delay="0"/>
                                  </p:stCondLst>
                                  <p:childTnLst>
                                    <p:anim calcmode="lin" valueType="num">
                                      <p:cBhvr additive="base">
                                        <p:cTn id="139" dur="3000"/>
                                        <p:tgtEl>
                                          <p:spTgt spid="7"/>
                                        </p:tgtEl>
                                        <p:attrNameLst>
                                          <p:attrName>ppt_x</p:attrName>
                                        </p:attrNameLst>
                                      </p:cBhvr>
                                      <p:tavLst>
                                        <p:tav tm="0">
                                          <p:val>
                                            <p:strVal val="ppt_x"/>
                                          </p:val>
                                        </p:tav>
                                        <p:tav tm="100000">
                                          <p:val>
                                            <p:strVal val="0-ppt_w/2"/>
                                          </p:val>
                                        </p:tav>
                                      </p:tavLst>
                                    </p:anim>
                                    <p:anim calcmode="lin" valueType="num">
                                      <p:cBhvr additive="base">
                                        <p:cTn id="140" dur="3000"/>
                                        <p:tgtEl>
                                          <p:spTgt spid="7"/>
                                        </p:tgtEl>
                                        <p:attrNameLst>
                                          <p:attrName>ppt_y</p:attrName>
                                        </p:attrNameLst>
                                      </p:cBhvr>
                                      <p:tavLst>
                                        <p:tav tm="0">
                                          <p:val>
                                            <p:strVal val="ppt_y"/>
                                          </p:val>
                                        </p:tav>
                                        <p:tav tm="100000">
                                          <p:val>
                                            <p:strVal val="0-ppt_h/2"/>
                                          </p:val>
                                        </p:tav>
                                      </p:tavLst>
                                    </p:anim>
                                    <p:set>
                                      <p:cBhvr>
                                        <p:cTn id="141" dur="1" fill="hold">
                                          <p:stCondLst>
                                            <p:cond delay="2999"/>
                                          </p:stCondLst>
                                        </p:cTn>
                                        <p:tgtEl>
                                          <p:spTgt spid="7"/>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9"/>
                                        </p:tgtEl>
                                        <p:attrNameLst>
                                          <p:attrName>ppt_x</p:attrName>
                                        </p:attrNameLst>
                                      </p:cBhvr>
                                      <p:tavLst>
                                        <p:tav tm="0">
                                          <p:val>
                                            <p:strVal val="ppt_x"/>
                                          </p:val>
                                        </p:tav>
                                        <p:tav tm="100000">
                                          <p:val>
                                            <p:strVal val="0-ppt_w/2"/>
                                          </p:val>
                                        </p:tav>
                                      </p:tavLst>
                                    </p:anim>
                                    <p:anim calcmode="lin" valueType="num">
                                      <p:cBhvr additive="base">
                                        <p:cTn id="144" dur="3000"/>
                                        <p:tgtEl>
                                          <p:spTgt spid="9"/>
                                        </p:tgtEl>
                                        <p:attrNameLst>
                                          <p:attrName>ppt_y</p:attrName>
                                        </p:attrNameLst>
                                      </p:cBhvr>
                                      <p:tavLst>
                                        <p:tav tm="0">
                                          <p:val>
                                            <p:strVal val="ppt_y"/>
                                          </p:val>
                                        </p:tav>
                                        <p:tav tm="100000">
                                          <p:val>
                                            <p:strVal val="0-ppt_h/2"/>
                                          </p:val>
                                        </p:tav>
                                      </p:tavLst>
                                    </p:anim>
                                    <p:set>
                                      <p:cBhvr>
                                        <p:cTn id="145" dur="1" fill="hold">
                                          <p:stCondLst>
                                            <p:cond delay="2999"/>
                                          </p:stCondLst>
                                        </p:cTn>
                                        <p:tgtEl>
                                          <p:spTgt spid="9"/>
                                        </p:tgtEl>
                                        <p:attrNameLst>
                                          <p:attrName>style.visibility</p:attrName>
                                        </p:attrNameLst>
                                      </p:cBhvr>
                                      <p:to>
                                        <p:strVal val="hidden"/>
                                      </p:to>
                                    </p:set>
                                  </p:childTnLst>
                                </p:cTn>
                              </p:par>
                              <p:par>
                                <p:cTn id="146" presetID="2" presetClass="exit" presetSubtype="9" fill="hold" nodeType="withEffect">
                                  <p:stCondLst>
                                    <p:cond delay="0"/>
                                  </p:stCondLst>
                                  <p:childTnLst>
                                    <p:anim calcmode="lin" valueType="num">
                                      <p:cBhvr additive="base">
                                        <p:cTn id="147" dur="3000"/>
                                        <p:tgtEl>
                                          <p:spTgt spid="11"/>
                                        </p:tgtEl>
                                        <p:attrNameLst>
                                          <p:attrName>ppt_x</p:attrName>
                                        </p:attrNameLst>
                                      </p:cBhvr>
                                      <p:tavLst>
                                        <p:tav tm="0">
                                          <p:val>
                                            <p:strVal val="ppt_x"/>
                                          </p:val>
                                        </p:tav>
                                        <p:tav tm="100000">
                                          <p:val>
                                            <p:strVal val="0-ppt_w/2"/>
                                          </p:val>
                                        </p:tav>
                                      </p:tavLst>
                                    </p:anim>
                                    <p:anim calcmode="lin" valueType="num">
                                      <p:cBhvr additive="base">
                                        <p:cTn id="148" dur="3000"/>
                                        <p:tgtEl>
                                          <p:spTgt spid="11"/>
                                        </p:tgtEl>
                                        <p:attrNameLst>
                                          <p:attrName>ppt_y</p:attrName>
                                        </p:attrNameLst>
                                      </p:cBhvr>
                                      <p:tavLst>
                                        <p:tav tm="0">
                                          <p:val>
                                            <p:strVal val="ppt_y"/>
                                          </p:val>
                                        </p:tav>
                                        <p:tav tm="100000">
                                          <p:val>
                                            <p:strVal val="0-ppt_h/2"/>
                                          </p:val>
                                        </p:tav>
                                      </p:tavLst>
                                    </p:anim>
                                    <p:set>
                                      <p:cBhvr>
                                        <p:cTn id="149" dur="1" fill="hold">
                                          <p:stCondLst>
                                            <p:cond delay="2999"/>
                                          </p:stCondLst>
                                        </p:cTn>
                                        <p:tgtEl>
                                          <p:spTgt spid="11"/>
                                        </p:tgtEl>
                                        <p:attrNameLst>
                                          <p:attrName>style.visibility</p:attrName>
                                        </p:attrNameLst>
                                      </p:cBhvr>
                                      <p:to>
                                        <p:strVal val="hidden"/>
                                      </p:to>
                                    </p:set>
                                  </p:childTnLst>
                                </p:cTn>
                              </p:par>
                              <p:par>
                                <p:cTn id="150" presetID="2" presetClass="exit" presetSubtype="9" fill="hold" nodeType="withEffect">
                                  <p:stCondLst>
                                    <p:cond delay="0"/>
                                  </p:stCondLst>
                                  <p:childTnLst>
                                    <p:anim calcmode="lin" valueType="num">
                                      <p:cBhvr additive="base">
                                        <p:cTn id="151" dur="3000"/>
                                        <p:tgtEl>
                                          <p:spTgt spid="12"/>
                                        </p:tgtEl>
                                        <p:attrNameLst>
                                          <p:attrName>ppt_x</p:attrName>
                                        </p:attrNameLst>
                                      </p:cBhvr>
                                      <p:tavLst>
                                        <p:tav tm="0">
                                          <p:val>
                                            <p:strVal val="ppt_x"/>
                                          </p:val>
                                        </p:tav>
                                        <p:tav tm="100000">
                                          <p:val>
                                            <p:strVal val="0-ppt_w/2"/>
                                          </p:val>
                                        </p:tav>
                                      </p:tavLst>
                                    </p:anim>
                                    <p:anim calcmode="lin" valueType="num">
                                      <p:cBhvr additive="base">
                                        <p:cTn id="152" dur="3000"/>
                                        <p:tgtEl>
                                          <p:spTgt spid="12"/>
                                        </p:tgtEl>
                                        <p:attrNameLst>
                                          <p:attrName>ppt_y</p:attrName>
                                        </p:attrNameLst>
                                      </p:cBhvr>
                                      <p:tavLst>
                                        <p:tav tm="0">
                                          <p:val>
                                            <p:strVal val="ppt_y"/>
                                          </p:val>
                                        </p:tav>
                                        <p:tav tm="100000">
                                          <p:val>
                                            <p:strVal val="0-ppt_h/2"/>
                                          </p:val>
                                        </p:tav>
                                      </p:tavLst>
                                    </p:anim>
                                    <p:set>
                                      <p:cBhvr>
                                        <p:cTn id="153" dur="1" fill="hold">
                                          <p:stCondLst>
                                            <p:cond delay="2999"/>
                                          </p:stCondLst>
                                        </p:cTn>
                                        <p:tgtEl>
                                          <p:spTgt spid="12"/>
                                        </p:tgtEl>
                                        <p:attrNameLst>
                                          <p:attrName>style.visibility</p:attrName>
                                        </p:attrNameLst>
                                      </p:cBhvr>
                                      <p:to>
                                        <p:strVal val="hidden"/>
                                      </p:to>
                                    </p:set>
                                  </p:childTnLst>
                                </p:cTn>
                              </p:par>
                              <p:par>
                                <p:cTn id="154" presetID="2" presetClass="exit" presetSubtype="9"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0-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9" fill="hold" nodeType="withEffect">
                                  <p:stCondLst>
                                    <p:cond delay="0"/>
                                  </p:stCondLst>
                                  <p:childTnLst>
                                    <p:anim calcmode="lin" valueType="num">
                                      <p:cBhvr additive="base">
                                        <p:cTn id="159" dur="3000"/>
                                        <p:tgtEl>
                                          <p:spTgt spid="16"/>
                                        </p:tgtEl>
                                        <p:attrNameLst>
                                          <p:attrName>ppt_x</p:attrName>
                                        </p:attrNameLst>
                                      </p:cBhvr>
                                      <p:tavLst>
                                        <p:tav tm="0">
                                          <p:val>
                                            <p:strVal val="ppt_x"/>
                                          </p:val>
                                        </p:tav>
                                        <p:tav tm="100000">
                                          <p:val>
                                            <p:strVal val="0-ppt_w/2"/>
                                          </p:val>
                                        </p:tav>
                                      </p:tavLst>
                                    </p:anim>
                                    <p:anim calcmode="lin" valueType="num">
                                      <p:cBhvr additive="base">
                                        <p:cTn id="160" dur="3000"/>
                                        <p:tgtEl>
                                          <p:spTgt spid="16"/>
                                        </p:tgtEl>
                                        <p:attrNameLst>
                                          <p:attrName>ppt_y</p:attrName>
                                        </p:attrNameLst>
                                      </p:cBhvr>
                                      <p:tavLst>
                                        <p:tav tm="0">
                                          <p:val>
                                            <p:strVal val="ppt_y"/>
                                          </p:val>
                                        </p:tav>
                                        <p:tav tm="100000">
                                          <p:val>
                                            <p:strVal val="0-ppt_h/2"/>
                                          </p:val>
                                        </p:tav>
                                      </p:tavLst>
                                    </p:anim>
                                    <p:set>
                                      <p:cBhvr>
                                        <p:cTn id="161" dur="1" fill="hold">
                                          <p:stCondLst>
                                            <p:cond delay="2999"/>
                                          </p:stCondLst>
                                        </p:cTn>
                                        <p:tgtEl>
                                          <p:spTgt spid="16"/>
                                        </p:tgtEl>
                                        <p:attrNameLst>
                                          <p:attrName>style.visibility</p:attrName>
                                        </p:attrNameLst>
                                      </p:cBhvr>
                                      <p:to>
                                        <p:strVal val="hidden"/>
                                      </p:to>
                                    </p:set>
                                  </p:childTnLst>
                                </p:cTn>
                              </p:par>
                              <p:par>
                                <p:cTn id="162" presetID="2" presetClass="exit" presetSubtype="9" fill="hold" nodeType="withEffect">
                                  <p:stCondLst>
                                    <p:cond delay="0"/>
                                  </p:stCondLst>
                                  <p:childTnLst>
                                    <p:anim calcmode="lin" valueType="num">
                                      <p:cBhvr additive="base">
                                        <p:cTn id="163" dur="3000"/>
                                        <p:tgtEl>
                                          <p:spTgt spid="17"/>
                                        </p:tgtEl>
                                        <p:attrNameLst>
                                          <p:attrName>ppt_x</p:attrName>
                                        </p:attrNameLst>
                                      </p:cBhvr>
                                      <p:tavLst>
                                        <p:tav tm="0">
                                          <p:val>
                                            <p:strVal val="ppt_x"/>
                                          </p:val>
                                        </p:tav>
                                        <p:tav tm="100000">
                                          <p:val>
                                            <p:strVal val="0-ppt_w/2"/>
                                          </p:val>
                                        </p:tav>
                                      </p:tavLst>
                                    </p:anim>
                                    <p:anim calcmode="lin" valueType="num">
                                      <p:cBhvr additive="base">
                                        <p:cTn id="164" dur="3000"/>
                                        <p:tgtEl>
                                          <p:spTgt spid="17"/>
                                        </p:tgtEl>
                                        <p:attrNameLst>
                                          <p:attrName>ppt_y</p:attrName>
                                        </p:attrNameLst>
                                      </p:cBhvr>
                                      <p:tavLst>
                                        <p:tav tm="0">
                                          <p:val>
                                            <p:strVal val="ppt_y"/>
                                          </p:val>
                                        </p:tav>
                                        <p:tav tm="100000">
                                          <p:val>
                                            <p:strVal val="0-ppt_h/2"/>
                                          </p:val>
                                        </p:tav>
                                      </p:tavLst>
                                    </p:anim>
                                    <p:set>
                                      <p:cBhvr>
                                        <p:cTn id="165" dur="1" fill="hold">
                                          <p:stCondLst>
                                            <p:cond delay="2999"/>
                                          </p:stCondLst>
                                        </p:cTn>
                                        <p:tgtEl>
                                          <p:spTgt spid="17"/>
                                        </p:tgtEl>
                                        <p:attrNameLst>
                                          <p:attrName>style.visibility</p:attrName>
                                        </p:attrNameLst>
                                      </p:cBhvr>
                                      <p:to>
                                        <p:strVal val="hidden"/>
                                      </p:to>
                                    </p:set>
                                  </p:childTnLst>
                                </p:cTn>
                              </p:par>
                              <p:par>
                                <p:cTn id="166" presetID="2" presetClass="exit" presetSubtype="9" fill="hold" nodeType="withEffect">
                                  <p:stCondLst>
                                    <p:cond delay="0"/>
                                  </p:stCondLst>
                                  <p:childTnLst>
                                    <p:anim calcmode="lin" valueType="num">
                                      <p:cBhvr additive="base">
                                        <p:cTn id="167" dur="3000"/>
                                        <p:tgtEl>
                                          <p:spTgt spid="18"/>
                                        </p:tgtEl>
                                        <p:attrNameLst>
                                          <p:attrName>ppt_x</p:attrName>
                                        </p:attrNameLst>
                                      </p:cBhvr>
                                      <p:tavLst>
                                        <p:tav tm="0">
                                          <p:val>
                                            <p:strVal val="ppt_x"/>
                                          </p:val>
                                        </p:tav>
                                        <p:tav tm="100000">
                                          <p:val>
                                            <p:strVal val="0-ppt_w/2"/>
                                          </p:val>
                                        </p:tav>
                                      </p:tavLst>
                                    </p:anim>
                                    <p:anim calcmode="lin" valueType="num">
                                      <p:cBhvr additive="base">
                                        <p:cTn id="168" dur="3000"/>
                                        <p:tgtEl>
                                          <p:spTgt spid="18"/>
                                        </p:tgtEl>
                                        <p:attrNameLst>
                                          <p:attrName>ppt_y</p:attrName>
                                        </p:attrNameLst>
                                      </p:cBhvr>
                                      <p:tavLst>
                                        <p:tav tm="0">
                                          <p:val>
                                            <p:strVal val="ppt_y"/>
                                          </p:val>
                                        </p:tav>
                                        <p:tav tm="100000">
                                          <p:val>
                                            <p:strVal val="0-ppt_h/2"/>
                                          </p:val>
                                        </p:tav>
                                      </p:tavLst>
                                    </p:anim>
                                    <p:set>
                                      <p:cBhvr>
                                        <p:cTn id="169" dur="1" fill="hold">
                                          <p:stCondLst>
                                            <p:cond delay="2999"/>
                                          </p:stCondLst>
                                        </p:cTn>
                                        <p:tgtEl>
                                          <p:spTgt spid="18"/>
                                        </p:tgtEl>
                                        <p:attrNameLst>
                                          <p:attrName>style.visibility</p:attrName>
                                        </p:attrNameLst>
                                      </p:cBhvr>
                                      <p:to>
                                        <p:strVal val="hidden"/>
                                      </p:to>
                                    </p:set>
                                  </p:childTnLst>
                                </p:cTn>
                              </p:par>
                              <p:par>
                                <p:cTn id="170" presetID="2" presetClass="exit" presetSubtype="9" fill="hold" nodeType="withEffect">
                                  <p:stCondLst>
                                    <p:cond delay="0"/>
                                  </p:stCondLst>
                                  <p:childTnLst>
                                    <p:anim calcmode="lin" valueType="num">
                                      <p:cBhvr additive="base">
                                        <p:cTn id="171" dur="3000"/>
                                        <p:tgtEl>
                                          <p:spTgt spid="27"/>
                                        </p:tgtEl>
                                        <p:attrNameLst>
                                          <p:attrName>ppt_x</p:attrName>
                                        </p:attrNameLst>
                                      </p:cBhvr>
                                      <p:tavLst>
                                        <p:tav tm="0">
                                          <p:val>
                                            <p:strVal val="ppt_x"/>
                                          </p:val>
                                        </p:tav>
                                        <p:tav tm="100000">
                                          <p:val>
                                            <p:strVal val="0-ppt_w/2"/>
                                          </p:val>
                                        </p:tav>
                                      </p:tavLst>
                                    </p:anim>
                                    <p:anim calcmode="lin" valueType="num">
                                      <p:cBhvr additive="base">
                                        <p:cTn id="172" dur="3000"/>
                                        <p:tgtEl>
                                          <p:spTgt spid="27"/>
                                        </p:tgtEl>
                                        <p:attrNameLst>
                                          <p:attrName>ppt_y</p:attrName>
                                        </p:attrNameLst>
                                      </p:cBhvr>
                                      <p:tavLst>
                                        <p:tav tm="0">
                                          <p:val>
                                            <p:strVal val="ppt_y"/>
                                          </p:val>
                                        </p:tav>
                                        <p:tav tm="100000">
                                          <p:val>
                                            <p:strVal val="0-ppt_h/2"/>
                                          </p:val>
                                        </p:tav>
                                      </p:tavLst>
                                    </p:anim>
                                    <p:set>
                                      <p:cBhvr>
                                        <p:cTn id="173" dur="1" fill="hold">
                                          <p:stCondLst>
                                            <p:cond delay="2999"/>
                                          </p:stCondLst>
                                        </p:cTn>
                                        <p:tgtEl>
                                          <p:spTgt spid="27"/>
                                        </p:tgtEl>
                                        <p:attrNameLst>
                                          <p:attrName>style.visibility</p:attrName>
                                        </p:attrNameLst>
                                      </p:cBhvr>
                                      <p:to>
                                        <p:strVal val="hidden"/>
                                      </p:to>
                                    </p:set>
                                  </p:childTnLst>
                                </p:cTn>
                              </p:par>
                              <p:par>
                                <p:cTn id="174" presetID="2" presetClass="exit" presetSubtype="9" fill="hold" nodeType="withEffect">
                                  <p:stCondLst>
                                    <p:cond delay="0"/>
                                  </p:stCondLst>
                                  <p:childTnLst>
                                    <p:anim calcmode="lin" valueType="num">
                                      <p:cBhvr additive="base">
                                        <p:cTn id="175" dur="3000"/>
                                        <p:tgtEl>
                                          <p:spTgt spid="28"/>
                                        </p:tgtEl>
                                        <p:attrNameLst>
                                          <p:attrName>ppt_x</p:attrName>
                                        </p:attrNameLst>
                                      </p:cBhvr>
                                      <p:tavLst>
                                        <p:tav tm="0">
                                          <p:val>
                                            <p:strVal val="ppt_x"/>
                                          </p:val>
                                        </p:tav>
                                        <p:tav tm="100000">
                                          <p:val>
                                            <p:strVal val="0-ppt_w/2"/>
                                          </p:val>
                                        </p:tav>
                                      </p:tavLst>
                                    </p:anim>
                                    <p:anim calcmode="lin" valueType="num">
                                      <p:cBhvr additive="base">
                                        <p:cTn id="176" dur="3000"/>
                                        <p:tgtEl>
                                          <p:spTgt spid="28"/>
                                        </p:tgtEl>
                                        <p:attrNameLst>
                                          <p:attrName>ppt_y</p:attrName>
                                        </p:attrNameLst>
                                      </p:cBhvr>
                                      <p:tavLst>
                                        <p:tav tm="0">
                                          <p:val>
                                            <p:strVal val="ppt_y"/>
                                          </p:val>
                                        </p:tav>
                                        <p:tav tm="100000">
                                          <p:val>
                                            <p:strVal val="0-ppt_h/2"/>
                                          </p:val>
                                        </p:tav>
                                      </p:tavLst>
                                    </p:anim>
                                    <p:set>
                                      <p:cBhvr>
                                        <p:cTn id="177" dur="1" fill="hold">
                                          <p:stCondLst>
                                            <p:cond delay="2999"/>
                                          </p:stCondLst>
                                        </p:cTn>
                                        <p:tgtEl>
                                          <p:spTgt spid="28"/>
                                        </p:tgtEl>
                                        <p:attrNameLst>
                                          <p:attrName>style.visibility</p:attrName>
                                        </p:attrNameLst>
                                      </p:cBhvr>
                                      <p:to>
                                        <p:strVal val="hidden"/>
                                      </p:to>
                                    </p:set>
                                  </p:childTnLst>
                                </p:cTn>
                              </p:par>
                              <p:par>
                                <p:cTn id="178" presetID="2" presetClass="exit" presetSubtype="9" fill="hold" nodeType="withEffect">
                                  <p:stCondLst>
                                    <p:cond delay="0"/>
                                  </p:stCondLst>
                                  <p:childTnLst>
                                    <p:anim calcmode="lin" valueType="num">
                                      <p:cBhvr additive="base">
                                        <p:cTn id="179" dur="3000"/>
                                        <p:tgtEl>
                                          <p:spTgt spid="31"/>
                                        </p:tgtEl>
                                        <p:attrNameLst>
                                          <p:attrName>ppt_x</p:attrName>
                                        </p:attrNameLst>
                                      </p:cBhvr>
                                      <p:tavLst>
                                        <p:tav tm="0">
                                          <p:val>
                                            <p:strVal val="ppt_x"/>
                                          </p:val>
                                        </p:tav>
                                        <p:tav tm="100000">
                                          <p:val>
                                            <p:strVal val="0-ppt_w/2"/>
                                          </p:val>
                                        </p:tav>
                                      </p:tavLst>
                                    </p:anim>
                                    <p:anim calcmode="lin" valueType="num">
                                      <p:cBhvr additive="base">
                                        <p:cTn id="180" dur="3000"/>
                                        <p:tgtEl>
                                          <p:spTgt spid="31"/>
                                        </p:tgtEl>
                                        <p:attrNameLst>
                                          <p:attrName>ppt_y</p:attrName>
                                        </p:attrNameLst>
                                      </p:cBhvr>
                                      <p:tavLst>
                                        <p:tav tm="0">
                                          <p:val>
                                            <p:strVal val="ppt_y"/>
                                          </p:val>
                                        </p:tav>
                                        <p:tav tm="100000">
                                          <p:val>
                                            <p:strVal val="0-ppt_h/2"/>
                                          </p:val>
                                        </p:tav>
                                      </p:tavLst>
                                    </p:anim>
                                    <p:set>
                                      <p:cBhvr>
                                        <p:cTn id="181" dur="1" fill="hold">
                                          <p:stCondLst>
                                            <p:cond delay="2999"/>
                                          </p:stCondLst>
                                        </p:cTn>
                                        <p:tgtEl>
                                          <p:spTgt spid="31"/>
                                        </p:tgtEl>
                                        <p:attrNameLst>
                                          <p:attrName>style.visibility</p:attrName>
                                        </p:attrNameLst>
                                      </p:cBhvr>
                                      <p:to>
                                        <p:strVal val="hidden"/>
                                      </p:to>
                                    </p:set>
                                  </p:childTnLst>
                                </p:cTn>
                              </p:par>
                              <p:par>
                                <p:cTn id="182" presetID="2" presetClass="exit" presetSubtype="3" fill="hold" nodeType="withEffect">
                                  <p:stCondLst>
                                    <p:cond delay="0"/>
                                  </p:stCondLst>
                                  <p:childTnLst>
                                    <p:anim calcmode="lin" valueType="num">
                                      <p:cBhvr additive="base">
                                        <p:cTn id="183" dur="3000"/>
                                        <p:tgtEl>
                                          <p:spTgt spid="8"/>
                                        </p:tgtEl>
                                        <p:attrNameLst>
                                          <p:attrName>ppt_x</p:attrName>
                                        </p:attrNameLst>
                                      </p:cBhvr>
                                      <p:tavLst>
                                        <p:tav tm="0">
                                          <p:val>
                                            <p:strVal val="ppt_x"/>
                                          </p:val>
                                        </p:tav>
                                        <p:tav tm="100000">
                                          <p:val>
                                            <p:strVal val="1+ppt_w/2"/>
                                          </p:val>
                                        </p:tav>
                                      </p:tavLst>
                                    </p:anim>
                                    <p:anim calcmode="lin" valueType="num">
                                      <p:cBhvr additive="base">
                                        <p:cTn id="184" dur="3000"/>
                                        <p:tgtEl>
                                          <p:spTgt spid="8"/>
                                        </p:tgtEl>
                                        <p:attrNameLst>
                                          <p:attrName>ppt_y</p:attrName>
                                        </p:attrNameLst>
                                      </p:cBhvr>
                                      <p:tavLst>
                                        <p:tav tm="0">
                                          <p:val>
                                            <p:strVal val="ppt_y"/>
                                          </p:val>
                                        </p:tav>
                                        <p:tav tm="100000">
                                          <p:val>
                                            <p:strVal val="0-ppt_h/2"/>
                                          </p:val>
                                        </p:tav>
                                      </p:tavLst>
                                    </p:anim>
                                    <p:set>
                                      <p:cBhvr>
                                        <p:cTn id="185" dur="1" fill="hold">
                                          <p:stCondLst>
                                            <p:cond delay="2999"/>
                                          </p:stCondLst>
                                        </p:cTn>
                                        <p:tgtEl>
                                          <p:spTgt spid="8"/>
                                        </p:tgtEl>
                                        <p:attrNameLst>
                                          <p:attrName>style.visibility</p:attrName>
                                        </p:attrNameLst>
                                      </p:cBhvr>
                                      <p:to>
                                        <p:strVal val="hidden"/>
                                      </p:to>
                                    </p:set>
                                  </p:childTnLst>
                                </p:cTn>
                              </p:par>
                              <p:par>
                                <p:cTn id="186" presetID="2" presetClass="exit" presetSubtype="3" fill="hold" nodeType="withEffect">
                                  <p:stCondLst>
                                    <p:cond delay="0"/>
                                  </p:stCondLst>
                                  <p:childTnLst>
                                    <p:anim calcmode="lin" valueType="num">
                                      <p:cBhvr additive="base">
                                        <p:cTn id="187" dur="3000"/>
                                        <p:tgtEl>
                                          <p:spTgt spid="10"/>
                                        </p:tgtEl>
                                        <p:attrNameLst>
                                          <p:attrName>ppt_x</p:attrName>
                                        </p:attrNameLst>
                                      </p:cBhvr>
                                      <p:tavLst>
                                        <p:tav tm="0">
                                          <p:val>
                                            <p:strVal val="ppt_x"/>
                                          </p:val>
                                        </p:tav>
                                        <p:tav tm="100000">
                                          <p:val>
                                            <p:strVal val="1+ppt_w/2"/>
                                          </p:val>
                                        </p:tav>
                                      </p:tavLst>
                                    </p:anim>
                                    <p:anim calcmode="lin" valueType="num">
                                      <p:cBhvr additive="base">
                                        <p:cTn id="188" dur="3000"/>
                                        <p:tgtEl>
                                          <p:spTgt spid="10"/>
                                        </p:tgtEl>
                                        <p:attrNameLst>
                                          <p:attrName>ppt_y</p:attrName>
                                        </p:attrNameLst>
                                      </p:cBhvr>
                                      <p:tavLst>
                                        <p:tav tm="0">
                                          <p:val>
                                            <p:strVal val="ppt_y"/>
                                          </p:val>
                                        </p:tav>
                                        <p:tav tm="100000">
                                          <p:val>
                                            <p:strVal val="0-ppt_h/2"/>
                                          </p:val>
                                        </p:tav>
                                      </p:tavLst>
                                    </p:anim>
                                    <p:set>
                                      <p:cBhvr>
                                        <p:cTn id="189" dur="1" fill="hold">
                                          <p:stCondLst>
                                            <p:cond delay="2999"/>
                                          </p:stCondLst>
                                        </p:cTn>
                                        <p:tgtEl>
                                          <p:spTgt spid="10"/>
                                        </p:tgtEl>
                                        <p:attrNameLst>
                                          <p:attrName>style.visibility</p:attrName>
                                        </p:attrNameLst>
                                      </p:cBhvr>
                                      <p:to>
                                        <p:strVal val="hidden"/>
                                      </p:to>
                                    </p:set>
                                  </p:childTnLst>
                                </p:cTn>
                              </p:par>
                              <p:par>
                                <p:cTn id="190" presetID="2" presetClass="exit" presetSubtype="3" fill="hold" nodeType="withEffect">
                                  <p:stCondLst>
                                    <p:cond delay="0"/>
                                  </p:stCondLst>
                                  <p:childTnLst>
                                    <p:anim calcmode="lin" valueType="num">
                                      <p:cBhvr additive="base">
                                        <p:cTn id="191" dur="3000"/>
                                        <p:tgtEl>
                                          <p:spTgt spid="13"/>
                                        </p:tgtEl>
                                        <p:attrNameLst>
                                          <p:attrName>ppt_x</p:attrName>
                                        </p:attrNameLst>
                                      </p:cBhvr>
                                      <p:tavLst>
                                        <p:tav tm="0">
                                          <p:val>
                                            <p:strVal val="ppt_x"/>
                                          </p:val>
                                        </p:tav>
                                        <p:tav tm="100000">
                                          <p:val>
                                            <p:strVal val="1+ppt_w/2"/>
                                          </p:val>
                                        </p:tav>
                                      </p:tavLst>
                                    </p:anim>
                                    <p:anim calcmode="lin" valueType="num">
                                      <p:cBhvr additive="base">
                                        <p:cTn id="192" dur="3000"/>
                                        <p:tgtEl>
                                          <p:spTgt spid="13"/>
                                        </p:tgtEl>
                                        <p:attrNameLst>
                                          <p:attrName>ppt_y</p:attrName>
                                        </p:attrNameLst>
                                      </p:cBhvr>
                                      <p:tavLst>
                                        <p:tav tm="0">
                                          <p:val>
                                            <p:strVal val="ppt_y"/>
                                          </p:val>
                                        </p:tav>
                                        <p:tav tm="100000">
                                          <p:val>
                                            <p:strVal val="0-ppt_h/2"/>
                                          </p:val>
                                        </p:tav>
                                      </p:tavLst>
                                    </p:anim>
                                    <p:set>
                                      <p:cBhvr>
                                        <p:cTn id="193" dur="1" fill="hold">
                                          <p:stCondLst>
                                            <p:cond delay="2999"/>
                                          </p:stCondLst>
                                        </p:cTn>
                                        <p:tgtEl>
                                          <p:spTgt spid="13"/>
                                        </p:tgtEl>
                                        <p:attrNameLst>
                                          <p:attrName>style.visibility</p:attrName>
                                        </p:attrNameLst>
                                      </p:cBhvr>
                                      <p:to>
                                        <p:strVal val="hidden"/>
                                      </p:to>
                                    </p:set>
                                  </p:childTnLst>
                                </p:cTn>
                              </p:par>
                              <p:par>
                                <p:cTn id="194" presetID="2" presetClass="exit" presetSubtype="3" fill="hold" nodeType="withEffect">
                                  <p:stCondLst>
                                    <p:cond delay="0"/>
                                  </p:stCondLst>
                                  <p:childTnLst>
                                    <p:anim calcmode="lin" valueType="num">
                                      <p:cBhvr additive="base">
                                        <p:cTn id="195" dur="3000"/>
                                        <p:tgtEl>
                                          <p:spTgt spid="14"/>
                                        </p:tgtEl>
                                        <p:attrNameLst>
                                          <p:attrName>ppt_x</p:attrName>
                                        </p:attrNameLst>
                                      </p:cBhvr>
                                      <p:tavLst>
                                        <p:tav tm="0">
                                          <p:val>
                                            <p:strVal val="ppt_x"/>
                                          </p:val>
                                        </p:tav>
                                        <p:tav tm="100000">
                                          <p:val>
                                            <p:strVal val="1+ppt_w/2"/>
                                          </p:val>
                                        </p:tav>
                                      </p:tavLst>
                                    </p:anim>
                                    <p:anim calcmode="lin" valueType="num">
                                      <p:cBhvr additive="base">
                                        <p:cTn id="196" dur="3000"/>
                                        <p:tgtEl>
                                          <p:spTgt spid="14"/>
                                        </p:tgtEl>
                                        <p:attrNameLst>
                                          <p:attrName>ppt_y</p:attrName>
                                        </p:attrNameLst>
                                      </p:cBhvr>
                                      <p:tavLst>
                                        <p:tav tm="0">
                                          <p:val>
                                            <p:strVal val="ppt_y"/>
                                          </p:val>
                                        </p:tav>
                                        <p:tav tm="100000">
                                          <p:val>
                                            <p:strVal val="0-ppt_h/2"/>
                                          </p:val>
                                        </p:tav>
                                      </p:tavLst>
                                    </p:anim>
                                    <p:set>
                                      <p:cBhvr>
                                        <p:cTn id="197" dur="1" fill="hold">
                                          <p:stCondLst>
                                            <p:cond delay="2999"/>
                                          </p:stCondLst>
                                        </p:cTn>
                                        <p:tgtEl>
                                          <p:spTgt spid="14"/>
                                        </p:tgtEl>
                                        <p:attrNameLst>
                                          <p:attrName>style.visibility</p:attrName>
                                        </p:attrNameLst>
                                      </p:cBhvr>
                                      <p:to>
                                        <p:strVal val="hidden"/>
                                      </p:to>
                                    </p:set>
                                  </p:childTnLst>
                                </p:cTn>
                              </p:par>
                              <p:par>
                                <p:cTn id="198" presetID="2" presetClass="exit" presetSubtype="3" fill="hold" nodeType="withEffect">
                                  <p:stCondLst>
                                    <p:cond delay="0"/>
                                  </p:stCondLst>
                                  <p:childTnLst>
                                    <p:anim calcmode="lin" valueType="num">
                                      <p:cBhvr additive="base">
                                        <p:cTn id="199" dur="3000"/>
                                        <p:tgtEl>
                                          <p:spTgt spid="19"/>
                                        </p:tgtEl>
                                        <p:attrNameLst>
                                          <p:attrName>ppt_x</p:attrName>
                                        </p:attrNameLst>
                                      </p:cBhvr>
                                      <p:tavLst>
                                        <p:tav tm="0">
                                          <p:val>
                                            <p:strVal val="ppt_x"/>
                                          </p:val>
                                        </p:tav>
                                        <p:tav tm="100000">
                                          <p:val>
                                            <p:strVal val="1+ppt_w/2"/>
                                          </p:val>
                                        </p:tav>
                                      </p:tavLst>
                                    </p:anim>
                                    <p:anim calcmode="lin" valueType="num">
                                      <p:cBhvr additive="base">
                                        <p:cTn id="200" dur="3000"/>
                                        <p:tgtEl>
                                          <p:spTgt spid="19"/>
                                        </p:tgtEl>
                                        <p:attrNameLst>
                                          <p:attrName>ppt_y</p:attrName>
                                        </p:attrNameLst>
                                      </p:cBhvr>
                                      <p:tavLst>
                                        <p:tav tm="0">
                                          <p:val>
                                            <p:strVal val="ppt_y"/>
                                          </p:val>
                                        </p:tav>
                                        <p:tav tm="100000">
                                          <p:val>
                                            <p:strVal val="0-ppt_h/2"/>
                                          </p:val>
                                        </p:tav>
                                      </p:tavLst>
                                    </p:anim>
                                    <p:set>
                                      <p:cBhvr>
                                        <p:cTn id="201" dur="1" fill="hold">
                                          <p:stCondLst>
                                            <p:cond delay="2999"/>
                                          </p:stCondLst>
                                        </p:cTn>
                                        <p:tgtEl>
                                          <p:spTgt spid="19"/>
                                        </p:tgtEl>
                                        <p:attrNameLst>
                                          <p:attrName>style.visibility</p:attrName>
                                        </p:attrNameLst>
                                      </p:cBhvr>
                                      <p:to>
                                        <p:strVal val="hidden"/>
                                      </p:to>
                                    </p:set>
                                  </p:childTnLst>
                                </p:cTn>
                              </p:par>
                              <p:par>
                                <p:cTn id="202" presetID="2" presetClass="exit" presetSubtype="3" fill="hold" nodeType="withEffect">
                                  <p:stCondLst>
                                    <p:cond delay="0"/>
                                  </p:stCondLst>
                                  <p:childTnLst>
                                    <p:anim calcmode="lin" valueType="num">
                                      <p:cBhvr additive="base">
                                        <p:cTn id="203" dur="3000"/>
                                        <p:tgtEl>
                                          <p:spTgt spid="20"/>
                                        </p:tgtEl>
                                        <p:attrNameLst>
                                          <p:attrName>ppt_x</p:attrName>
                                        </p:attrNameLst>
                                      </p:cBhvr>
                                      <p:tavLst>
                                        <p:tav tm="0">
                                          <p:val>
                                            <p:strVal val="ppt_x"/>
                                          </p:val>
                                        </p:tav>
                                        <p:tav tm="100000">
                                          <p:val>
                                            <p:strVal val="1+ppt_w/2"/>
                                          </p:val>
                                        </p:tav>
                                      </p:tavLst>
                                    </p:anim>
                                    <p:anim calcmode="lin" valueType="num">
                                      <p:cBhvr additive="base">
                                        <p:cTn id="204" dur="3000"/>
                                        <p:tgtEl>
                                          <p:spTgt spid="20"/>
                                        </p:tgtEl>
                                        <p:attrNameLst>
                                          <p:attrName>ppt_y</p:attrName>
                                        </p:attrNameLst>
                                      </p:cBhvr>
                                      <p:tavLst>
                                        <p:tav tm="0">
                                          <p:val>
                                            <p:strVal val="ppt_y"/>
                                          </p:val>
                                        </p:tav>
                                        <p:tav tm="100000">
                                          <p:val>
                                            <p:strVal val="0-ppt_h/2"/>
                                          </p:val>
                                        </p:tav>
                                      </p:tavLst>
                                    </p:anim>
                                    <p:set>
                                      <p:cBhvr>
                                        <p:cTn id="205" dur="1" fill="hold">
                                          <p:stCondLst>
                                            <p:cond delay="2999"/>
                                          </p:stCondLst>
                                        </p:cTn>
                                        <p:tgtEl>
                                          <p:spTgt spid="20"/>
                                        </p:tgtEl>
                                        <p:attrNameLst>
                                          <p:attrName>style.visibility</p:attrName>
                                        </p:attrNameLst>
                                      </p:cBhvr>
                                      <p:to>
                                        <p:strVal val="hidden"/>
                                      </p:to>
                                    </p:set>
                                  </p:childTnLst>
                                </p:cTn>
                              </p:par>
                              <p:par>
                                <p:cTn id="206" presetID="2" presetClass="exit" presetSubtype="3" fill="hold" nodeType="withEffect">
                                  <p:stCondLst>
                                    <p:cond delay="0"/>
                                  </p:stCondLst>
                                  <p:childTnLst>
                                    <p:anim calcmode="lin" valueType="num">
                                      <p:cBhvr additive="base">
                                        <p:cTn id="207" dur="3000"/>
                                        <p:tgtEl>
                                          <p:spTgt spid="21"/>
                                        </p:tgtEl>
                                        <p:attrNameLst>
                                          <p:attrName>ppt_x</p:attrName>
                                        </p:attrNameLst>
                                      </p:cBhvr>
                                      <p:tavLst>
                                        <p:tav tm="0">
                                          <p:val>
                                            <p:strVal val="ppt_x"/>
                                          </p:val>
                                        </p:tav>
                                        <p:tav tm="100000">
                                          <p:val>
                                            <p:strVal val="1+ppt_w/2"/>
                                          </p:val>
                                        </p:tav>
                                      </p:tavLst>
                                    </p:anim>
                                    <p:anim calcmode="lin" valueType="num">
                                      <p:cBhvr additive="base">
                                        <p:cTn id="208" dur="3000"/>
                                        <p:tgtEl>
                                          <p:spTgt spid="21"/>
                                        </p:tgtEl>
                                        <p:attrNameLst>
                                          <p:attrName>ppt_y</p:attrName>
                                        </p:attrNameLst>
                                      </p:cBhvr>
                                      <p:tavLst>
                                        <p:tav tm="0">
                                          <p:val>
                                            <p:strVal val="ppt_y"/>
                                          </p:val>
                                        </p:tav>
                                        <p:tav tm="100000">
                                          <p:val>
                                            <p:strVal val="0-ppt_h/2"/>
                                          </p:val>
                                        </p:tav>
                                      </p:tavLst>
                                    </p:anim>
                                    <p:set>
                                      <p:cBhvr>
                                        <p:cTn id="209" dur="1" fill="hold">
                                          <p:stCondLst>
                                            <p:cond delay="2999"/>
                                          </p:stCondLst>
                                        </p:cTn>
                                        <p:tgtEl>
                                          <p:spTgt spid="21"/>
                                        </p:tgtEl>
                                        <p:attrNameLst>
                                          <p:attrName>style.visibility</p:attrName>
                                        </p:attrNameLst>
                                      </p:cBhvr>
                                      <p:to>
                                        <p:strVal val="hidden"/>
                                      </p:to>
                                    </p:set>
                                  </p:childTnLst>
                                </p:cTn>
                              </p:par>
                              <p:par>
                                <p:cTn id="210" presetID="2" presetClass="exit" presetSubtype="3" fill="hold" nodeType="withEffect">
                                  <p:stCondLst>
                                    <p:cond delay="0"/>
                                  </p:stCondLst>
                                  <p:childTnLst>
                                    <p:anim calcmode="lin" valueType="num">
                                      <p:cBhvr additive="base">
                                        <p:cTn id="211" dur="3000"/>
                                        <p:tgtEl>
                                          <p:spTgt spid="22"/>
                                        </p:tgtEl>
                                        <p:attrNameLst>
                                          <p:attrName>ppt_x</p:attrName>
                                        </p:attrNameLst>
                                      </p:cBhvr>
                                      <p:tavLst>
                                        <p:tav tm="0">
                                          <p:val>
                                            <p:strVal val="ppt_x"/>
                                          </p:val>
                                        </p:tav>
                                        <p:tav tm="100000">
                                          <p:val>
                                            <p:strVal val="1+ppt_w/2"/>
                                          </p:val>
                                        </p:tav>
                                      </p:tavLst>
                                    </p:anim>
                                    <p:anim calcmode="lin" valueType="num">
                                      <p:cBhvr additive="base">
                                        <p:cTn id="212" dur="3000"/>
                                        <p:tgtEl>
                                          <p:spTgt spid="22"/>
                                        </p:tgtEl>
                                        <p:attrNameLst>
                                          <p:attrName>ppt_y</p:attrName>
                                        </p:attrNameLst>
                                      </p:cBhvr>
                                      <p:tavLst>
                                        <p:tav tm="0">
                                          <p:val>
                                            <p:strVal val="ppt_y"/>
                                          </p:val>
                                        </p:tav>
                                        <p:tav tm="100000">
                                          <p:val>
                                            <p:strVal val="0-ppt_h/2"/>
                                          </p:val>
                                        </p:tav>
                                      </p:tavLst>
                                    </p:anim>
                                    <p:set>
                                      <p:cBhvr>
                                        <p:cTn id="213" dur="1" fill="hold">
                                          <p:stCondLst>
                                            <p:cond delay="2999"/>
                                          </p:stCondLst>
                                        </p:cTn>
                                        <p:tgtEl>
                                          <p:spTgt spid="22"/>
                                        </p:tgtEl>
                                        <p:attrNameLst>
                                          <p:attrName>style.visibility</p:attrName>
                                        </p:attrNameLst>
                                      </p:cBhvr>
                                      <p:to>
                                        <p:strVal val="hidden"/>
                                      </p:to>
                                    </p:set>
                                  </p:childTnLst>
                                </p:cTn>
                              </p:par>
                              <p:par>
                                <p:cTn id="214" presetID="2" presetClass="exit" presetSubtype="3" fill="hold" nodeType="withEffect">
                                  <p:stCondLst>
                                    <p:cond delay="0"/>
                                  </p:stCondLst>
                                  <p:childTnLst>
                                    <p:anim calcmode="lin" valueType="num">
                                      <p:cBhvr additive="base">
                                        <p:cTn id="215" dur="3000"/>
                                        <p:tgtEl>
                                          <p:spTgt spid="23"/>
                                        </p:tgtEl>
                                        <p:attrNameLst>
                                          <p:attrName>ppt_x</p:attrName>
                                        </p:attrNameLst>
                                      </p:cBhvr>
                                      <p:tavLst>
                                        <p:tav tm="0">
                                          <p:val>
                                            <p:strVal val="ppt_x"/>
                                          </p:val>
                                        </p:tav>
                                        <p:tav tm="100000">
                                          <p:val>
                                            <p:strVal val="1+ppt_w/2"/>
                                          </p:val>
                                        </p:tav>
                                      </p:tavLst>
                                    </p:anim>
                                    <p:anim calcmode="lin" valueType="num">
                                      <p:cBhvr additive="base">
                                        <p:cTn id="216" dur="3000"/>
                                        <p:tgtEl>
                                          <p:spTgt spid="23"/>
                                        </p:tgtEl>
                                        <p:attrNameLst>
                                          <p:attrName>ppt_y</p:attrName>
                                        </p:attrNameLst>
                                      </p:cBhvr>
                                      <p:tavLst>
                                        <p:tav tm="0">
                                          <p:val>
                                            <p:strVal val="ppt_y"/>
                                          </p:val>
                                        </p:tav>
                                        <p:tav tm="100000">
                                          <p:val>
                                            <p:strVal val="0-ppt_h/2"/>
                                          </p:val>
                                        </p:tav>
                                      </p:tavLst>
                                    </p:anim>
                                    <p:set>
                                      <p:cBhvr>
                                        <p:cTn id="217" dur="1" fill="hold">
                                          <p:stCondLst>
                                            <p:cond delay="2999"/>
                                          </p:stCondLst>
                                        </p:cTn>
                                        <p:tgtEl>
                                          <p:spTgt spid="23"/>
                                        </p:tgtEl>
                                        <p:attrNameLst>
                                          <p:attrName>style.visibility</p:attrName>
                                        </p:attrNameLst>
                                      </p:cBhvr>
                                      <p:to>
                                        <p:strVal val="hidden"/>
                                      </p:to>
                                    </p:set>
                                  </p:childTnLst>
                                </p:cTn>
                              </p:par>
                              <p:par>
                                <p:cTn id="218" presetID="2" presetClass="exit" presetSubtype="3" fill="hold" nodeType="withEffect">
                                  <p:stCondLst>
                                    <p:cond delay="0"/>
                                  </p:stCondLst>
                                  <p:childTnLst>
                                    <p:anim calcmode="lin" valueType="num">
                                      <p:cBhvr additive="base">
                                        <p:cTn id="219" dur="3000"/>
                                        <p:tgtEl>
                                          <p:spTgt spid="24"/>
                                        </p:tgtEl>
                                        <p:attrNameLst>
                                          <p:attrName>ppt_x</p:attrName>
                                        </p:attrNameLst>
                                      </p:cBhvr>
                                      <p:tavLst>
                                        <p:tav tm="0">
                                          <p:val>
                                            <p:strVal val="ppt_x"/>
                                          </p:val>
                                        </p:tav>
                                        <p:tav tm="100000">
                                          <p:val>
                                            <p:strVal val="1+ppt_w/2"/>
                                          </p:val>
                                        </p:tav>
                                      </p:tavLst>
                                    </p:anim>
                                    <p:anim calcmode="lin" valueType="num">
                                      <p:cBhvr additive="base">
                                        <p:cTn id="220" dur="3000"/>
                                        <p:tgtEl>
                                          <p:spTgt spid="24"/>
                                        </p:tgtEl>
                                        <p:attrNameLst>
                                          <p:attrName>ppt_y</p:attrName>
                                        </p:attrNameLst>
                                      </p:cBhvr>
                                      <p:tavLst>
                                        <p:tav tm="0">
                                          <p:val>
                                            <p:strVal val="ppt_y"/>
                                          </p:val>
                                        </p:tav>
                                        <p:tav tm="100000">
                                          <p:val>
                                            <p:strVal val="0-ppt_h/2"/>
                                          </p:val>
                                        </p:tav>
                                      </p:tavLst>
                                    </p:anim>
                                    <p:set>
                                      <p:cBhvr>
                                        <p:cTn id="221" dur="1" fill="hold">
                                          <p:stCondLst>
                                            <p:cond delay="2999"/>
                                          </p:stCondLst>
                                        </p:cTn>
                                        <p:tgtEl>
                                          <p:spTgt spid="24"/>
                                        </p:tgtEl>
                                        <p:attrNameLst>
                                          <p:attrName>style.visibility</p:attrName>
                                        </p:attrNameLst>
                                      </p:cBhvr>
                                      <p:to>
                                        <p:strVal val="hidden"/>
                                      </p:to>
                                    </p:set>
                                  </p:childTnLst>
                                </p:cTn>
                              </p:par>
                              <p:par>
                                <p:cTn id="222" presetID="2" presetClass="exit" presetSubtype="3" fill="hold" nodeType="withEffect">
                                  <p:stCondLst>
                                    <p:cond delay="0"/>
                                  </p:stCondLst>
                                  <p:childTnLst>
                                    <p:anim calcmode="lin" valueType="num">
                                      <p:cBhvr additive="base">
                                        <p:cTn id="223" dur="3000"/>
                                        <p:tgtEl>
                                          <p:spTgt spid="32"/>
                                        </p:tgtEl>
                                        <p:attrNameLst>
                                          <p:attrName>ppt_x</p:attrName>
                                        </p:attrNameLst>
                                      </p:cBhvr>
                                      <p:tavLst>
                                        <p:tav tm="0">
                                          <p:val>
                                            <p:strVal val="ppt_x"/>
                                          </p:val>
                                        </p:tav>
                                        <p:tav tm="100000">
                                          <p:val>
                                            <p:strVal val="1+ppt_w/2"/>
                                          </p:val>
                                        </p:tav>
                                      </p:tavLst>
                                    </p:anim>
                                    <p:anim calcmode="lin" valueType="num">
                                      <p:cBhvr additive="base">
                                        <p:cTn id="224" dur="3000"/>
                                        <p:tgtEl>
                                          <p:spTgt spid="32"/>
                                        </p:tgtEl>
                                        <p:attrNameLst>
                                          <p:attrName>ppt_y</p:attrName>
                                        </p:attrNameLst>
                                      </p:cBhvr>
                                      <p:tavLst>
                                        <p:tav tm="0">
                                          <p:val>
                                            <p:strVal val="ppt_y"/>
                                          </p:val>
                                        </p:tav>
                                        <p:tav tm="100000">
                                          <p:val>
                                            <p:strVal val="0-ppt_h/2"/>
                                          </p:val>
                                        </p:tav>
                                      </p:tavLst>
                                    </p:anim>
                                    <p:set>
                                      <p:cBhvr>
                                        <p:cTn id="225" dur="1" fill="hold">
                                          <p:stCondLst>
                                            <p:cond delay="2999"/>
                                          </p:stCondLst>
                                        </p:cTn>
                                        <p:tgtEl>
                                          <p:spTgt spid="32"/>
                                        </p:tgtEl>
                                        <p:attrNameLst>
                                          <p:attrName>style.visibility</p:attrName>
                                        </p:attrNameLst>
                                      </p:cBhvr>
                                      <p:to>
                                        <p:strVal val="hidden"/>
                                      </p:to>
                                    </p:set>
                                  </p:childTnLst>
                                </p:cTn>
                              </p:par>
                              <p:par>
                                <p:cTn id="226" presetID="2" presetClass="entr" presetSubtype="4" fill="hold" nodeType="withEffect">
                                  <p:stCondLst>
                                    <p:cond delay="0"/>
                                  </p:stCondLst>
                                  <p:childTnLst>
                                    <p:set>
                                      <p:cBhvr>
                                        <p:cTn id="227" dur="1" fill="hold">
                                          <p:stCondLst>
                                            <p:cond delay="0"/>
                                          </p:stCondLst>
                                        </p:cTn>
                                        <p:tgtEl>
                                          <p:spTgt spid="4"/>
                                        </p:tgtEl>
                                        <p:attrNameLst>
                                          <p:attrName>style.visibility</p:attrName>
                                        </p:attrNameLst>
                                      </p:cBhvr>
                                      <p:to>
                                        <p:strVal val="visible"/>
                                      </p:to>
                                    </p:set>
                                    <p:anim calcmode="lin" valueType="num">
                                      <p:cBhvr additive="base">
                                        <p:cTn id="228" dur="3000" fill="hold"/>
                                        <p:tgtEl>
                                          <p:spTgt spid="4"/>
                                        </p:tgtEl>
                                        <p:attrNameLst>
                                          <p:attrName>ppt_x</p:attrName>
                                        </p:attrNameLst>
                                      </p:cBhvr>
                                      <p:tavLst>
                                        <p:tav tm="0">
                                          <p:val>
                                            <p:strVal val="#ppt_x"/>
                                          </p:val>
                                        </p:tav>
                                        <p:tav tm="100000">
                                          <p:val>
                                            <p:strVal val="#ppt_x"/>
                                          </p:val>
                                        </p:tav>
                                      </p:tavLst>
                                    </p:anim>
                                    <p:anim calcmode="lin" valueType="num">
                                      <p:cBhvr additive="base">
                                        <p:cTn id="229" dur="3000" fill="hold"/>
                                        <p:tgtEl>
                                          <p:spTgt spid="4"/>
                                        </p:tgtEl>
                                        <p:attrNameLst>
                                          <p:attrName>ppt_y</p:attrName>
                                        </p:attrNameLst>
                                      </p:cBhvr>
                                      <p:tavLst>
                                        <p:tav tm="0">
                                          <p:val>
                                            <p:strVal val="1+#ppt_h/2"/>
                                          </p:val>
                                        </p:tav>
                                        <p:tav tm="100000">
                                          <p:val>
                                            <p:strVal val="#ppt_y"/>
                                          </p:val>
                                        </p:tav>
                                      </p:tavLst>
                                    </p:anim>
                                  </p:childTnLst>
                                </p:cTn>
                              </p:par>
                              <p:par>
                                <p:cTn id="230" presetID="16" presetClass="entr" presetSubtype="37" fill="hold" nodeType="withEffect">
                                  <p:stCondLst>
                                    <p:cond delay="0"/>
                                  </p:stCondLst>
                                  <p:childTnLst>
                                    <p:set>
                                      <p:cBhvr>
                                        <p:cTn id="231" dur="1" fill="hold">
                                          <p:stCondLst>
                                            <p:cond delay="0"/>
                                          </p:stCondLst>
                                        </p:cTn>
                                        <p:tgtEl>
                                          <p:spTgt spid="4"/>
                                        </p:tgtEl>
                                        <p:attrNameLst>
                                          <p:attrName>style.visibility</p:attrName>
                                        </p:attrNameLst>
                                      </p:cBhvr>
                                      <p:to>
                                        <p:strVal val="visible"/>
                                      </p:to>
                                    </p:set>
                                    <p:animEffect transition="in" filter="barn(outVertical)">
                                      <p:cBhvr>
                                        <p:cTn id="232" dur="3000"/>
                                        <p:tgtEl>
                                          <p:spTgt spid="4"/>
                                        </p:tgtEl>
                                      </p:cBhvr>
                                    </p:animEffect>
                                  </p:childTnLst>
                                </p:cTn>
                              </p:par>
                            </p:childTnLst>
                          </p:cTn>
                        </p:par>
                        <p:par>
                          <p:cTn id="233" fill="hold">
                            <p:stCondLst>
                              <p:cond delay="6000"/>
                            </p:stCondLst>
                            <p:childTnLst>
                              <p:par>
                                <p:cTn id="234" presetID="40" presetClass="entr" presetSubtype="0" fill="hold" grpId="0" nodeType="afterEffect">
                                  <p:stCondLst>
                                    <p:cond delay="0"/>
                                  </p:stCondLst>
                                  <p:iterate type="lt">
                                    <p:tmPct val="10000"/>
                                  </p:iterate>
                                  <p:childTnLst>
                                    <p:set>
                                      <p:cBhvr>
                                        <p:cTn id="235" dur="1" fill="hold">
                                          <p:stCondLst>
                                            <p:cond delay="0"/>
                                          </p:stCondLst>
                                        </p:cTn>
                                        <p:tgtEl>
                                          <p:spTgt spid="25"/>
                                        </p:tgtEl>
                                        <p:attrNameLst>
                                          <p:attrName>style.visibility</p:attrName>
                                        </p:attrNameLst>
                                      </p:cBhvr>
                                      <p:to>
                                        <p:strVal val="visible"/>
                                      </p:to>
                                    </p:set>
                                    <p:animEffect transition="in" filter="fade">
                                      <p:cBhvr>
                                        <p:cTn id="236" dur="1000"/>
                                        <p:tgtEl>
                                          <p:spTgt spid="25"/>
                                        </p:tgtEl>
                                      </p:cBhvr>
                                    </p:animEffect>
                                    <p:anim calcmode="lin" valueType="num">
                                      <p:cBhvr>
                                        <p:cTn id="237" dur="1000" fill="hold"/>
                                        <p:tgtEl>
                                          <p:spTgt spid="25"/>
                                        </p:tgtEl>
                                        <p:attrNameLst>
                                          <p:attrName>ppt_x</p:attrName>
                                        </p:attrNameLst>
                                      </p:cBhvr>
                                      <p:tavLst>
                                        <p:tav tm="0">
                                          <p:val>
                                            <p:strVal val="#ppt_x-.1"/>
                                          </p:val>
                                        </p:tav>
                                        <p:tav tm="100000">
                                          <p:val>
                                            <p:strVal val="#ppt_x"/>
                                          </p:val>
                                        </p:tav>
                                      </p:tavLst>
                                    </p:anim>
                                    <p:anim calcmode="lin" valueType="num">
                                      <p:cBhvr>
                                        <p:cTn id="238" dur="10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Cheurón"/>
          <p:cNvSpPr/>
          <p:nvPr/>
        </p:nvSpPr>
        <p:spPr>
          <a:xfrm rot="16200000">
            <a:off x="3559968" y="-3559968"/>
            <a:ext cx="2024063" cy="9144000"/>
          </a:xfrm>
          <a:prstGeom prst="chevron">
            <a:avLst>
              <a:gd name="adj" fmla="val 86568"/>
            </a:avLst>
          </a:prstGeom>
          <a:noFill/>
          <a:ln w="38100">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rot="16200000">
            <a:off x="3559969" y="-2964656"/>
            <a:ext cx="2024062" cy="9144000"/>
          </a:xfrm>
          <a:prstGeom prst="chevron">
            <a:avLst>
              <a:gd name="adj" fmla="val 88254"/>
            </a:avLst>
          </a:prstGeom>
          <a:noFill/>
          <a:ln w="38100">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rot="16200000">
            <a:off x="3559969" y="-2250281"/>
            <a:ext cx="2024062" cy="9144000"/>
          </a:xfrm>
          <a:prstGeom prst="chevron">
            <a:avLst>
              <a:gd name="adj" fmla="val 88254"/>
            </a:avLst>
          </a:prstGeom>
          <a:noFill/>
          <a:ln w="38100">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rot="16200000">
            <a:off x="3559968" y="-1654968"/>
            <a:ext cx="2024063" cy="9144000"/>
          </a:xfrm>
          <a:prstGeom prst="chevron">
            <a:avLst>
              <a:gd name="adj" fmla="val 89377"/>
            </a:avLst>
          </a:prstGeom>
          <a:noFill/>
          <a:ln w="38100">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Cheurón"/>
          <p:cNvSpPr/>
          <p:nvPr/>
        </p:nvSpPr>
        <p:spPr>
          <a:xfrm rot="16200000">
            <a:off x="3559969" y="-999331"/>
            <a:ext cx="2024062" cy="9144000"/>
          </a:xfrm>
          <a:prstGeom prst="chevron">
            <a:avLst>
              <a:gd name="adj" fmla="val 87130"/>
            </a:avLst>
          </a:prstGeom>
          <a:noFill/>
          <a:ln w="38100">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rot="16200000">
            <a:off x="3559969" y="-345281"/>
            <a:ext cx="2024062" cy="9144000"/>
          </a:xfrm>
          <a:prstGeom prst="chevron">
            <a:avLst>
              <a:gd name="adj" fmla="val 88815"/>
            </a:avLst>
          </a:prstGeom>
          <a:noFill/>
          <a:ln w="38100">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4" name="13 Cheurón"/>
          <p:cNvSpPr/>
          <p:nvPr/>
        </p:nvSpPr>
        <p:spPr>
          <a:xfrm rot="16200000">
            <a:off x="3559969" y="369094"/>
            <a:ext cx="2024062" cy="9144000"/>
          </a:xfrm>
          <a:prstGeom prst="chevron">
            <a:avLst>
              <a:gd name="adj" fmla="val 89939"/>
            </a:avLst>
          </a:prstGeom>
          <a:noFill/>
          <a:ln w="38100">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5" name="14 Cheurón"/>
          <p:cNvSpPr/>
          <p:nvPr/>
        </p:nvSpPr>
        <p:spPr>
          <a:xfrm rot="16200000">
            <a:off x="3559969" y="905669"/>
            <a:ext cx="2024062" cy="9144000"/>
          </a:xfrm>
          <a:prstGeom prst="chevron">
            <a:avLst>
              <a:gd name="adj" fmla="val 88815"/>
            </a:avLst>
          </a:prstGeom>
          <a:noFill/>
          <a:ln w="38100">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pic>
        <p:nvPicPr>
          <p:cNvPr id="4" name="3 Imagen" descr="1931 Hudson Greater Eight Sport.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6" name="15 CuadroTexto"/>
          <p:cNvSpPr txBox="1"/>
          <p:nvPr/>
        </p:nvSpPr>
        <p:spPr>
          <a:xfrm>
            <a:off x="395536" y="4514671"/>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Sería explorado por los estadounidenses en el siglo XIX y declarado Parque Nacional (uno de los primeros parques naturales de los Estados Unidos), en el siglo XX, siendo  presidente </a:t>
            </a:r>
            <a:r>
              <a:rPr lang="es-ES" i="1" dirty="0" err="1" smtClean="0">
                <a:effectLst>
                  <a:glow rad="101600">
                    <a:srgbClr val="C00000">
                      <a:alpha val="60000"/>
                    </a:srgbClr>
                  </a:glow>
                  <a:outerShdw blurRad="38100" dist="38100" dir="2700000" algn="tl">
                    <a:srgbClr val="000000">
                      <a:alpha val="43137"/>
                    </a:srgbClr>
                  </a:outerShdw>
                </a:effectLst>
              </a:rPr>
              <a:t>Theodore</a:t>
            </a:r>
            <a:r>
              <a:rPr lang="es-ES" i="1" dirty="0" smtClean="0">
                <a:effectLst>
                  <a:glow rad="101600">
                    <a:srgbClr val="C00000">
                      <a:alpha val="60000"/>
                    </a:srgbClr>
                  </a:glow>
                  <a:outerShdw blurRad="38100" dist="38100" dir="2700000" algn="tl">
                    <a:srgbClr val="000000">
                      <a:alpha val="43137"/>
                    </a:srgbClr>
                  </a:outerShdw>
                </a:effectLst>
              </a:rPr>
              <a:t> Roosevelt, que sería  el mayor promotor del área del Gran Cañón.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switch dir="l"/>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vertical)">
                                      <p:cBhvr>
                                        <p:cTn id="7" dur="3000"/>
                                        <p:tgtEl>
                                          <p:spTgt spid="8"/>
                                        </p:tgtEl>
                                      </p:cBhvr>
                                    </p:animEffect>
                                  </p:childTnLst>
                                </p:cTn>
                              </p:par>
                              <p:par>
                                <p:cTn id="8" presetID="3" presetClass="entr" presetSubtype="1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horizontal)">
                                      <p:cBhvr>
                                        <p:cTn id="10" dur="3000"/>
                                        <p:tgtEl>
                                          <p:spTgt spid="9"/>
                                        </p:tgtEl>
                                      </p:cBhvr>
                                    </p:animEffect>
                                  </p:childTnLst>
                                </p:cTn>
                              </p:par>
                              <p:par>
                                <p:cTn id="11" presetID="3" presetClass="entr" presetSubtype="5"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linds(vertical)">
                                      <p:cBhvr>
                                        <p:cTn id="13" dur="3000"/>
                                        <p:tgtEl>
                                          <p:spTgt spid="10"/>
                                        </p:tgtEl>
                                      </p:cBhvr>
                                    </p:animEffect>
                                  </p:childTnLst>
                                </p:cTn>
                              </p:par>
                              <p:par>
                                <p:cTn id="14" presetID="3" presetClass="entr" presetSubtype="1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horizontal)">
                                      <p:cBhvr>
                                        <p:cTn id="16" dur="3000"/>
                                        <p:tgtEl>
                                          <p:spTgt spid="11"/>
                                        </p:tgtEl>
                                      </p:cBhvr>
                                    </p:animEffect>
                                  </p:childTnLst>
                                </p:cTn>
                              </p:par>
                              <p:par>
                                <p:cTn id="17" presetID="3" presetClass="entr" presetSubtype="5"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blinds(vertical)">
                                      <p:cBhvr>
                                        <p:cTn id="19" dur="3000"/>
                                        <p:tgtEl>
                                          <p:spTgt spid="12"/>
                                        </p:tgtEl>
                                      </p:cBhvr>
                                    </p:animEffect>
                                  </p:childTnLst>
                                </p:cTn>
                              </p:par>
                              <p:par>
                                <p:cTn id="20" presetID="3" presetClass="entr" presetSubtype="10"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3000"/>
                                        <p:tgtEl>
                                          <p:spTgt spid="13"/>
                                        </p:tgtEl>
                                      </p:cBhvr>
                                    </p:animEffect>
                                  </p:childTnLst>
                                </p:cTn>
                              </p:par>
                              <p:par>
                                <p:cTn id="23" presetID="3" presetClass="entr" presetSubtype="5"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linds(vertical)">
                                      <p:cBhvr>
                                        <p:cTn id="25" dur="3000"/>
                                        <p:tgtEl>
                                          <p:spTgt spid="14"/>
                                        </p:tgtEl>
                                      </p:cBhvr>
                                    </p:animEffect>
                                  </p:childTnLst>
                                </p:cTn>
                              </p:par>
                              <p:par>
                                <p:cTn id="26" presetID="3" presetClass="entr" presetSubtype="10"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linds(horizontal)">
                                      <p:cBhvr>
                                        <p:cTn id="28" dur="3000"/>
                                        <p:tgtEl>
                                          <p:spTgt spid="15"/>
                                        </p:tgtEl>
                                      </p:cBhvr>
                                    </p:animEffect>
                                  </p:childTnLst>
                                </p:cTn>
                              </p:par>
                              <p:par>
                                <p:cTn id="29" presetID="2" presetClass="entr" presetSubtype="4"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ppt_x"/>
                                          </p:val>
                                        </p:tav>
                                        <p:tav tm="100000">
                                          <p:val>
                                            <p:strVal val="#ppt_x"/>
                                          </p:val>
                                        </p:tav>
                                      </p:tavLst>
                                    </p:anim>
                                    <p:anim calcmode="lin" valueType="num">
                                      <p:cBhvr additive="base">
                                        <p:cTn id="32" dur="30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3000" fill="hold"/>
                                        <p:tgtEl>
                                          <p:spTgt spid="9"/>
                                        </p:tgtEl>
                                        <p:attrNameLst>
                                          <p:attrName>ppt_x</p:attrName>
                                        </p:attrNameLst>
                                      </p:cBhvr>
                                      <p:tavLst>
                                        <p:tav tm="0">
                                          <p:val>
                                            <p:strVal val="#ppt_x"/>
                                          </p:val>
                                        </p:tav>
                                        <p:tav tm="100000">
                                          <p:val>
                                            <p:strVal val="#ppt_x"/>
                                          </p:val>
                                        </p:tav>
                                      </p:tavLst>
                                    </p:anim>
                                    <p:anim calcmode="lin" valueType="num">
                                      <p:cBhvr additive="base">
                                        <p:cTn id="36" dur="30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ppt_x"/>
                                          </p:val>
                                        </p:tav>
                                        <p:tav tm="100000">
                                          <p:val>
                                            <p:strVal val="#ppt_x"/>
                                          </p:val>
                                        </p:tav>
                                      </p:tavLst>
                                    </p:anim>
                                    <p:anim calcmode="lin" valueType="num">
                                      <p:cBhvr additive="base">
                                        <p:cTn id="40" dur="30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3000" fill="hold"/>
                                        <p:tgtEl>
                                          <p:spTgt spid="11"/>
                                        </p:tgtEl>
                                        <p:attrNameLst>
                                          <p:attrName>ppt_x</p:attrName>
                                        </p:attrNameLst>
                                      </p:cBhvr>
                                      <p:tavLst>
                                        <p:tav tm="0">
                                          <p:val>
                                            <p:strVal val="#ppt_x"/>
                                          </p:val>
                                        </p:tav>
                                        <p:tav tm="100000">
                                          <p:val>
                                            <p:strVal val="#ppt_x"/>
                                          </p:val>
                                        </p:tav>
                                      </p:tavLst>
                                    </p:anim>
                                    <p:anim calcmode="lin" valueType="num">
                                      <p:cBhvr additive="base">
                                        <p:cTn id="44" dur="3000" fill="hold"/>
                                        <p:tgtEl>
                                          <p:spTgt spid="11"/>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3000" fill="hold"/>
                                        <p:tgtEl>
                                          <p:spTgt spid="12"/>
                                        </p:tgtEl>
                                        <p:attrNameLst>
                                          <p:attrName>ppt_x</p:attrName>
                                        </p:attrNameLst>
                                      </p:cBhvr>
                                      <p:tavLst>
                                        <p:tav tm="0">
                                          <p:val>
                                            <p:strVal val="#ppt_x"/>
                                          </p:val>
                                        </p:tav>
                                        <p:tav tm="100000">
                                          <p:val>
                                            <p:strVal val="#ppt_x"/>
                                          </p:val>
                                        </p:tav>
                                      </p:tavLst>
                                    </p:anim>
                                    <p:anim calcmode="lin" valueType="num">
                                      <p:cBhvr additive="base">
                                        <p:cTn id="48" dur="3000" fill="hold"/>
                                        <p:tgtEl>
                                          <p:spTgt spid="12"/>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3000" fill="hold"/>
                                        <p:tgtEl>
                                          <p:spTgt spid="13"/>
                                        </p:tgtEl>
                                        <p:attrNameLst>
                                          <p:attrName>ppt_x</p:attrName>
                                        </p:attrNameLst>
                                      </p:cBhvr>
                                      <p:tavLst>
                                        <p:tav tm="0">
                                          <p:val>
                                            <p:strVal val="#ppt_x"/>
                                          </p:val>
                                        </p:tav>
                                        <p:tav tm="100000">
                                          <p:val>
                                            <p:strVal val="#ppt_x"/>
                                          </p:val>
                                        </p:tav>
                                      </p:tavLst>
                                    </p:anim>
                                    <p:anim calcmode="lin" valueType="num">
                                      <p:cBhvr additive="base">
                                        <p:cTn id="52" dur="3000" fill="hold"/>
                                        <p:tgtEl>
                                          <p:spTgt spid="13"/>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3000" fill="hold"/>
                                        <p:tgtEl>
                                          <p:spTgt spid="14"/>
                                        </p:tgtEl>
                                        <p:attrNameLst>
                                          <p:attrName>ppt_x</p:attrName>
                                        </p:attrNameLst>
                                      </p:cBhvr>
                                      <p:tavLst>
                                        <p:tav tm="0">
                                          <p:val>
                                            <p:strVal val="#ppt_x"/>
                                          </p:val>
                                        </p:tav>
                                        <p:tav tm="100000">
                                          <p:val>
                                            <p:strVal val="#ppt_x"/>
                                          </p:val>
                                        </p:tav>
                                      </p:tavLst>
                                    </p:anim>
                                    <p:anim calcmode="lin" valueType="num">
                                      <p:cBhvr additive="base">
                                        <p:cTn id="56" dur="3000" fill="hold"/>
                                        <p:tgtEl>
                                          <p:spTgt spid="14"/>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3000" fill="hold"/>
                                        <p:tgtEl>
                                          <p:spTgt spid="15"/>
                                        </p:tgtEl>
                                        <p:attrNameLst>
                                          <p:attrName>ppt_x</p:attrName>
                                        </p:attrNameLst>
                                      </p:cBhvr>
                                      <p:tavLst>
                                        <p:tav tm="0">
                                          <p:val>
                                            <p:strVal val="#ppt_x"/>
                                          </p:val>
                                        </p:tav>
                                        <p:tav tm="100000">
                                          <p:val>
                                            <p:strVal val="#ppt_x"/>
                                          </p:val>
                                        </p:tav>
                                      </p:tavLst>
                                    </p:anim>
                                    <p:anim calcmode="lin" valueType="num">
                                      <p:cBhvr additive="base">
                                        <p:cTn id="60" dur="3000" fill="hold"/>
                                        <p:tgtEl>
                                          <p:spTgt spid="15"/>
                                        </p:tgtEl>
                                        <p:attrNameLst>
                                          <p:attrName>ppt_y</p:attrName>
                                        </p:attrNameLst>
                                      </p:cBhvr>
                                      <p:tavLst>
                                        <p:tav tm="0">
                                          <p:val>
                                            <p:strVal val="1+#ppt_h/2"/>
                                          </p:val>
                                        </p:tav>
                                        <p:tav tm="100000">
                                          <p:val>
                                            <p:strVal val="#ppt_y"/>
                                          </p:val>
                                        </p:tav>
                                      </p:tavLst>
                                    </p:anim>
                                  </p:childTnLst>
                                </p:cTn>
                              </p:par>
                            </p:childTnLst>
                          </p:cTn>
                        </p:par>
                        <p:par>
                          <p:cTn id="61" fill="hold">
                            <p:stCondLst>
                              <p:cond delay="3000"/>
                            </p:stCondLst>
                            <p:childTnLst>
                              <p:par>
                                <p:cTn id="62" presetID="2" presetClass="exit" presetSubtype="4" fill="hold" nodeType="afterEffect">
                                  <p:stCondLst>
                                    <p:cond delay="0"/>
                                  </p:stCondLst>
                                  <p:childTnLst>
                                    <p:anim calcmode="lin" valueType="num">
                                      <p:cBhvr additive="base">
                                        <p:cTn id="63" dur="3000"/>
                                        <p:tgtEl>
                                          <p:spTgt spid="9"/>
                                        </p:tgtEl>
                                        <p:attrNameLst>
                                          <p:attrName>ppt_x</p:attrName>
                                        </p:attrNameLst>
                                      </p:cBhvr>
                                      <p:tavLst>
                                        <p:tav tm="0">
                                          <p:val>
                                            <p:strVal val="ppt_x"/>
                                          </p:val>
                                        </p:tav>
                                        <p:tav tm="100000">
                                          <p:val>
                                            <p:strVal val="ppt_x"/>
                                          </p:val>
                                        </p:tav>
                                      </p:tavLst>
                                    </p:anim>
                                    <p:anim calcmode="lin" valueType="num">
                                      <p:cBhvr additive="base">
                                        <p:cTn id="64" dur="3000"/>
                                        <p:tgtEl>
                                          <p:spTgt spid="9"/>
                                        </p:tgtEl>
                                        <p:attrNameLst>
                                          <p:attrName>ppt_y</p:attrName>
                                        </p:attrNameLst>
                                      </p:cBhvr>
                                      <p:tavLst>
                                        <p:tav tm="0">
                                          <p:val>
                                            <p:strVal val="ppt_y"/>
                                          </p:val>
                                        </p:tav>
                                        <p:tav tm="100000">
                                          <p:val>
                                            <p:strVal val="1+ppt_h/2"/>
                                          </p:val>
                                        </p:tav>
                                      </p:tavLst>
                                    </p:anim>
                                    <p:set>
                                      <p:cBhvr>
                                        <p:cTn id="65" dur="1" fill="hold">
                                          <p:stCondLst>
                                            <p:cond delay="2999"/>
                                          </p:stCondLst>
                                        </p:cTn>
                                        <p:tgtEl>
                                          <p:spTgt spid="9"/>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10"/>
                                        </p:tgtEl>
                                        <p:attrNameLst>
                                          <p:attrName>ppt_x</p:attrName>
                                        </p:attrNameLst>
                                      </p:cBhvr>
                                      <p:tavLst>
                                        <p:tav tm="0">
                                          <p:val>
                                            <p:strVal val="ppt_x"/>
                                          </p:val>
                                        </p:tav>
                                        <p:tav tm="100000">
                                          <p:val>
                                            <p:strVal val="ppt_x"/>
                                          </p:val>
                                        </p:tav>
                                      </p:tavLst>
                                    </p:anim>
                                    <p:anim calcmode="lin" valueType="num">
                                      <p:cBhvr additive="base">
                                        <p:cTn id="68" dur="3000"/>
                                        <p:tgtEl>
                                          <p:spTgt spid="10"/>
                                        </p:tgtEl>
                                        <p:attrNameLst>
                                          <p:attrName>ppt_y</p:attrName>
                                        </p:attrNameLst>
                                      </p:cBhvr>
                                      <p:tavLst>
                                        <p:tav tm="0">
                                          <p:val>
                                            <p:strVal val="ppt_y"/>
                                          </p:val>
                                        </p:tav>
                                        <p:tav tm="100000">
                                          <p:val>
                                            <p:strVal val="1+ppt_h/2"/>
                                          </p:val>
                                        </p:tav>
                                      </p:tavLst>
                                    </p:anim>
                                    <p:set>
                                      <p:cBhvr>
                                        <p:cTn id="69" dur="1" fill="hold">
                                          <p:stCondLst>
                                            <p:cond delay="2999"/>
                                          </p:stCondLst>
                                        </p:cTn>
                                        <p:tgtEl>
                                          <p:spTgt spid="10"/>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1"/>
                                        </p:tgtEl>
                                        <p:attrNameLst>
                                          <p:attrName>ppt_x</p:attrName>
                                        </p:attrNameLst>
                                      </p:cBhvr>
                                      <p:tavLst>
                                        <p:tav tm="0">
                                          <p:val>
                                            <p:strVal val="ppt_x"/>
                                          </p:val>
                                        </p:tav>
                                        <p:tav tm="100000">
                                          <p:val>
                                            <p:strVal val="ppt_x"/>
                                          </p:val>
                                        </p:tav>
                                      </p:tavLst>
                                    </p:anim>
                                    <p:anim calcmode="lin" valueType="num">
                                      <p:cBhvr additive="base">
                                        <p:cTn id="72" dur="3000"/>
                                        <p:tgtEl>
                                          <p:spTgt spid="11"/>
                                        </p:tgtEl>
                                        <p:attrNameLst>
                                          <p:attrName>ppt_y</p:attrName>
                                        </p:attrNameLst>
                                      </p:cBhvr>
                                      <p:tavLst>
                                        <p:tav tm="0">
                                          <p:val>
                                            <p:strVal val="ppt_y"/>
                                          </p:val>
                                        </p:tav>
                                        <p:tav tm="100000">
                                          <p:val>
                                            <p:strVal val="1+ppt_h/2"/>
                                          </p:val>
                                        </p:tav>
                                      </p:tavLst>
                                    </p:anim>
                                    <p:set>
                                      <p:cBhvr>
                                        <p:cTn id="73" dur="1" fill="hold">
                                          <p:stCondLst>
                                            <p:cond delay="2999"/>
                                          </p:stCondLst>
                                        </p:cTn>
                                        <p:tgtEl>
                                          <p:spTgt spid="11"/>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2"/>
                                        </p:tgtEl>
                                        <p:attrNameLst>
                                          <p:attrName>ppt_x</p:attrName>
                                        </p:attrNameLst>
                                      </p:cBhvr>
                                      <p:tavLst>
                                        <p:tav tm="0">
                                          <p:val>
                                            <p:strVal val="ppt_x"/>
                                          </p:val>
                                        </p:tav>
                                        <p:tav tm="100000">
                                          <p:val>
                                            <p:strVal val="ppt_x"/>
                                          </p:val>
                                        </p:tav>
                                      </p:tavLst>
                                    </p:anim>
                                    <p:anim calcmode="lin" valueType="num">
                                      <p:cBhvr additive="base">
                                        <p:cTn id="76" dur="3000"/>
                                        <p:tgtEl>
                                          <p:spTgt spid="12"/>
                                        </p:tgtEl>
                                        <p:attrNameLst>
                                          <p:attrName>ppt_y</p:attrName>
                                        </p:attrNameLst>
                                      </p:cBhvr>
                                      <p:tavLst>
                                        <p:tav tm="0">
                                          <p:val>
                                            <p:strVal val="ppt_y"/>
                                          </p:val>
                                        </p:tav>
                                        <p:tav tm="100000">
                                          <p:val>
                                            <p:strVal val="1+ppt_h/2"/>
                                          </p:val>
                                        </p:tav>
                                      </p:tavLst>
                                    </p:anim>
                                    <p:set>
                                      <p:cBhvr>
                                        <p:cTn id="77" dur="1" fill="hold">
                                          <p:stCondLst>
                                            <p:cond delay="2999"/>
                                          </p:stCondLst>
                                        </p:cTn>
                                        <p:tgtEl>
                                          <p:spTgt spid="12"/>
                                        </p:tgtEl>
                                        <p:attrNameLst>
                                          <p:attrName>style.visibility</p:attrName>
                                        </p:attrNameLst>
                                      </p:cBhvr>
                                      <p:to>
                                        <p:strVal val="hidden"/>
                                      </p:to>
                                    </p:set>
                                  </p:childTnLst>
                                </p:cTn>
                              </p:par>
                              <p:par>
                                <p:cTn id="78" presetID="2" presetClass="exit" presetSubtype="4" fill="hold" nodeType="withEffect">
                                  <p:stCondLst>
                                    <p:cond delay="0"/>
                                  </p:stCondLst>
                                  <p:childTnLst>
                                    <p:anim calcmode="lin" valueType="num">
                                      <p:cBhvr additive="base">
                                        <p:cTn id="79" dur="3000"/>
                                        <p:tgtEl>
                                          <p:spTgt spid="13"/>
                                        </p:tgtEl>
                                        <p:attrNameLst>
                                          <p:attrName>ppt_x</p:attrName>
                                        </p:attrNameLst>
                                      </p:cBhvr>
                                      <p:tavLst>
                                        <p:tav tm="0">
                                          <p:val>
                                            <p:strVal val="ppt_x"/>
                                          </p:val>
                                        </p:tav>
                                        <p:tav tm="100000">
                                          <p:val>
                                            <p:strVal val="ppt_x"/>
                                          </p:val>
                                        </p:tav>
                                      </p:tavLst>
                                    </p:anim>
                                    <p:anim calcmode="lin" valueType="num">
                                      <p:cBhvr additive="base">
                                        <p:cTn id="80" dur="3000"/>
                                        <p:tgtEl>
                                          <p:spTgt spid="13"/>
                                        </p:tgtEl>
                                        <p:attrNameLst>
                                          <p:attrName>ppt_y</p:attrName>
                                        </p:attrNameLst>
                                      </p:cBhvr>
                                      <p:tavLst>
                                        <p:tav tm="0">
                                          <p:val>
                                            <p:strVal val="ppt_y"/>
                                          </p:val>
                                        </p:tav>
                                        <p:tav tm="100000">
                                          <p:val>
                                            <p:strVal val="1+ppt_h/2"/>
                                          </p:val>
                                        </p:tav>
                                      </p:tavLst>
                                    </p:anim>
                                    <p:set>
                                      <p:cBhvr>
                                        <p:cTn id="81" dur="1" fill="hold">
                                          <p:stCondLst>
                                            <p:cond delay="2999"/>
                                          </p:stCondLst>
                                        </p:cTn>
                                        <p:tgtEl>
                                          <p:spTgt spid="13"/>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14"/>
                                        </p:tgtEl>
                                        <p:attrNameLst>
                                          <p:attrName>ppt_x</p:attrName>
                                        </p:attrNameLst>
                                      </p:cBhvr>
                                      <p:tavLst>
                                        <p:tav tm="0">
                                          <p:val>
                                            <p:strVal val="ppt_x"/>
                                          </p:val>
                                        </p:tav>
                                        <p:tav tm="100000">
                                          <p:val>
                                            <p:strVal val="ppt_x"/>
                                          </p:val>
                                        </p:tav>
                                      </p:tavLst>
                                    </p:anim>
                                    <p:anim calcmode="lin" valueType="num">
                                      <p:cBhvr additive="base">
                                        <p:cTn id="84" dur="3000"/>
                                        <p:tgtEl>
                                          <p:spTgt spid="14"/>
                                        </p:tgtEl>
                                        <p:attrNameLst>
                                          <p:attrName>ppt_y</p:attrName>
                                        </p:attrNameLst>
                                      </p:cBhvr>
                                      <p:tavLst>
                                        <p:tav tm="0">
                                          <p:val>
                                            <p:strVal val="ppt_y"/>
                                          </p:val>
                                        </p:tav>
                                        <p:tav tm="100000">
                                          <p:val>
                                            <p:strVal val="1+ppt_h/2"/>
                                          </p:val>
                                        </p:tav>
                                      </p:tavLst>
                                    </p:anim>
                                    <p:set>
                                      <p:cBhvr>
                                        <p:cTn id="85" dur="1" fill="hold">
                                          <p:stCondLst>
                                            <p:cond delay="2999"/>
                                          </p:stCondLst>
                                        </p:cTn>
                                        <p:tgtEl>
                                          <p:spTgt spid="14"/>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15"/>
                                        </p:tgtEl>
                                        <p:attrNameLst>
                                          <p:attrName>ppt_x</p:attrName>
                                        </p:attrNameLst>
                                      </p:cBhvr>
                                      <p:tavLst>
                                        <p:tav tm="0">
                                          <p:val>
                                            <p:strVal val="ppt_x"/>
                                          </p:val>
                                        </p:tav>
                                        <p:tav tm="100000">
                                          <p:val>
                                            <p:strVal val="ppt_x"/>
                                          </p:val>
                                        </p:tav>
                                      </p:tavLst>
                                    </p:anim>
                                    <p:anim calcmode="lin" valueType="num">
                                      <p:cBhvr additive="base">
                                        <p:cTn id="88" dur="3000"/>
                                        <p:tgtEl>
                                          <p:spTgt spid="15"/>
                                        </p:tgtEl>
                                        <p:attrNameLst>
                                          <p:attrName>ppt_y</p:attrName>
                                        </p:attrNameLst>
                                      </p:cBhvr>
                                      <p:tavLst>
                                        <p:tav tm="0">
                                          <p:val>
                                            <p:strVal val="ppt_y"/>
                                          </p:val>
                                        </p:tav>
                                        <p:tav tm="100000">
                                          <p:val>
                                            <p:strVal val="1+ppt_h/2"/>
                                          </p:val>
                                        </p:tav>
                                      </p:tavLst>
                                    </p:anim>
                                    <p:set>
                                      <p:cBhvr>
                                        <p:cTn id="89" dur="1" fill="hold">
                                          <p:stCondLst>
                                            <p:cond delay="2999"/>
                                          </p:stCondLst>
                                        </p:cTn>
                                        <p:tgtEl>
                                          <p:spTgt spid="15"/>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8"/>
                                        </p:tgtEl>
                                        <p:attrNameLst>
                                          <p:attrName>ppt_x</p:attrName>
                                        </p:attrNameLst>
                                      </p:cBhvr>
                                      <p:tavLst>
                                        <p:tav tm="0">
                                          <p:val>
                                            <p:strVal val="ppt_x"/>
                                          </p:val>
                                        </p:tav>
                                        <p:tav tm="100000">
                                          <p:val>
                                            <p:strVal val="ppt_x"/>
                                          </p:val>
                                        </p:tav>
                                      </p:tavLst>
                                    </p:anim>
                                    <p:anim calcmode="lin" valueType="num">
                                      <p:cBhvr additive="base">
                                        <p:cTn id="92" dur="3000"/>
                                        <p:tgtEl>
                                          <p:spTgt spid="8"/>
                                        </p:tgtEl>
                                        <p:attrNameLst>
                                          <p:attrName>ppt_y</p:attrName>
                                        </p:attrNameLst>
                                      </p:cBhvr>
                                      <p:tavLst>
                                        <p:tav tm="0">
                                          <p:val>
                                            <p:strVal val="ppt_y"/>
                                          </p:val>
                                        </p:tav>
                                        <p:tav tm="100000">
                                          <p:val>
                                            <p:strVal val="1+ppt_h/2"/>
                                          </p:val>
                                        </p:tav>
                                      </p:tavLst>
                                    </p:anim>
                                    <p:set>
                                      <p:cBhvr>
                                        <p:cTn id="93" dur="1" fill="hold">
                                          <p:stCondLst>
                                            <p:cond delay="2999"/>
                                          </p:stCondLst>
                                        </p:cTn>
                                        <p:tgtEl>
                                          <p:spTgt spid="8"/>
                                        </p:tgtEl>
                                        <p:attrNameLst>
                                          <p:attrName>style.visibility</p:attrName>
                                        </p:attrNameLst>
                                      </p:cBhvr>
                                      <p:to>
                                        <p:strVal val="hidden"/>
                                      </p:to>
                                    </p:set>
                                  </p:childTnLst>
                                </p:cTn>
                              </p:par>
                              <p:par>
                                <p:cTn id="94" presetID="2" presetClass="entr" presetSubtype="1" fill="hold" nodeType="withEffect">
                                  <p:stCondLst>
                                    <p:cond delay="0"/>
                                  </p:stCondLst>
                                  <p:childTnLst>
                                    <p:set>
                                      <p:cBhvr>
                                        <p:cTn id="95" dur="1" fill="hold">
                                          <p:stCondLst>
                                            <p:cond delay="0"/>
                                          </p:stCondLst>
                                        </p:cTn>
                                        <p:tgtEl>
                                          <p:spTgt spid="4"/>
                                        </p:tgtEl>
                                        <p:attrNameLst>
                                          <p:attrName>style.visibility</p:attrName>
                                        </p:attrNameLst>
                                      </p:cBhvr>
                                      <p:to>
                                        <p:strVal val="visible"/>
                                      </p:to>
                                    </p:set>
                                    <p:anim calcmode="lin" valueType="num">
                                      <p:cBhvr additive="base">
                                        <p:cTn id="96" dur="3000" fill="hold"/>
                                        <p:tgtEl>
                                          <p:spTgt spid="4"/>
                                        </p:tgtEl>
                                        <p:attrNameLst>
                                          <p:attrName>ppt_x</p:attrName>
                                        </p:attrNameLst>
                                      </p:cBhvr>
                                      <p:tavLst>
                                        <p:tav tm="0">
                                          <p:val>
                                            <p:strVal val="#ppt_x"/>
                                          </p:val>
                                        </p:tav>
                                        <p:tav tm="100000">
                                          <p:val>
                                            <p:strVal val="#ppt_x"/>
                                          </p:val>
                                        </p:tav>
                                      </p:tavLst>
                                    </p:anim>
                                    <p:anim calcmode="lin" valueType="num">
                                      <p:cBhvr additive="base">
                                        <p:cTn id="97" dur="3000" fill="hold"/>
                                        <p:tgtEl>
                                          <p:spTgt spid="4"/>
                                        </p:tgtEl>
                                        <p:attrNameLst>
                                          <p:attrName>ppt_y</p:attrName>
                                        </p:attrNameLst>
                                      </p:cBhvr>
                                      <p:tavLst>
                                        <p:tav tm="0">
                                          <p:val>
                                            <p:strVal val="0-#ppt_h/2"/>
                                          </p:val>
                                        </p:tav>
                                        <p:tav tm="100000">
                                          <p:val>
                                            <p:strVal val="#ppt_y"/>
                                          </p:val>
                                        </p:tav>
                                      </p:tavLst>
                                    </p:anim>
                                  </p:childTnLst>
                                </p:cTn>
                              </p:par>
                              <p:par>
                                <p:cTn id="98" presetID="16" presetClass="entr" presetSubtype="37" fill="hold" nodeType="withEffect">
                                  <p:stCondLst>
                                    <p:cond delay="0"/>
                                  </p:stCondLst>
                                  <p:childTnLst>
                                    <p:set>
                                      <p:cBhvr>
                                        <p:cTn id="99" dur="1" fill="hold">
                                          <p:stCondLst>
                                            <p:cond delay="0"/>
                                          </p:stCondLst>
                                        </p:cTn>
                                        <p:tgtEl>
                                          <p:spTgt spid="4"/>
                                        </p:tgtEl>
                                        <p:attrNameLst>
                                          <p:attrName>style.visibility</p:attrName>
                                        </p:attrNameLst>
                                      </p:cBhvr>
                                      <p:to>
                                        <p:strVal val="visible"/>
                                      </p:to>
                                    </p:set>
                                    <p:animEffect transition="in" filter="barn(outVertical)">
                                      <p:cBhvr>
                                        <p:cTn id="100" dur="3000"/>
                                        <p:tgtEl>
                                          <p:spTgt spid="4"/>
                                        </p:tgtEl>
                                      </p:cBhvr>
                                    </p:animEffect>
                                  </p:childTnLst>
                                </p:cTn>
                              </p:par>
                            </p:childTnLst>
                          </p:cTn>
                        </p:par>
                        <p:par>
                          <p:cTn id="101" fill="hold">
                            <p:stCondLst>
                              <p:cond delay="6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6"/>
                                        </p:tgtEl>
                                        <p:attrNameLst>
                                          <p:attrName>style.visibility</p:attrName>
                                        </p:attrNameLst>
                                      </p:cBhvr>
                                      <p:to>
                                        <p:strVal val="visible"/>
                                      </p:to>
                                    </p:set>
                                    <p:animEffect transition="in" filter="fade">
                                      <p:cBhvr>
                                        <p:cTn id="104" dur="1000"/>
                                        <p:tgtEl>
                                          <p:spTgt spid="16"/>
                                        </p:tgtEl>
                                      </p:cBhvr>
                                    </p:animEffect>
                                    <p:anim calcmode="lin" valueType="num">
                                      <p:cBhvr>
                                        <p:cTn id="105" dur="1000" fill="hold"/>
                                        <p:tgtEl>
                                          <p:spTgt spid="16"/>
                                        </p:tgtEl>
                                        <p:attrNameLst>
                                          <p:attrName>ppt_x</p:attrName>
                                        </p:attrNameLst>
                                      </p:cBhvr>
                                      <p:tavLst>
                                        <p:tav tm="0">
                                          <p:val>
                                            <p:strVal val="#ppt_x-.1"/>
                                          </p:val>
                                        </p:tav>
                                        <p:tav tm="100000">
                                          <p:val>
                                            <p:strVal val="#ppt_x"/>
                                          </p:val>
                                        </p:tav>
                                      </p:tavLst>
                                    </p:anim>
                                    <p:anim calcmode="lin" valueType="num">
                                      <p:cBhvr>
                                        <p:cTn id="106"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Onda"/>
          <p:cNvSpPr/>
          <p:nvPr/>
        </p:nvSpPr>
        <p:spPr>
          <a:xfrm>
            <a:off x="1857356" y="0"/>
            <a:ext cx="2500298" cy="1012018"/>
          </a:xfrm>
          <a:prstGeom prst="wave">
            <a:avLst>
              <a:gd name="adj1" fmla="val 20000"/>
              <a:gd name="adj2" fmla="val -10000"/>
            </a:avLst>
          </a:prstGeom>
          <a:gradFill flip="none" rotWithShape="1">
            <a:gsLst>
              <a:gs pos="0">
                <a:srgbClr val="D6B19C">
                  <a:alpha val="75000"/>
                </a:srgbClr>
              </a:gs>
              <a:gs pos="30000">
                <a:srgbClr val="D49E6C">
                  <a:alpha val="50000"/>
                </a:srgbClr>
              </a:gs>
              <a:gs pos="70000">
                <a:schemeClr val="accent2">
                  <a:lumMod val="50000"/>
                </a:schemeClr>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Onda"/>
          <p:cNvSpPr/>
          <p:nvPr/>
        </p:nvSpPr>
        <p:spPr>
          <a:xfrm flipH="1">
            <a:off x="4714876" y="0"/>
            <a:ext cx="2419400" cy="1012018"/>
          </a:xfrm>
          <a:prstGeom prst="wave">
            <a:avLst>
              <a:gd name="adj1" fmla="val 20000"/>
              <a:gd name="adj2" fmla="val -10000"/>
            </a:avLst>
          </a:prstGeom>
          <a:gradFill flip="none" rotWithShape="1">
            <a:gsLst>
              <a:gs pos="0">
                <a:srgbClr val="D6B19C">
                  <a:alpha val="75000"/>
                </a:srgbClr>
              </a:gs>
              <a:gs pos="30000">
                <a:srgbClr val="D49E6C">
                  <a:alpha val="50000"/>
                </a:srgbClr>
              </a:gs>
              <a:gs pos="70000">
                <a:schemeClr val="accent2">
                  <a:lumMod val="50000"/>
                </a:schemeClr>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Onda"/>
          <p:cNvSpPr/>
          <p:nvPr/>
        </p:nvSpPr>
        <p:spPr>
          <a:xfrm>
            <a:off x="1857356" y="892955"/>
            <a:ext cx="2500298" cy="1012018"/>
          </a:xfrm>
          <a:prstGeom prst="wave">
            <a:avLst>
              <a:gd name="adj1" fmla="val 20000"/>
              <a:gd name="adj2" fmla="val -10000"/>
            </a:avLst>
          </a:prstGeom>
          <a:gradFill flip="none" rotWithShape="1">
            <a:gsLst>
              <a:gs pos="0">
                <a:srgbClr val="D6B19C">
                  <a:alpha val="75000"/>
                </a:srgbClr>
              </a:gs>
              <a:gs pos="30000">
                <a:srgbClr val="D49E6C">
                  <a:alpha val="50000"/>
                </a:srgbClr>
              </a:gs>
              <a:gs pos="70000">
                <a:schemeClr val="accent2">
                  <a:lumMod val="50000"/>
                </a:schemeClr>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Onda"/>
          <p:cNvSpPr/>
          <p:nvPr/>
        </p:nvSpPr>
        <p:spPr>
          <a:xfrm flipH="1">
            <a:off x="4786314" y="892955"/>
            <a:ext cx="2419400" cy="1012018"/>
          </a:xfrm>
          <a:prstGeom prst="wave">
            <a:avLst>
              <a:gd name="adj1" fmla="val 20000"/>
              <a:gd name="adj2" fmla="val -10000"/>
            </a:avLst>
          </a:prstGeom>
          <a:gradFill flip="none" rotWithShape="1">
            <a:gsLst>
              <a:gs pos="0">
                <a:srgbClr val="D6B19C">
                  <a:alpha val="75000"/>
                </a:srgbClr>
              </a:gs>
              <a:gs pos="30000">
                <a:srgbClr val="D49E6C">
                  <a:alpha val="50000"/>
                </a:srgbClr>
              </a:gs>
              <a:gs pos="70000">
                <a:schemeClr val="accent2">
                  <a:lumMod val="50000"/>
                </a:schemeClr>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Onda"/>
          <p:cNvSpPr/>
          <p:nvPr/>
        </p:nvSpPr>
        <p:spPr>
          <a:xfrm>
            <a:off x="1857356" y="1845462"/>
            <a:ext cx="2500298" cy="1012018"/>
          </a:xfrm>
          <a:prstGeom prst="wave">
            <a:avLst>
              <a:gd name="adj1" fmla="val 20000"/>
              <a:gd name="adj2" fmla="val -10000"/>
            </a:avLst>
          </a:prstGeom>
          <a:gradFill flip="none" rotWithShape="1">
            <a:gsLst>
              <a:gs pos="0">
                <a:srgbClr val="D6B19C">
                  <a:alpha val="75000"/>
                </a:srgbClr>
              </a:gs>
              <a:gs pos="30000">
                <a:srgbClr val="D49E6C">
                  <a:alpha val="50000"/>
                </a:srgbClr>
              </a:gs>
              <a:gs pos="70000">
                <a:schemeClr val="accent2">
                  <a:lumMod val="50000"/>
                </a:schemeClr>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Onda"/>
          <p:cNvSpPr/>
          <p:nvPr/>
        </p:nvSpPr>
        <p:spPr>
          <a:xfrm flipH="1">
            <a:off x="4857752" y="1845462"/>
            <a:ext cx="2419400" cy="1012018"/>
          </a:xfrm>
          <a:prstGeom prst="wave">
            <a:avLst>
              <a:gd name="adj1" fmla="val 20000"/>
              <a:gd name="adj2" fmla="val -10000"/>
            </a:avLst>
          </a:prstGeom>
          <a:gradFill flip="none" rotWithShape="1">
            <a:gsLst>
              <a:gs pos="0">
                <a:srgbClr val="D6B19C">
                  <a:alpha val="75000"/>
                </a:srgbClr>
              </a:gs>
              <a:gs pos="30000">
                <a:srgbClr val="D49E6C">
                  <a:alpha val="50000"/>
                </a:srgbClr>
              </a:gs>
              <a:gs pos="70000">
                <a:schemeClr val="accent2">
                  <a:lumMod val="50000"/>
                </a:schemeClr>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Onda"/>
          <p:cNvSpPr/>
          <p:nvPr/>
        </p:nvSpPr>
        <p:spPr>
          <a:xfrm>
            <a:off x="1857356" y="2857500"/>
            <a:ext cx="2500298" cy="1012018"/>
          </a:xfrm>
          <a:prstGeom prst="wave">
            <a:avLst>
              <a:gd name="adj1" fmla="val 20000"/>
              <a:gd name="adj2" fmla="val -10000"/>
            </a:avLst>
          </a:prstGeom>
          <a:gradFill flip="none" rotWithShape="1">
            <a:gsLst>
              <a:gs pos="0">
                <a:srgbClr val="D6B19C">
                  <a:alpha val="75000"/>
                </a:srgbClr>
              </a:gs>
              <a:gs pos="30000">
                <a:srgbClr val="D49E6C">
                  <a:alpha val="50000"/>
                </a:srgbClr>
              </a:gs>
              <a:gs pos="70000">
                <a:schemeClr val="accent2">
                  <a:lumMod val="50000"/>
                </a:schemeClr>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Onda"/>
          <p:cNvSpPr/>
          <p:nvPr/>
        </p:nvSpPr>
        <p:spPr>
          <a:xfrm flipH="1">
            <a:off x="4929190" y="2738437"/>
            <a:ext cx="2419400" cy="1012018"/>
          </a:xfrm>
          <a:prstGeom prst="wave">
            <a:avLst>
              <a:gd name="adj1" fmla="val 20000"/>
              <a:gd name="adj2" fmla="val -10000"/>
            </a:avLst>
          </a:prstGeom>
          <a:gradFill flip="none" rotWithShape="1">
            <a:gsLst>
              <a:gs pos="0">
                <a:srgbClr val="D6B19C">
                  <a:alpha val="75000"/>
                </a:srgbClr>
              </a:gs>
              <a:gs pos="30000">
                <a:srgbClr val="D49E6C">
                  <a:alpha val="50000"/>
                </a:srgbClr>
              </a:gs>
              <a:gs pos="70000">
                <a:schemeClr val="accent2">
                  <a:lumMod val="50000"/>
                </a:schemeClr>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Onda"/>
          <p:cNvSpPr/>
          <p:nvPr/>
        </p:nvSpPr>
        <p:spPr>
          <a:xfrm>
            <a:off x="1643042" y="3750475"/>
            <a:ext cx="2500298" cy="1012018"/>
          </a:xfrm>
          <a:prstGeom prst="wave">
            <a:avLst>
              <a:gd name="adj1" fmla="val 20000"/>
              <a:gd name="adj2" fmla="val -10000"/>
            </a:avLst>
          </a:prstGeom>
          <a:gradFill flip="none" rotWithShape="1">
            <a:gsLst>
              <a:gs pos="0">
                <a:srgbClr val="D6B19C">
                  <a:alpha val="75000"/>
                </a:srgbClr>
              </a:gs>
              <a:gs pos="30000">
                <a:srgbClr val="D49E6C">
                  <a:alpha val="50000"/>
                </a:srgbClr>
              </a:gs>
              <a:gs pos="70000">
                <a:schemeClr val="accent2">
                  <a:lumMod val="50000"/>
                </a:schemeClr>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Onda"/>
          <p:cNvSpPr/>
          <p:nvPr/>
        </p:nvSpPr>
        <p:spPr>
          <a:xfrm flipH="1">
            <a:off x="4857752" y="3690944"/>
            <a:ext cx="2419400" cy="1012018"/>
          </a:xfrm>
          <a:prstGeom prst="wave">
            <a:avLst>
              <a:gd name="adj1" fmla="val 20000"/>
              <a:gd name="adj2" fmla="val -10000"/>
            </a:avLst>
          </a:prstGeom>
          <a:gradFill flip="none" rotWithShape="1">
            <a:gsLst>
              <a:gs pos="0">
                <a:srgbClr val="D6B19C">
                  <a:alpha val="75000"/>
                </a:srgbClr>
              </a:gs>
              <a:gs pos="30000">
                <a:srgbClr val="D49E6C">
                  <a:alpha val="50000"/>
                </a:srgbClr>
              </a:gs>
              <a:gs pos="70000">
                <a:schemeClr val="accent2">
                  <a:lumMod val="50000"/>
                </a:schemeClr>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Onda"/>
          <p:cNvSpPr/>
          <p:nvPr/>
        </p:nvSpPr>
        <p:spPr>
          <a:xfrm>
            <a:off x="1714480" y="4702982"/>
            <a:ext cx="2500298" cy="1012018"/>
          </a:xfrm>
          <a:prstGeom prst="wave">
            <a:avLst>
              <a:gd name="adj1" fmla="val 20000"/>
              <a:gd name="adj2" fmla="val -10000"/>
            </a:avLst>
          </a:prstGeom>
          <a:gradFill flip="none" rotWithShape="1">
            <a:gsLst>
              <a:gs pos="0">
                <a:srgbClr val="D6B19C">
                  <a:alpha val="75000"/>
                </a:srgbClr>
              </a:gs>
              <a:gs pos="30000">
                <a:srgbClr val="D49E6C">
                  <a:alpha val="50000"/>
                </a:srgbClr>
              </a:gs>
              <a:gs pos="70000">
                <a:schemeClr val="accent2">
                  <a:lumMod val="50000"/>
                </a:schemeClr>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Onda"/>
          <p:cNvSpPr/>
          <p:nvPr/>
        </p:nvSpPr>
        <p:spPr>
          <a:xfrm flipH="1">
            <a:off x="4786314" y="4702982"/>
            <a:ext cx="2419400" cy="1012018"/>
          </a:xfrm>
          <a:prstGeom prst="wave">
            <a:avLst>
              <a:gd name="adj1" fmla="val 20000"/>
              <a:gd name="adj2" fmla="val -10000"/>
            </a:avLst>
          </a:prstGeom>
          <a:gradFill flip="none" rotWithShape="1">
            <a:gsLst>
              <a:gs pos="0">
                <a:srgbClr val="D6B19C">
                  <a:alpha val="75000"/>
                </a:srgbClr>
              </a:gs>
              <a:gs pos="30000">
                <a:srgbClr val="D49E6C">
                  <a:alpha val="50000"/>
                </a:srgbClr>
              </a:gs>
              <a:gs pos="70000">
                <a:schemeClr val="accent2">
                  <a:lumMod val="50000"/>
                </a:schemeClr>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323528" y="4873724"/>
            <a:ext cx="849694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Algunas de las propuestas son el excursionismo y senderismo, rafting, en barcas para 15 personas,  en mula, en avión, helicóptero o atravesándolo en el </a:t>
            </a:r>
            <a:r>
              <a:rPr lang="es-ES" i="1" dirty="0" err="1" smtClean="0">
                <a:effectLst>
                  <a:glow rad="101600">
                    <a:srgbClr val="C00000">
                      <a:alpha val="60000"/>
                    </a:srgbClr>
                  </a:glow>
                  <a:outerShdw blurRad="38100" dist="38100" dir="2700000" algn="tl">
                    <a:srgbClr val="000000">
                      <a:alpha val="43137"/>
                    </a:srgbClr>
                  </a:outerShdw>
                </a:effectLst>
              </a:rPr>
              <a:t>skywalk</a:t>
            </a:r>
            <a:r>
              <a:rPr lang="es-ES" i="1" dirty="0" smtClean="0">
                <a:effectLst>
                  <a:glow rad="101600">
                    <a:srgbClr val="C00000">
                      <a:alpha val="60000"/>
                    </a:srgb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000" advTm="24000">
        <p14:warp dir="in"/>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1+#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1+#ppt_w/2"/>
                                          </p:val>
                                        </p:tav>
                                        <p:tav tm="100000">
                                          <p:val>
                                            <p:strVal val="#ppt_x"/>
                                          </p:val>
                                        </p:tav>
                                      </p:tavLst>
                                    </p:anim>
                                    <p:anim calcmode="lin" valueType="num">
                                      <p:cBhvr additive="base">
                                        <p:cTn id="24" dur="3000" fill="hold"/>
                                        <p:tgtEl>
                                          <p:spTgt spid="13"/>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1+#ppt_w/2"/>
                                          </p:val>
                                        </p:tav>
                                        <p:tav tm="100000">
                                          <p:val>
                                            <p:strVal val="#ppt_x"/>
                                          </p:val>
                                        </p:tav>
                                      </p:tavLst>
                                    </p:anim>
                                    <p:anim calcmode="lin" valueType="num">
                                      <p:cBhvr additive="base">
                                        <p:cTn id="28" dur="3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0-#ppt_w/2"/>
                                          </p:val>
                                        </p:tav>
                                        <p:tav tm="100000">
                                          <p:val>
                                            <p:strVal val="#ppt_x"/>
                                          </p:val>
                                        </p:tav>
                                      </p:tavLst>
                                    </p:anim>
                                    <p:anim calcmode="lin" valueType="num">
                                      <p:cBhvr additive="base">
                                        <p:cTn id="32" dur="30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3000" fill="hold"/>
                                        <p:tgtEl>
                                          <p:spTgt spid="8"/>
                                        </p:tgtEl>
                                        <p:attrNameLst>
                                          <p:attrName>ppt_x</p:attrName>
                                        </p:attrNameLst>
                                      </p:cBhvr>
                                      <p:tavLst>
                                        <p:tav tm="0">
                                          <p:val>
                                            <p:strVal val="0-#ppt_w/2"/>
                                          </p:val>
                                        </p:tav>
                                        <p:tav tm="100000">
                                          <p:val>
                                            <p:strVal val="#ppt_x"/>
                                          </p:val>
                                        </p:tav>
                                      </p:tavLst>
                                    </p:anim>
                                    <p:anim calcmode="lin" valueType="num">
                                      <p:cBhvr additive="base">
                                        <p:cTn id="36" dur="3000" fill="hold"/>
                                        <p:tgtEl>
                                          <p:spTgt spid="8"/>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0-#ppt_w/2"/>
                                          </p:val>
                                        </p:tav>
                                        <p:tav tm="100000">
                                          <p:val>
                                            <p:strVal val="#ppt_x"/>
                                          </p:val>
                                        </p:tav>
                                      </p:tavLst>
                                    </p:anim>
                                    <p:anim calcmode="lin" valueType="num">
                                      <p:cBhvr additive="base">
                                        <p:cTn id="40" dur="3000" fill="hold"/>
                                        <p:tgtEl>
                                          <p:spTgt spid="10"/>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3000" fill="hold"/>
                                        <p:tgtEl>
                                          <p:spTgt spid="12"/>
                                        </p:tgtEl>
                                        <p:attrNameLst>
                                          <p:attrName>ppt_x</p:attrName>
                                        </p:attrNameLst>
                                      </p:cBhvr>
                                      <p:tavLst>
                                        <p:tav tm="0">
                                          <p:val>
                                            <p:strVal val="0-#ppt_w/2"/>
                                          </p:val>
                                        </p:tav>
                                        <p:tav tm="100000">
                                          <p:val>
                                            <p:strVal val="#ppt_x"/>
                                          </p:val>
                                        </p:tav>
                                      </p:tavLst>
                                    </p:anim>
                                    <p:anim calcmode="lin" valueType="num">
                                      <p:cBhvr additive="base">
                                        <p:cTn id="44" dur="3000" fill="hold"/>
                                        <p:tgtEl>
                                          <p:spTgt spid="12"/>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3000" fill="hold"/>
                                        <p:tgtEl>
                                          <p:spTgt spid="14"/>
                                        </p:tgtEl>
                                        <p:attrNameLst>
                                          <p:attrName>ppt_x</p:attrName>
                                        </p:attrNameLst>
                                      </p:cBhvr>
                                      <p:tavLst>
                                        <p:tav tm="0">
                                          <p:val>
                                            <p:strVal val="0-#ppt_w/2"/>
                                          </p:val>
                                        </p:tav>
                                        <p:tav tm="100000">
                                          <p:val>
                                            <p:strVal val="#ppt_x"/>
                                          </p:val>
                                        </p:tav>
                                      </p:tavLst>
                                    </p:anim>
                                    <p:anim calcmode="lin" valueType="num">
                                      <p:cBhvr additive="base">
                                        <p:cTn id="48" dur="3000" fill="hold"/>
                                        <p:tgtEl>
                                          <p:spTgt spid="14"/>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ppt_y"/>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5"/>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7"/>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9"/>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1"/>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3"/>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5"/>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6"/>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8"/>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0"/>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2"/>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4"/>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6"/>
                                        </p:tgtEl>
                                        <p:attrNameLst>
                                          <p:attrName>r</p:attrName>
                                        </p:attrNameLst>
                                      </p:cBhvr>
                                    </p:animRot>
                                  </p:childTnLst>
                                </p:cTn>
                              </p:par>
                            </p:childTnLst>
                          </p:cTn>
                        </p:par>
                        <p:par>
                          <p:cTn id="77" fill="hold">
                            <p:stCondLst>
                              <p:cond delay="3000"/>
                            </p:stCondLst>
                            <p:childTnLst>
                              <p:par>
                                <p:cTn id="78" presetID="2" presetClass="exit" presetSubtype="4" fill="hold" nodeType="afterEffect">
                                  <p:stCondLst>
                                    <p:cond delay="0"/>
                                  </p:stCondLst>
                                  <p:childTnLst>
                                    <p:anim calcmode="lin" valueType="num">
                                      <p:cBhvr additive="base">
                                        <p:cTn id="79" dur="3000"/>
                                        <p:tgtEl>
                                          <p:spTgt spid="5"/>
                                        </p:tgtEl>
                                        <p:attrNameLst>
                                          <p:attrName>ppt_x</p:attrName>
                                        </p:attrNameLst>
                                      </p:cBhvr>
                                      <p:tavLst>
                                        <p:tav tm="0">
                                          <p:val>
                                            <p:strVal val="ppt_x"/>
                                          </p:val>
                                        </p:tav>
                                        <p:tav tm="100000">
                                          <p:val>
                                            <p:strVal val="ppt_x"/>
                                          </p:val>
                                        </p:tav>
                                      </p:tavLst>
                                    </p:anim>
                                    <p:anim calcmode="lin" valueType="num">
                                      <p:cBhvr additive="base">
                                        <p:cTn id="80" dur="3000"/>
                                        <p:tgtEl>
                                          <p:spTgt spid="5"/>
                                        </p:tgtEl>
                                        <p:attrNameLst>
                                          <p:attrName>ppt_y</p:attrName>
                                        </p:attrNameLst>
                                      </p:cBhvr>
                                      <p:tavLst>
                                        <p:tav tm="0">
                                          <p:val>
                                            <p:strVal val="ppt_y"/>
                                          </p:val>
                                        </p:tav>
                                        <p:tav tm="100000">
                                          <p:val>
                                            <p:strVal val="1+ppt_h/2"/>
                                          </p:val>
                                        </p:tav>
                                      </p:tavLst>
                                    </p:anim>
                                    <p:set>
                                      <p:cBhvr>
                                        <p:cTn id="81" dur="1" fill="hold">
                                          <p:stCondLst>
                                            <p:cond delay="2999"/>
                                          </p:stCondLst>
                                        </p:cTn>
                                        <p:tgtEl>
                                          <p:spTgt spid="5"/>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7"/>
                                        </p:tgtEl>
                                        <p:attrNameLst>
                                          <p:attrName>ppt_x</p:attrName>
                                        </p:attrNameLst>
                                      </p:cBhvr>
                                      <p:tavLst>
                                        <p:tav tm="0">
                                          <p:val>
                                            <p:strVal val="ppt_x"/>
                                          </p:val>
                                        </p:tav>
                                        <p:tav tm="100000">
                                          <p:val>
                                            <p:strVal val="ppt_x"/>
                                          </p:val>
                                        </p:tav>
                                      </p:tavLst>
                                    </p:anim>
                                    <p:anim calcmode="lin" valueType="num">
                                      <p:cBhvr additive="base">
                                        <p:cTn id="84" dur="3000"/>
                                        <p:tgtEl>
                                          <p:spTgt spid="7"/>
                                        </p:tgtEl>
                                        <p:attrNameLst>
                                          <p:attrName>ppt_y</p:attrName>
                                        </p:attrNameLst>
                                      </p:cBhvr>
                                      <p:tavLst>
                                        <p:tav tm="0">
                                          <p:val>
                                            <p:strVal val="ppt_y"/>
                                          </p:val>
                                        </p:tav>
                                        <p:tav tm="100000">
                                          <p:val>
                                            <p:strVal val="1+ppt_h/2"/>
                                          </p:val>
                                        </p:tav>
                                      </p:tavLst>
                                    </p:anim>
                                    <p:set>
                                      <p:cBhvr>
                                        <p:cTn id="85" dur="1" fill="hold">
                                          <p:stCondLst>
                                            <p:cond delay="2999"/>
                                          </p:stCondLst>
                                        </p:cTn>
                                        <p:tgtEl>
                                          <p:spTgt spid="7"/>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9"/>
                                        </p:tgtEl>
                                        <p:attrNameLst>
                                          <p:attrName>ppt_x</p:attrName>
                                        </p:attrNameLst>
                                      </p:cBhvr>
                                      <p:tavLst>
                                        <p:tav tm="0">
                                          <p:val>
                                            <p:strVal val="ppt_x"/>
                                          </p:val>
                                        </p:tav>
                                        <p:tav tm="100000">
                                          <p:val>
                                            <p:strVal val="ppt_x"/>
                                          </p:val>
                                        </p:tav>
                                      </p:tavLst>
                                    </p:anim>
                                    <p:anim calcmode="lin" valueType="num">
                                      <p:cBhvr additive="base">
                                        <p:cTn id="88" dur="3000"/>
                                        <p:tgtEl>
                                          <p:spTgt spid="9"/>
                                        </p:tgtEl>
                                        <p:attrNameLst>
                                          <p:attrName>ppt_y</p:attrName>
                                        </p:attrNameLst>
                                      </p:cBhvr>
                                      <p:tavLst>
                                        <p:tav tm="0">
                                          <p:val>
                                            <p:strVal val="ppt_y"/>
                                          </p:val>
                                        </p:tav>
                                        <p:tav tm="100000">
                                          <p:val>
                                            <p:strVal val="1+ppt_h/2"/>
                                          </p:val>
                                        </p:tav>
                                      </p:tavLst>
                                    </p:anim>
                                    <p:set>
                                      <p:cBhvr>
                                        <p:cTn id="89" dur="1" fill="hold">
                                          <p:stCondLst>
                                            <p:cond delay="2999"/>
                                          </p:stCondLst>
                                        </p:cTn>
                                        <p:tgtEl>
                                          <p:spTgt spid="9"/>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11"/>
                                        </p:tgtEl>
                                        <p:attrNameLst>
                                          <p:attrName>ppt_x</p:attrName>
                                        </p:attrNameLst>
                                      </p:cBhvr>
                                      <p:tavLst>
                                        <p:tav tm="0">
                                          <p:val>
                                            <p:strVal val="ppt_x"/>
                                          </p:val>
                                        </p:tav>
                                        <p:tav tm="100000">
                                          <p:val>
                                            <p:strVal val="ppt_x"/>
                                          </p:val>
                                        </p:tav>
                                      </p:tavLst>
                                    </p:anim>
                                    <p:anim calcmode="lin" valueType="num">
                                      <p:cBhvr additive="base">
                                        <p:cTn id="92" dur="3000"/>
                                        <p:tgtEl>
                                          <p:spTgt spid="11"/>
                                        </p:tgtEl>
                                        <p:attrNameLst>
                                          <p:attrName>ppt_y</p:attrName>
                                        </p:attrNameLst>
                                      </p:cBhvr>
                                      <p:tavLst>
                                        <p:tav tm="0">
                                          <p:val>
                                            <p:strVal val="ppt_y"/>
                                          </p:val>
                                        </p:tav>
                                        <p:tav tm="100000">
                                          <p:val>
                                            <p:strVal val="1+ppt_h/2"/>
                                          </p:val>
                                        </p:tav>
                                      </p:tavLst>
                                    </p:anim>
                                    <p:set>
                                      <p:cBhvr>
                                        <p:cTn id="93" dur="1" fill="hold">
                                          <p:stCondLst>
                                            <p:cond delay="2999"/>
                                          </p:stCondLst>
                                        </p:cTn>
                                        <p:tgtEl>
                                          <p:spTgt spid="11"/>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13"/>
                                        </p:tgtEl>
                                        <p:attrNameLst>
                                          <p:attrName>ppt_x</p:attrName>
                                        </p:attrNameLst>
                                      </p:cBhvr>
                                      <p:tavLst>
                                        <p:tav tm="0">
                                          <p:val>
                                            <p:strVal val="ppt_x"/>
                                          </p:val>
                                        </p:tav>
                                        <p:tav tm="100000">
                                          <p:val>
                                            <p:strVal val="ppt_x"/>
                                          </p:val>
                                        </p:tav>
                                      </p:tavLst>
                                    </p:anim>
                                    <p:anim calcmode="lin" valueType="num">
                                      <p:cBhvr additive="base">
                                        <p:cTn id="96" dur="3000"/>
                                        <p:tgtEl>
                                          <p:spTgt spid="13"/>
                                        </p:tgtEl>
                                        <p:attrNameLst>
                                          <p:attrName>ppt_y</p:attrName>
                                        </p:attrNameLst>
                                      </p:cBhvr>
                                      <p:tavLst>
                                        <p:tav tm="0">
                                          <p:val>
                                            <p:strVal val="ppt_y"/>
                                          </p:val>
                                        </p:tav>
                                        <p:tav tm="100000">
                                          <p:val>
                                            <p:strVal val="1+ppt_h/2"/>
                                          </p:val>
                                        </p:tav>
                                      </p:tavLst>
                                    </p:anim>
                                    <p:set>
                                      <p:cBhvr>
                                        <p:cTn id="97" dur="1" fill="hold">
                                          <p:stCondLst>
                                            <p:cond delay="2999"/>
                                          </p:stCondLst>
                                        </p:cTn>
                                        <p:tgtEl>
                                          <p:spTgt spid="13"/>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15"/>
                                        </p:tgtEl>
                                        <p:attrNameLst>
                                          <p:attrName>ppt_x</p:attrName>
                                        </p:attrNameLst>
                                      </p:cBhvr>
                                      <p:tavLst>
                                        <p:tav tm="0">
                                          <p:val>
                                            <p:strVal val="ppt_x"/>
                                          </p:val>
                                        </p:tav>
                                        <p:tav tm="100000">
                                          <p:val>
                                            <p:strVal val="ppt_x"/>
                                          </p:val>
                                        </p:tav>
                                      </p:tavLst>
                                    </p:anim>
                                    <p:anim calcmode="lin" valueType="num">
                                      <p:cBhvr additive="base">
                                        <p:cTn id="100" dur="3000"/>
                                        <p:tgtEl>
                                          <p:spTgt spid="15"/>
                                        </p:tgtEl>
                                        <p:attrNameLst>
                                          <p:attrName>ppt_y</p:attrName>
                                        </p:attrNameLst>
                                      </p:cBhvr>
                                      <p:tavLst>
                                        <p:tav tm="0">
                                          <p:val>
                                            <p:strVal val="ppt_y"/>
                                          </p:val>
                                        </p:tav>
                                        <p:tav tm="100000">
                                          <p:val>
                                            <p:strVal val="1+ppt_h/2"/>
                                          </p:val>
                                        </p:tav>
                                      </p:tavLst>
                                    </p:anim>
                                    <p:set>
                                      <p:cBhvr>
                                        <p:cTn id="101" dur="1" fill="hold">
                                          <p:stCondLst>
                                            <p:cond delay="2999"/>
                                          </p:stCondLst>
                                        </p:cTn>
                                        <p:tgtEl>
                                          <p:spTgt spid="15"/>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6"/>
                                        </p:tgtEl>
                                        <p:attrNameLst>
                                          <p:attrName>ppt_x</p:attrName>
                                        </p:attrNameLst>
                                      </p:cBhvr>
                                      <p:tavLst>
                                        <p:tav tm="0">
                                          <p:val>
                                            <p:strVal val="ppt_x"/>
                                          </p:val>
                                        </p:tav>
                                        <p:tav tm="100000">
                                          <p:val>
                                            <p:strVal val="ppt_x"/>
                                          </p:val>
                                        </p:tav>
                                      </p:tavLst>
                                    </p:anim>
                                    <p:anim calcmode="lin" valueType="num">
                                      <p:cBhvr additive="base">
                                        <p:cTn id="104" dur="3000"/>
                                        <p:tgtEl>
                                          <p:spTgt spid="6"/>
                                        </p:tgtEl>
                                        <p:attrNameLst>
                                          <p:attrName>ppt_y</p:attrName>
                                        </p:attrNameLst>
                                      </p:cBhvr>
                                      <p:tavLst>
                                        <p:tav tm="0">
                                          <p:val>
                                            <p:strVal val="ppt_y"/>
                                          </p:val>
                                        </p:tav>
                                        <p:tav tm="100000">
                                          <p:val>
                                            <p:strVal val="0-ppt_h/2"/>
                                          </p:val>
                                        </p:tav>
                                      </p:tavLst>
                                    </p:anim>
                                    <p:set>
                                      <p:cBhvr>
                                        <p:cTn id="105" dur="1" fill="hold">
                                          <p:stCondLst>
                                            <p:cond delay="2999"/>
                                          </p:stCondLst>
                                        </p:cTn>
                                        <p:tgtEl>
                                          <p:spTgt spid="6"/>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8"/>
                                        </p:tgtEl>
                                        <p:attrNameLst>
                                          <p:attrName>ppt_x</p:attrName>
                                        </p:attrNameLst>
                                      </p:cBhvr>
                                      <p:tavLst>
                                        <p:tav tm="0">
                                          <p:val>
                                            <p:strVal val="ppt_x"/>
                                          </p:val>
                                        </p:tav>
                                        <p:tav tm="100000">
                                          <p:val>
                                            <p:strVal val="ppt_x"/>
                                          </p:val>
                                        </p:tav>
                                      </p:tavLst>
                                    </p:anim>
                                    <p:anim calcmode="lin" valueType="num">
                                      <p:cBhvr additive="base">
                                        <p:cTn id="108" dur="3000"/>
                                        <p:tgtEl>
                                          <p:spTgt spid="8"/>
                                        </p:tgtEl>
                                        <p:attrNameLst>
                                          <p:attrName>ppt_y</p:attrName>
                                        </p:attrNameLst>
                                      </p:cBhvr>
                                      <p:tavLst>
                                        <p:tav tm="0">
                                          <p:val>
                                            <p:strVal val="ppt_y"/>
                                          </p:val>
                                        </p:tav>
                                        <p:tav tm="100000">
                                          <p:val>
                                            <p:strVal val="0-ppt_h/2"/>
                                          </p:val>
                                        </p:tav>
                                      </p:tavLst>
                                    </p:anim>
                                    <p:set>
                                      <p:cBhvr>
                                        <p:cTn id="109" dur="1" fill="hold">
                                          <p:stCondLst>
                                            <p:cond delay="2999"/>
                                          </p:stCondLst>
                                        </p:cTn>
                                        <p:tgtEl>
                                          <p:spTgt spid="8"/>
                                        </p:tgtEl>
                                        <p:attrNameLst>
                                          <p:attrName>style.visibility</p:attrName>
                                        </p:attrNameLst>
                                      </p:cBhvr>
                                      <p:to>
                                        <p:strVal val="hidden"/>
                                      </p:to>
                                    </p:set>
                                  </p:childTnLst>
                                </p:cTn>
                              </p:par>
                              <p:par>
                                <p:cTn id="110" presetID="2" presetClass="exit" presetSubtype="1" fill="hold" nodeType="withEffect">
                                  <p:stCondLst>
                                    <p:cond delay="0"/>
                                  </p:stCondLst>
                                  <p:childTnLst>
                                    <p:anim calcmode="lin" valueType="num">
                                      <p:cBhvr additive="base">
                                        <p:cTn id="111" dur="3000"/>
                                        <p:tgtEl>
                                          <p:spTgt spid="10"/>
                                        </p:tgtEl>
                                        <p:attrNameLst>
                                          <p:attrName>ppt_x</p:attrName>
                                        </p:attrNameLst>
                                      </p:cBhvr>
                                      <p:tavLst>
                                        <p:tav tm="0">
                                          <p:val>
                                            <p:strVal val="ppt_x"/>
                                          </p:val>
                                        </p:tav>
                                        <p:tav tm="100000">
                                          <p:val>
                                            <p:strVal val="ppt_x"/>
                                          </p:val>
                                        </p:tav>
                                      </p:tavLst>
                                    </p:anim>
                                    <p:anim calcmode="lin" valueType="num">
                                      <p:cBhvr additive="base">
                                        <p:cTn id="112" dur="3000"/>
                                        <p:tgtEl>
                                          <p:spTgt spid="10"/>
                                        </p:tgtEl>
                                        <p:attrNameLst>
                                          <p:attrName>ppt_y</p:attrName>
                                        </p:attrNameLst>
                                      </p:cBhvr>
                                      <p:tavLst>
                                        <p:tav tm="0">
                                          <p:val>
                                            <p:strVal val="ppt_y"/>
                                          </p:val>
                                        </p:tav>
                                        <p:tav tm="100000">
                                          <p:val>
                                            <p:strVal val="0-ppt_h/2"/>
                                          </p:val>
                                        </p:tav>
                                      </p:tavLst>
                                    </p:anim>
                                    <p:set>
                                      <p:cBhvr>
                                        <p:cTn id="113" dur="1" fill="hold">
                                          <p:stCondLst>
                                            <p:cond delay="2999"/>
                                          </p:stCondLst>
                                        </p:cTn>
                                        <p:tgtEl>
                                          <p:spTgt spid="10"/>
                                        </p:tgtEl>
                                        <p:attrNameLst>
                                          <p:attrName>style.visibility</p:attrName>
                                        </p:attrNameLst>
                                      </p:cBhvr>
                                      <p:to>
                                        <p:strVal val="hidden"/>
                                      </p:to>
                                    </p:set>
                                  </p:childTnLst>
                                </p:cTn>
                              </p:par>
                              <p:par>
                                <p:cTn id="114" presetID="2" presetClass="exit" presetSubtype="1" fill="hold" nodeType="withEffect">
                                  <p:stCondLst>
                                    <p:cond delay="0"/>
                                  </p:stCondLst>
                                  <p:childTnLst>
                                    <p:anim calcmode="lin" valueType="num">
                                      <p:cBhvr additive="base">
                                        <p:cTn id="115" dur="3000"/>
                                        <p:tgtEl>
                                          <p:spTgt spid="12"/>
                                        </p:tgtEl>
                                        <p:attrNameLst>
                                          <p:attrName>ppt_x</p:attrName>
                                        </p:attrNameLst>
                                      </p:cBhvr>
                                      <p:tavLst>
                                        <p:tav tm="0">
                                          <p:val>
                                            <p:strVal val="ppt_x"/>
                                          </p:val>
                                        </p:tav>
                                        <p:tav tm="100000">
                                          <p:val>
                                            <p:strVal val="ppt_x"/>
                                          </p:val>
                                        </p:tav>
                                      </p:tavLst>
                                    </p:anim>
                                    <p:anim calcmode="lin" valueType="num">
                                      <p:cBhvr additive="base">
                                        <p:cTn id="116" dur="3000"/>
                                        <p:tgtEl>
                                          <p:spTgt spid="12"/>
                                        </p:tgtEl>
                                        <p:attrNameLst>
                                          <p:attrName>ppt_y</p:attrName>
                                        </p:attrNameLst>
                                      </p:cBhvr>
                                      <p:tavLst>
                                        <p:tav tm="0">
                                          <p:val>
                                            <p:strVal val="ppt_y"/>
                                          </p:val>
                                        </p:tav>
                                        <p:tav tm="100000">
                                          <p:val>
                                            <p:strVal val="0-ppt_h/2"/>
                                          </p:val>
                                        </p:tav>
                                      </p:tavLst>
                                    </p:anim>
                                    <p:set>
                                      <p:cBhvr>
                                        <p:cTn id="117" dur="1" fill="hold">
                                          <p:stCondLst>
                                            <p:cond delay="2999"/>
                                          </p:stCondLst>
                                        </p:cTn>
                                        <p:tgtEl>
                                          <p:spTgt spid="12"/>
                                        </p:tgtEl>
                                        <p:attrNameLst>
                                          <p:attrName>style.visibility</p:attrName>
                                        </p:attrNameLst>
                                      </p:cBhvr>
                                      <p:to>
                                        <p:strVal val="hidden"/>
                                      </p:to>
                                    </p:set>
                                  </p:childTnLst>
                                </p:cTn>
                              </p:par>
                              <p:par>
                                <p:cTn id="118" presetID="2" presetClass="exit" presetSubtype="1" fill="hold" nodeType="withEffect">
                                  <p:stCondLst>
                                    <p:cond delay="0"/>
                                  </p:stCondLst>
                                  <p:childTnLst>
                                    <p:anim calcmode="lin" valueType="num">
                                      <p:cBhvr additive="base">
                                        <p:cTn id="119" dur="3000"/>
                                        <p:tgtEl>
                                          <p:spTgt spid="14"/>
                                        </p:tgtEl>
                                        <p:attrNameLst>
                                          <p:attrName>ppt_x</p:attrName>
                                        </p:attrNameLst>
                                      </p:cBhvr>
                                      <p:tavLst>
                                        <p:tav tm="0">
                                          <p:val>
                                            <p:strVal val="ppt_x"/>
                                          </p:val>
                                        </p:tav>
                                        <p:tav tm="100000">
                                          <p:val>
                                            <p:strVal val="ppt_x"/>
                                          </p:val>
                                        </p:tav>
                                      </p:tavLst>
                                    </p:anim>
                                    <p:anim calcmode="lin" valueType="num">
                                      <p:cBhvr additive="base">
                                        <p:cTn id="120" dur="3000"/>
                                        <p:tgtEl>
                                          <p:spTgt spid="14"/>
                                        </p:tgtEl>
                                        <p:attrNameLst>
                                          <p:attrName>ppt_y</p:attrName>
                                        </p:attrNameLst>
                                      </p:cBhvr>
                                      <p:tavLst>
                                        <p:tav tm="0">
                                          <p:val>
                                            <p:strVal val="ppt_y"/>
                                          </p:val>
                                        </p:tav>
                                        <p:tav tm="100000">
                                          <p:val>
                                            <p:strVal val="0-ppt_h/2"/>
                                          </p:val>
                                        </p:tav>
                                      </p:tavLst>
                                    </p:anim>
                                    <p:set>
                                      <p:cBhvr>
                                        <p:cTn id="121" dur="1" fill="hold">
                                          <p:stCondLst>
                                            <p:cond delay="2999"/>
                                          </p:stCondLst>
                                        </p:cTn>
                                        <p:tgtEl>
                                          <p:spTgt spid="14"/>
                                        </p:tgtEl>
                                        <p:attrNameLst>
                                          <p:attrName>style.visibility</p:attrName>
                                        </p:attrNameLst>
                                      </p:cBhvr>
                                      <p:to>
                                        <p:strVal val="hidden"/>
                                      </p:to>
                                    </p:set>
                                  </p:childTnLst>
                                </p:cTn>
                              </p:par>
                              <p:par>
                                <p:cTn id="122" presetID="2" presetClass="exit" presetSubtype="1" fill="hold" nodeType="withEffect">
                                  <p:stCondLst>
                                    <p:cond delay="0"/>
                                  </p:stCondLst>
                                  <p:childTnLst>
                                    <p:anim calcmode="lin" valueType="num">
                                      <p:cBhvr additive="base">
                                        <p:cTn id="123" dur="3000"/>
                                        <p:tgtEl>
                                          <p:spTgt spid="16"/>
                                        </p:tgtEl>
                                        <p:attrNameLst>
                                          <p:attrName>ppt_x</p:attrName>
                                        </p:attrNameLst>
                                      </p:cBhvr>
                                      <p:tavLst>
                                        <p:tav tm="0">
                                          <p:val>
                                            <p:strVal val="ppt_x"/>
                                          </p:val>
                                        </p:tav>
                                        <p:tav tm="100000">
                                          <p:val>
                                            <p:strVal val="ppt_x"/>
                                          </p:val>
                                        </p:tav>
                                      </p:tavLst>
                                    </p:anim>
                                    <p:anim calcmode="lin" valueType="num">
                                      <p:cBhvr additive="base">
                                        <p:cTn id="124" dur="3000"/>
                                        <p:tgtEl>
                                          <p:spTgt spid="16"/>
                                        </p:tgtEl>
                                        <p:attrNameLst>
                                          <p:attrName>ppt_y</p:attrName>
                                        </p:attrNameLst>
                                      </p:cBhvr>
                                      <p:tavLst>
                                        <p:tav tm="0">
                                          <p:val>
                                            <p:strVal val="ppt_y"/>
                                          </p:val>
                                        </p:tav>
                                        <p:tav tm="100000">
                                          <p:val>
                                            <p:strVal val="0-ppt_h/2"/>
                                          </p:val>
                                        </p:tav>
                                      </p:tavLst>
                                    </p:anim>
                                    <p:set>
                                      <p:cBhvr>
                                        <p:cTn id="125" dur="1" fill="hold">
                                          <p:stCondLst>
                                            <p:cond delay="2999"/>
                                          </p:stCondLst>
                                        </p:cTn>
                                        <p:tgtEl>
                                          <p:spTgt spid="16"/>
                                        </p:tgtEl>
                                        <p:attrNameLst>
                                          <p:attrName>style.visibility</p:attrName>
                                        </p:attrNameLst>
                                      </p:cBhvr>
                                      <p:to>
                                        <p:strVal val="hidden"/>
                                      </p:to>
                                    </p:set>
                                  </p:childTnLst>
                                </p:cTn>
                              </p:par>
                              <p:par>
                                <p:cTn id="126" presetID="23" presetClass="entr" presetSubtype="288" fill="hold" nodeType="withEffect">
                                  <p:stCondLst>
                                    <p:cond delay="0"/>
                                  </p:stCondLst>
                                  <p:childTnLst>
                                    <p:set>
                                      <p:cBhvr>
                                        <p:cTn id="127" dur="1" fill="hold">
                                          <p:stCondLst>
                                            <p:cond delay="0"/>
                                          </p:stCondLst>
                                        </p:cTn>
                                        <p:tgtEl>
                                          <p:spTgt spid="4"/>
                                        </p:tgtEl>
                                        <p:attrNameLst>
                                          <p:attrName>style.visibility</p:attrName>
                                        </p:attrNameLst>
                                      </p:cBhvr>
                                      <p:to>
                                        <p:strVal val="visible"/>
                                      </p:to>
                                    </p:set>
                                    <p:anim calcmode="lin" valueType="num">
                                      <p:cBhvr>
                                        <p:cTn id="128" dur="3000" fill="hold"/>
                                        <p:tgtEl>
                                          <p:spTgt spid="4"/>
                                        </p:tgtEl>
                                        <p:attrNameLst>
                                          <p:attrName>ppt_w</p:attrName>
                                        </p:attrNameLst>
                                      </p:cBhvr>
                                      <p:tavLst>
                                        <p:tav tm="0">
                                          <p:val>
                                            <p:strVal val="4/3*#ppt_w"/>
                                          </p:val>
                                        </p:tav>
                                        <p:tav tm="100000">
                                          <p:val>
                                            <p:strVal val="#ppt_w"/>
                                          </p:val>
                                        </p:tav>
                                      </p:tavLst>
                                    </p:anim>
                                    <p:anim calcmode="lin" valueType="num">
                                      <p:cBhvr>
                                        <p:cTn id="129" dur="3000" fill="hold"/>
                                        <p:tgtEl>
                                          <p:spTgt spid="4"/>
                                        </p:tgtEl>
                                        <p:attrNameLst>
                                          <p:attrName>ppt_h</p:attrName>
                                        </p:attrNameLst>
                                      </p:cBhvr>
                                      <p:tavLst>
                                        <p:tav tm="0">
                                          <p:val>
                                            <p:strVal val="4/3*#ppt_h"/>
                                          </p:val>
                                        </p:tav>
                                        <p:tav tm="100000">
                                          <p:val>
                                            <p:strVal val="#ppt_h"/>
                                          </p:val>
                                        </p:tav>
                                      </p:tavLst>
                                    </p:anim>
                                  </p:childTnLst>
                                </p:cTn>
                              </p:par>
                              <p:par>
                                <p:cTn id="130" presetID="16" presetClass="entr" presetSubtype="42" fill="hold" nodeType="withEffect">
                                  <p:stCondLst>
                                    <p:cond delay="0"/>
                                  </p:stCondLst>
                                  <p:childTnLst>
                                    <p:set>
                                      <p:cBhvr>
                                        <p:cTn id="131" dur="1" fill="hold">
                                          <p:stCondLst>
                                            <p:cond delay="0"/>
                                          </p:stCondLst>
                                        </p:cTn>
                                        <p:tgtEl>
                                          <p:spTgt spid="4"/>
                                        </p:tgtEl>
                                        <p:attrNameLst>
                                          <p:attrName>style.visibility</p:attrName>
                                        </p:attrNameLst>
                                      </p:cBhvr>
                                      <p:to>
                                        <p:strVal val="visible"/>
                                      </p:to>
                                    </p:set>
                                    <p:animEffect transition="in" filter="barn(outHorizontal)">
                                      <p:cBhvr>
                                        <p:cTn id="132" dur="3000"/>
                                        <p:tgtEl>
                                          <p:spTgt spid="4"/>
                                        </p:tgtEl>
                                      </p:cBhvr>
                                    </p:animEffect>
                                  </p:childTnLst>
                                </p:cTn>
                              </p:par>
                            </p:childTnLst>
                          </p:cTn>
                        </p:par>
                        <p:par>
                          <p:cTn id="133" fill="hold">
                            <p:stCondLst>
                              <p:cond delay="6000"/>
                            </p:stCondLst>
                            <p:childTnLst>
                              <p:par>
                                <p:cTn id="134" presetID="40" presetClass="entr" presetSubtype="0" fill="hold" grpId="0" nodeType="afterEffect">
                                  <p:stCondLst>
                                    <p:cond delay="0"/>
                                  </p:stCondLst>
                                  <p:iterate type="lt">
                                    <p:tmPct val="10000"/>
                                  </p:iterate>
                                  <p:childTnLst>
                                    <p:set>
                                      <p:cBhvr>
                                        <p:cTn id="135" dur="1" fill="hold">
                                          <p:stCondLst>
                                            <p:cond delay="0"/>
                                          </p:stCondLst>
                                        </p:cTn>
                                        <p:tgtEl>
                                          <p:spTgt spid="17"/>
                                        </p:tgtEl>
                                        <p:attrNameLst>
                                          <p:attrName>style.visibility</p:attrName>
                                        </p:attrNameLst>
                                      </p:cBhvr>
                                      <p:to>
                                        <p:strVal val="visible"/>
                                      </p:to>
                                    </p:set>
                                    <p:animEffect transition="in" filter="fade">
                                      <p:cBhvr>
                                        <p:cTn id="136" dur="1000"/>
                                        <p:tgtEl>
                                          <p:spTgt spid="17"/>
                                        </p:tgtEl>
                                      </p:cBhvr>
                                    </p:animEffect>
                                    <p:anim calcmode="lin" valueType="num">
                                      <p:cBhvr>
                                        <p:cTn id="137" dur="1000" fill="hold"/>
                                        <p:tgtEl>
                                          <p:spTgt spid="17"/>
                                        </p:tgtEl>
                                        <p:attrNameLst>
                                          <p:attrName>ppt_x</p:attrName>
                                        </p:attrNameLst>
                                      </p:cBhvr>
                                      <p:tavLst>
                                        <p:tav tm="0">
                                          <p:val>
                                            <p:strVal val="#ppt_x-.1"/>
                                          </p:val>
                                        </p:tav>
                                        <p:tav tm="100000">
                                          <p:val>
                                            <p:strVal val="#ppt_x"/>
                                          </p:val>
                                        </p:tav>
                                      </p:tavLst>
                                    </p:anim>
                                    <p:anim calcmode="lin" valueType="num">
                                      <p:cBhvr>
                                        <p:cTn id="138"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Luna"/>
          <p:cNvSpPr/>
          <p:nvPr/>
        </p:nvSpPr>
        <p:spPr>
          <a:xfrm rot="14551537">
            <a:off x="3302000" y="-519112"/>
            <a:ext cx="903288" cy="2100262"/>
          </a:xfrm>
          <a:prstGeom prst="moon">
            <a:avLst>
              <a:gd name="adj" fmla="val 44455"/>
            </a:avLst>
          </a:prstGeom>
          <a:noFill/>
          <a:ln w="38100">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una"/>
          <p:cNvSpPr/>
          <p:nvPr/>
        </p:nvSpPr>
        <p:spPr>
          <a:xfrm rot="18170604">
            <a:off x="4867275" y="-468312"/>
            <a:ext cx="903288" cy="2100262"/>
          </a:xfrm>
          <a:prstGeom prst="moon">
            <a:avLst>
              <a:gd name="adj" fmla="val 44455"/>
            </a:avLst>
          </a:prstGeom>
          <a:noFill/>
          <a:ln w="38100">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rot="14878358">
            <a:off x="3298032" y="78581"/>
            <a:ext cx="901700" cy="2100263"/>
          </a:xfrm>
          <a:prstGeom prst="moon">
            <a:avLst>
              <a:gd name="adj" fmla="val 44455"/>
            </a:avLst>
          </a:prstGeom>
          <a:noFill/>
          <a:ln w="38100">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rot="17839699">
            <a:off x="4788694" y="134144"/>
            <a:ext cx="917575" cy="2090737"/>
          </a:xfrm>
          <a:prstGeom prst="moon">
            <a:avLst>
              <a:gd name="adj" fmla="val 44455"/>
            </a:avLst>
          </a:prstGeom>
          <a:noFill/>
          <a:ln w="38100">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Luna"/>
          <p:cNvSpPr/>
          <p:nvPr/>
        </p:nvSpPr>
        <p:spPr>
          <a:xfrm rot="14878358">
            <a:off x="3297238" y="733425"/>
            <a:ext cx="903287" cy="2100263"/>
          </a:xfrm>
          <a:prstGeom prst="moon">
            <a:avLst>
              <a:gd name="adj" fmla="val 44455"/>
            </a:avLst>
          </a:prstGeom>
          <a:noFill/>
          <a:ln w="38100">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Luna"/>
          <p:cNvSpPr/>
          <p:nvPr/>
        </p:nvSpPr>
        <p:spPr>
          <a:xfrm rot="17839699">
            <a:off x="4794250" y="798513"/>
            <a:ext cx="915987" cy="2090738"/>
          </a:xfrm>
          <a:prstGeom prst="moon">
            <a:avLst>
              <a:gd name="adj" fmla="val 44455"/>
            </a:avLst>
          </a:prstGeom>
          <a:noFill/>
          <a:ln w="38100">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Luna"/>
          <p:cNvSpPr/>
          <p:nvPr/>
        </p:nvSpPr>
        <p:spPr>
          <a:xfrm rot="14878358">
            <a:off x="3297238" y="1328737"/>
            <a:ext cx="903288" cy="2100263"/>
          </a:xfrm>
          <a:prstGeom prst="moon">
            <a:avLst>
              <a:gd name="adj" fmla="val 44455"/>
            </a:avLst>
          </a:prstGeom>
          <a:noFill/>
          <a:ln w="38100">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Luna"/>
          <p:cNvSpPr/>
          <p:nvPr/>
        </p:nvSpPr>
        <p:spPr>
          <a:xfrm rot="17839699">
            <a:off x="4793456" y="1453357"/>
            <a:ext cx="917575" cy="2090738"/>
          </a:xfrm>
          <a:prstGeom prst="moon">
            <a:avLst>
              <a:gd name="adj" fmla="val 44455"/>
            </a:avLst>
          </a:prstGeom>
          <a:noFill/>
          <a:ln w="38100">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Luna"/>
          <p:cNvSpPr/>
          <p:nvPr/>
        </p:nvSpPr>
        <p:spPr>
          <a:xfrm rot="14878358">
            <a:off x="3225800" y="1924051"/>
            <a:ext cx="903287" cy="2100262"/>
          </a:xfrm>
          <a:prstGeom prst="moon">
            <a:avLst>
              <a:gd name="adj" fmla="val 44455"/>
            </a:avLst>
          </a:prstGeom>
          <a:noFill/>
          <a:ln w="38100">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Luna"/>
          <p:cNvSpPr/>
          <p:nvPr/>
        </p:nvSpPr>
        <p:spPr>
          <a:xfrm rot="17839699">
            <a:off x="4722019" y="2048669"/>
            <a:ext cx="917575" cy="2090737"/>
          </a:xfrm>
          <a:prstGeom prst="moon">
            <a:avLst>
              <a:gd name="adj" fmla="val 44455"/>
            </a:avLst>
          </a:prstGeom>
          <a:noFill/>
          <a:ln w="38100">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Luna"/>
          <p:cNvSpPr/>
          <p:nvPr/>
        </p:nvSpPr>
        <p:spPr>
          <a:xfrm rot="14878358">
            <a:off x="3155157" y="2578893"/>
            <a:ext cx="901700" cy="2100263"/>
          </a:xfrm>
          <a:prstGeom prst="moon">
            <a:avLst>
              <a:gd name="adj" fmla="val 44455"/>
            </a:avLst>
          </a:prstGeom>
          <a:noFill/>
          <a:ln w="38100">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Luna"/>
          <p:cNvSpPr/>
          <p:nvPr/>
        </p:nvSpPr>
        <p:spPr>
          <a:xfrm rot="17839699">
            <a:off x="4650581" y="2643982"/>
            <a:ext cx="917575" cy="2090738"/>
          </a:xfrm>
          <a:prstGeom prst="moon">
            <a:avLst>
              <a:gd name="adj" fmla="val 44455"/>
            </a:avLst>
          </a:prstGeom>
          <a:noFill/>
          <a:ln w="38100">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Luna"/>
          <p:cNvSpPr/>
          <p:nvPr/>
        </p:nvSpPr>
        <p:spPr>
          <a:xfrm rot="14878358">
            <a:off x="3155157" y="3174206"/>
            <a:ext cx="901700" cy="2100263"/>
          </a:xfrm>
          <a:prstGeom prst="moon">
            <a:avLst>
              <a:gd name="adj" fmla="val 44455"/>
            </a:avLst>
          </a:prstGeom>
          <a:noFill/>
          <a:ln w="38100">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Luna"/>
          <p:cNvSpPr/>
          <p:nvPr/>
        </p:nvSpPr>
        <p:spPr>
          <a:xfrm rot="17839699">
            <a:off x="4579144" y="3239294"/>
            <a:ext cx="917575" cy="2090737"/>
          </a:xfrm>
          <a:prstGeom prst="moon">
            <a:avLst>
              <a:gd name="adj" fmla="val 44455"/>
            </a:avLst>
          </a:prstGeom>
          <a:noFill/>
          <a:ln w="38100">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Luna"/>
          <p:cNvSpPr/>
          <p:nvPr/>
        </p:nvSpPr>
        <p:spPr>
          <a:xfrm rot="14878358">
            <a:off x="3083719" y="3888582"/>
            <a:ext cx="901700" cy="2100262"/>
          </a:xfrm>
          <a:prstGeom prst="moon">
            <a:avLst>
              <a:gd name="adj" fmla="val 44455"/>
            </a:avLst>
          </a:prstGeom>
          <a:noFill/>
          <a:ln w="38100">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Luna"/>
          <p:cNvSpPr/>
          <p:nvPr/>
        </p:nvSpPr>
        <p:spPr>
          <a:xfrm rot="17839699">
            <a:off x="4572794" y="3848894"/>
            <a:ext cx="949325" cy="2090737"/>
          </a:xfrm>
          <a:prstGeom prst="moon">
            <a:avLst>
              <a:gd name="adj" fmla="val 42962"/>
            </a:avLst>
          </a:prstGeom>
          <a:noFill/>
          <a:ln w="38100">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5" name="4 Imagen" descr="100_233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2" name="21 CuadroTexto"/>
          <p:cNvSpPr txBox="1"/>
          <p:nvPr/>
        </p:nvSpPr>
        <p:spPr>
          <a:xfrm>
            <a:off x="395536"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sector norte y sur del Gran Cañón del Colorado están preservados por el Servicio de Parques Nacionales de los Estados Unidos, el sector oeste es una reserva de los indios </a:t>
            </a:r>
            <a:r>
              <a:rPr lang="es-ES" i="1" dirty="0" err="1" smtClean="0">
                <a:effectLst>
                  <a:glow rad="101600">
                    <a:srgbClr val="C00000">
                      <a:alpha val="60000"/>
                    </a:srgbClr>
                  </a:glow>
                  <a:outerShdw blurRad="38100" dist="38100" dir="2700000" algn="tl">
                    <a:srgbClr val="000000">
                      <a:alpha val="43137"/>
                    </a:srgbClr>
                  </a:outerShdw>
                </a:effectLst>
              </a:rPr>
              <a:t>Hualapai</a:t>
            </a:r>
            <a:r>
              <a:rPr lang="es-ES" i="1" dirty="0" smtClean="0">
                <a:effectLst>
                  <a:glow rad="101600">
                    <a:srgbClr val="C00000">
                      <a:alpha val="60000"/>
                    </a:srgbClr>
                  </a:glow>
                  <a:outerShdw blurRad="38100" dist="38100" dir="2700000" algn="tl">
                    <a:srgbClr val="000000">
                      <a:alpha val="43137"/>
                    </a:srgbClr>
                  </a:outerShdw>
                </a:effectLst>
              </a:rPr>
              <a:t> desde 1883, recibiendo aproximadamente 4.5 millones de visitantes cada año.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4000">
        <p:comb dir="vert"/>
      </p:transition>
    </mc:Choice>
    <mc:Fallback>
      <p:transition spd="slow" advTm="34000">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0-#ppt_w/2"/>
                                          </p:val>
                                        </p:tav>
                                        <p:tav tm="100000">
                                          <p:val>
                                            <p:strVal val="#ppt_x"/>
                                          </p:val>
                                        </p:tav>
                                      </p:tavLst>
                                    </p:anim>
                                    <p:anim calcmode="lin" valueType="num">
                                      <p:cBhvr additive="base">
                                        <p:cTn id="12" dur="30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0-#ppt_w/2"/>
                                          </p:val>
                                        </p:tav>
                                        <p:tav tm="100000">
                                          <p:val>
                                            <p:strVal val="#ppt_x"/>
                                          </p:val>
                                        </p:tav>
                                      </p:tavLst>
                                    </p:anim>
                                    <p:anim calcmode="lin" valueType="num">
                                      <p:cBhvr additive="base">
                                        <p:cTn id="16" dur="30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3000" fill="hold"/>
                                        <p:tgtEl>
                                          <p:spTgt spid="12"/>
                                        </p:tgtEl>
                                        <p:attrNameLst>
                                          <p:attrName>ppt_x</p:attrName>
                                        </p:attrNameLst>
                                      </p:cBhvr>
                                      <p:tavLst>
                                        <p:tav tm="0">
                                          <p:val>
                                            <p:strVal val="0-#ppt_w/2"/>
                                          </p:val>
                                        </p:tav>
                                        <p:tav tm="100000">
                                          <p:val>
                                            <p:strVal val="#ppt_x"/>
                                          </p:val>
                                        </p:tav>
                                      </p:tavLst>
                                    </p:anim>
                                    <p:anim calcmode="lin" valueType="num">
                                      <p:cBhvr additive="base">
                                        <p:cTn id="20" dur="300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3000" fill="hold"/>
                                        <p:tgtEl>
                                          <p:spTgt spid="14"/>
                                        </p:tgtEl>
                                        <p:attrNameLst>
                                          <p:attrName>ppt_x</p:attrName>
                                        </p:attrNameLst>
                                      </p:cBhvr>
                                      <p:tavLst>
                                        <p:tav tm="0">
                                          <p:val>
                                            <p:strVal val="0-#ppt_w/2"/>
                                          </p:val>
                                        </p:tav>
                                        <p:tav tm="100000">
                                          <p:val>
                                            <p:strVal val="#ppt_x"/>
                                          </p:val>
                                        </p:tav>
                                      </p:tavLst>
                                    </p:anim>
                                    <p:anim calcmode="lin" valueType="num">
                                      <p:cBhvr additive="base">
                                        <p:cTn id="24" dur="3000" fill="hold"/>
                                        <p:tgtEl>
                                          <p:spTgt spid="14"/>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0-#ppt_w/2"/>
                                          </p:val>
                                        </p:tav>
                                        <p:tav tm="100000">
                                          <p:val>
                                            <p:strVal val="#ppt_x"/>
                                          </p:val>
                                        </p:tav>
                                      </p:tavLst>
                                    </p:anim>
                                    <p:anim calcmode="lin" valueType="num">
                                      <p:cBhvr additive="base">
                                        <p:cTn id="28" dur="30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3000" fill="hold"/>
                                        <p:tgtEl>
                                          <p:spTgt spid="18"/>
                                        </p:tgtEl>
                                        <p:attrNameLst>
                                          <p:attrName>ppt_x</p:attrName>
                                        </p:attrNameLst>
                                      </p:cBhvr>
                                      <p:tavLst>
                                        <p:tav tm="0">
                                          <p:val>
                                            <p:strVal val="0-#ppt_w/2"/>
                                          </p:val>
                                        </p:tav>
                                        <p:tav tm="100000">
                                          <p:val>
                                            <p:strVal val="#ppt_x"/>
                                          </p:val>
                                        </p:tav>
                                      </p:tavLst>
                                    </p:anim>
                                    <p:anim calcmode="lin" valueType="num">
                                      <p:cBhvr additive="base">
                                        <p:cTn id="32" dur="3000" fill="hold"/>
                                        <p:tgtEl>
                                          <p:spTgt spid="18"/>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additive="base">
                                        <p:cTn id="35" dur="3000" fill="hold"/>
                                        <p:tgtEl>
                                          <p:spTgt spid="20"/>
                                        </p:tgtEl>
                                        <p:attrNameLst>
                                          <p:attrName>ppt_x</p:attrName>
                                        </p:attrNameLst>
                                      </p:cBhvr>
                                      <p:tavLst>
                                        <p:tav tm="0">
                                          <p:val>
                                            <p:strVal val="0-#ppt_w/2"/>
                                          </p:val>
                                        </p:tav>
                                        <p:tav tm="100000">
                                          <p:val>
                                            <p:strVal val="#ppt_x"/>
                                          </p:val>
                                        </p:tav>
                                      </p:tavLst>
                                    </p:anim>
                                    <p:anim calcmode="lin" valueType="num">
                                      <p:cBhvr additive="base">
                                        <p:cTn id="36" dur="3000" fill="hold"/>
                                        <p:tgtEl>
                                          <p:spTgt spid="20"/>
                                        </p:tgtEl>
                                        <p:attrNameLst>
                                          <p:attrName>ppt_y</p:attrName>
                                        </p:attrNameLst>
                                      </p:cBhvr>
                                      <p:tavLst>
                                        <p:tav tm="0">
                                          <p:val>
                                            <p:strVal val="1+#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3000" fill="hold"/>
                                        <p:tgtEl>
                                          <p:spTgt spid="7"/>
                                        </p:tgtEl>
                                        <p:attrNameLst>
                                          <p:attrName>ppt_x</p:attrName>
                                        </p:attrNameLst>
                                      </p:cBhvr>
                                      <p:tavLst>
                                        <p:tav tm="0">
                                          <p:val>
                                            <p:strVal val="1+#ppt_w/2"/>
                                          </p:val>
                                        </p:tav>
                                        <p:tav tm="100000">
                                          <p:val>
                                            <p:strVal val="#ppt_x"/>
                                          </p:val>
                                        </p:tav>
                                      </p:tavLst>
                                    </p:anim>
                                    <p:anim calcmode="lin" valueType="num">
                                      <p:cBhvr additive="base">
                                        <p:cTn id="40" dur="3000" fill="hold"/>
                                        <p:tgtEl>
                                          <p:spTgt spid="7"/>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1+#ppt_w/2"/>
                                          </p:val>
                                        </p:tav>
                                        <p:tav tm="100000">
                                          <p:val>
                                            <p:strVal val="#ppt_x"/>
                                          </p:val>
                                        </p:tav>
                                      </p:tavLst>
                                    </p:anim>
                                    <p:anim calcmode="lin" valueType="num">
                                      <p:cBhvr additive="base">
                                        <p:cTn id="44" dur="3000" fill="hold"/>
                                        <p:tgtEl>
                                          <p:spTgt spid="9"/>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3000" fill="hold"/>
                                        <p:tgtEl>
                                          <p:spTgt spid="11"/>
                                        </p:tgtEl>
                                        <p:attrNameLst>
                                          <p:attrName>ppt_x</p:attrName>
                                        </p:attrNameLst>
                                      </p:cBhvr>
                                      <p:tavLst>
                                        <p:tav tm="0">
                                          <p:val>
                                            <p:strVal val="1+#ppt_w/2"/>
                                          </p:val>
                                        </p:tav>
                                        <p:tav tm="100000">
                                          <p:val>
                                            <p:strVal val="#ppt_x"/>
                                          </p:val>
                                        </p:tav>
                                      </p:tavLst>
                                    </p:anim>
                                    <p:anim calcmode="lin" valueType="num">
                                      <p:cBhvr additive="base">
                                        <p:cTn id="48" dur="3000" fill="hold"/>
                                        <p:tgtEl>
                                          <p:spTgt spid="11"/>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3000" fill="hold"/>
                                        <p:tgtEl>
                                          <p:spTgt spid="13"/>
                                        </p:tgtEl>
                                        <p:attrNameLst>
                                          <p:attrName>ppt_x</p:attrName>
                                        </p:attrNameLst>
                                      </p:cBhvr>
                                      <p:tavLst>
                                        <p:tav tm="0">
                                          <p:val>
                                            <p:strVal val="1+#ppt_w/2"/>
                                          </p:val>
                                        </p:tav>
                                        <p:tav tm="100000">
                                          <p:val>
                                            <p:strVal val="#ppt_x"/>
                                          </p:val>
                                        </p:tav>
                                      </p:tavLst>
                                    </p:anim>
                                    <p:anim calcmode="lin" valueType="num">
                                      <p:cBhvr additive="base">
                                        <p:cTn id="52" dur="3000" fill="hold"/>
                                        <p:tgtEl>
                                          <p:spTgt spid="13"/>
                                        </p:tgtEl>
                                        <p:attrNameLst>
                                          <p:attrName>ppt_y</p:attrName>
                                        </p:attrNameLst>
                                      </p:cBhvr>
                                      <p:tavLst>
                                        <p:tav tm="0">
                                          <p:val>
                                            <p:strVal val="1+#ppt_h/2"/>
                                          </p:val>
                                        </p:tav>
                                        <p:tav tm="100000">
                                          <p:val>
                                            <p:strVal val="#ppt_y"/>
                                          </p:val>
                                        </p:tav>
                                      </p:tavLst>
                                    </p:anim>
                                  </p:childTnLst>
                                </p:cTn>
                              </p:par>
                              <p:par>
                                <p:cTn id="53" presetID="2" presetClass="entr" presetSubtype="6" fill="hold"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3000" fill="hold"/>
                                        <p:tgtEl>
                                          <p:spTgt spid="15"/>
                                        </p:tgtEl>
                                        <p:attrNameLst>
                                          <p:attrName>ppt_x</p:attrName>
                                        </p:attrNameLst>
                                      </p:cBhvr>
                                      <p:tavLst>
                                        <p:tav tm="0">
                                          <p:val>
                                            <p:strVal val="1+#ppt_w/2"/>
                                          </p:val>
                                        </p:tav>
                                        <p:tav tm="100000">
                                          <p:val>
                                            <p:strVal val="#ppt_x"/>
                                          </p:val>
                                        </p:tav>
                                      </p:tavLst>
                                    </p:anim>
                                    <p:anim calcmode="lin" valueType="num">
                                      <p:cBhvr additive="base">
                                        <p:cTn id="56" dur="3000" fill="hold"/>
                                        <p:tgtEl>
                                          <p:spTgt spid="15"/>
                                        </p:tgtEl>
                                        <p:attrNameLst>
                                          <p:attrName>ppt_y</p:attrName>
                                        </p:attrNameLst>
                                      </p:cBhvr>
                                      <p:tavLst>
                                        <p:tav tm="0">
                                          <p:val>
                                            <p:strVal val="1+#ppt_h/2"/>
                                          </p:val>
                                        </p:tav>
                                        <p:tav tm="100000">
                                          <p:val>
                                            <p:strVal val="#ppt_y"/>
                                          </p:val>
                                        </p:tav>
                                      </p:tavLst>
                                    </p:anim>
                                  </p:childTnLst>
                                </p:cTn>
                              </p:par>
                              <p:par>
                                <p:cTn id="57" presetID="2" presetClass="entr" presetSubtype="6" fill="hold" nodeType="with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additive="base">
                                        <p:cTn id="59" dur="3000" fill="hold"/>
                                        <p:tgtEl>
                                          <p:spTgt spid="17"/>
                                        </p:tgtEl>
                                        <p:attrNameLst>
                                          <p:attrName>ppt_x</p:attrName>
                                        </p:attrNameLst>
                                      </p:cBhvr>
                                      <p:tavLst>
                                        <p:tav tm="0">
                                          <p:val>
                                            <p:strVal val="1+#ppt_w/2"/>
                                          </p:val>
                                        </p:tav>
                                        <p:tav tm="100000">
                                          <p:val>
                                            <p:strVal val="#ppt_x"/>
                                          </p:val>
                                        </p:tav>
                                      </p:tavLst>
                                    </p:anim>
                                    <p:anim calcmode="lin" valueType="num">
                                      <p:cBhvr additive="base">
                                        <p:cTn id="60" dur="3000" fill="hold"/>
                                        <p:tgtEl>
                                          <p:spTgt spid="17"/>
                                        </p:tgtEl>
                                        <p:attrNameLst>
                                          <p:attrName>ppt_y</p:attrName>
                                        </p:attrNameLst>
                                      </p:cBhvr>
                                      <p:tavLst>
                                        <p:tav tm="0">
                                          <p:val>
                                            <p:strVal val="1+#ppt_h/2"/>
                                          </p:val>
                                        </p:tav>
                                        <p:tav tm="100000">
                                          <p:val>
                                            <p:strVal val="#ppt_y"/>
                                          </p:val>
                                        </p:tav>
                                      </p:tavLst>
                                    </p:anim>
                                  </p:childTnLst>
                                </p:cTn>
                              </p:par>
                              <p:par>
                                <p:cTn id="61" presetID="2" presetClass="entr" presetSubtype="6" fill="hold"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3000" fill="hold"/>
                                        <p:tgtEl>
                                          <p:spTgt spid="19"/>
                                        </p:tgtEl>
                                        <p:attrNameLst>
                                          <p:attrName>ppt_x</p:attrName>
                                        </p:attrNameLst>
                                      </p:cBhvr>
                                      <p:tavLst>
                                        <p:tav tm="0">
                                          <p:val>
                                            <p:strVal val="1+#ppt_w/2"/>
                                          </p:val>
                                        </p:tav>
                                        <p:tav tm="100000">
                                          <p:val>
                                            <p:strVal val="#ppt_x"/>
                                          </p:val>
                                        </p:tav>
                                      </p:tavLst>
                                    </p:anim>
                                    <p:anim calcmode="lin" valueType="num">
                                      <p:cBhvr additive="base">
                                        <p:cTn id="64" dur="3000" fill="hold"/>
                                        <p:tgtEl>
                                          <p:spTgt spid="19"/>
                                        </p:tgtEl>
                                        <p:attrNameLst>
                                          <p:attrName>ppt_y</p:attrName>
                                        </p:attrNameLst>
                                      </p:cBhvr>
                                      <p:tavLst>
                                        <p:tav tm="0">
                                          <p:val>
                                            <p:strVal val="1+#ppt_h/2"/>
                                          </p:val>
                                        </p:tav>
                                        <p:tav tm="100000">
                                          <p:val>
                                            <p:strVal val="#ppt_y"/>
                                          </p:val>
                                        </p:tav>
                                      </p:tavLst>
                                    </p:anim>
                                  </p:childTnLst>
                                </p:cTn>
                              </p:par>
                              <p:par>
                                <p:cTn id="65" presetID="2" presetClass="entr" presetSubtype="6" fill="hold"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3000" fill="hold"/>
                                        <p:tgtEl>
                                          <p:spTgt spid="21"/>
                                        </p:tgtEl>
                                        <p:attrNameLst>
                                          <p:attrName>ppt_x</p:attrName>
                                        </p:attrNameLst>
                                      </p:cBhvr>
                                      <p:tavLst>
                                        <p:tav tm="0">
                                          <p:val>
                                            <p:strVal val="1+#ppt_w/2"/>
                                          </p:val>
                                        </p:tav>
                                        <p:tav tm="100000">
                                          <p:val>
                                            <p:strVal val="#ppt_x"/>
                                          </p:val>
                                        </p:tav>
                                      </p:tavLst>
                                    </p:anim>
                                    <p:anim calcmode="lin" valueType="num">
                                      <p:cBhvr additive="base">
                                        <p:cTn id="68" dur="3000" fill="hold"/>
                                        <p:tgtEl>
                                          <p:spTgt spid="21"/>
                                        </p:tgtEl>
                                        <p:attrNameLst>
                                          <p:attrName>ppt_y</p:attrName>
                                        </p:attrNameLst>
                                      </p:cBhvr>
                                      <p:tavLst>
                                        <p:tav tm="0">
                                          <p:val>
                                            <p:strVal val="1+#ppt_h/2"/>
                                          </p:val>
                                        </p:tav>
                                        <p:tav tm="100000">
                                          <p:val>
                                            <p:strVal val="#ppt_y"/>
                                          </p:val>
                                        </p:tav>
                                      </p:tavLst>
                                    </p:anim>
                                  </p:childTnLst>
                                </p:cTn>
                              </p:par>
                              <p:par>
                                <p:cTn id="69" presetID="8" presetClass="emph" presetSubtype="0" fill="hold" nodeType="withEffect">
                                  <p:stCondLst>
                                    <p:cond delay="0"/>
                                  </p:stCondLst>
                                  <p:childTnLst>
                                    <p:animRot by="-21600000">
                                      <p:cBhvr>
                                        <p:cTn id="70" dur="3000" fill="hold"/>
                                        <p:tgtEl>
                                          <p:spTgt spid="7"/>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9"/>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1"/>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3"/>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15"/>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17"/>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19"/>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21"/>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6"/>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8"/>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10"/>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2"/>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4"/>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6"/>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8"/>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20"/>
                                        </p:tgtEl>
                                        <p:attrNameLst>
                                          <p:attrName>r</p:attrName>
                                        </p:attrNameLst>
                                      </p:cBhvr>
                                    </p:animRot>
                                  </p:childTnLst>
                                </p:cTn>
                              </p:par>
                            </p:childTnLst>
                          </p:cTn>
                        </p:par>
                        <p:par>
                          <p:cTn id="101" fill="hold">
                            <p:stCondLst>
                              <p:cond delay="3000"/>
                            </p:stCondLst>
                            <p:childTnLst>
                              <p:par>
                                <p:cTn id="102" presetID="2" presetClass="exit" presetSubtype="12" fill="hold" nodeType="afterEffect">
                                  <p:stCondLst>
                                    <p:cond delay="0"/>
                                  </p:stCondLst>
                                  <p:childTnLst>
                                    <p:anim calcmode="lin" valueType="num">
                                      <p:cBhvr additive="base">
                                        <p:cTn id="103" dur="3000"/>
                                        <p:tgtEl>
                                          <p:spTgt spid="6"/>
                                        </p:tgtEl>
                                        <p:attrNameLst>
                                          <p:attrName>ppt_x</p:attrName>
                                        </p:attrNameLst>
                                      </p:cBhvr>
                                      <p:tavLst>
                                        <p:tav tm="0">
                                          <p:val>
                                            <p:strVal val="ppt_x"/>
                                          </p:val>
                                        </p:tav>
                                        <p:tav tm="100000">
                                          <p:val>
                                            <p:strVal val="0-ppt_w/2"/>
                                          </p:val>
                                        </p:tav>
                                      </p:tavLst>
                                    </p:anim>
                                    <p:anim calcmode="lin" valueType="num">
                                      <p:cBhvr additive="base">
                                        <p:cTn id="104" dur="3000"/>
                                        <p:tgtEl>
                                          <p:spTgt spid="6"/>
                                        </p:tgtEl>
                                        <p:attrNameLst>
                                          <p:attrName>ppt_y</p:attrName>
                                        </p:attrNameLst>
                                      </p:cBhvr>
                                      <p:tavLst>
                                        <p:tav tm="0">
                                          <p:val>
                                            <p:strVal val="ppt_y"/>
                                          </p:val>
                                        </p:tav>
                                        <p:tav tm="100000">
                                          <p:val>
                                            <p:strVal val="1+ppt_h/2"/>
                                          </p:val>
                                        </p:tav>
                                      </p:tavLst>
                                    </p:anim>
                                    <p:set>
                                      <p:cBhvr>
                                        <p:cTn id="105" dur="1" fill="hold">
                                          <p:stCondLst>
                                            <p:cond delay="2999"/>
                                          </p:stCondLst>
                                        </p:cTn>
                                        <p:tgtEl>
                                          <p:spTgt spid="6"/>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3000"/>
                                        <p:tgtEl>
                                          <p:spTgt spid="8"/>
                                        </p:tgtEl>
                                        <p:attrNameLst>
                                          <p:attrName>ppt_x</p:attrName>
                                        </p:attrNameLst>
                                      </p:cBhvr>
                                      <p:tavLst>
                                        <p:tav tm="0">
                                          <p:val>
                                            <p:strVal val="ppt_x"/>
                                          </p:val>
                                        </p:tav>
                                        <p:tav tm="100000">
                                          <p:val>
                                            <p:strVal val="0-ppt_w/2"/>
                                          </p:val>
                                        </p:tav>
                                      </p:tavLst>
                                    </p:anim>
                                    <p:anim calcmode="lin" valueType="num">
                                      <p:cBhvr additive="base">
                                        <p:cTn id="108" dur="3000"/>
                                        <p:tgtEl>
                                          <p:spTgt spid="8"/>
                                        </p:tgtEl>
                                        <p:attrNameLst>
                                          <p:attrName>ppt_y</p:attrName>
                                        </p:attrNameLst>
                                      </p:cBhvr>
                                      <p:tavLst>
                                        <p:tav tm="0">
                                          <p:val>
                                            <p:strVal val="ppt_y"/>
                                          </p:val>
                                        </p:tav>
                                        <p:tav tm="100000">
                                          <p:val>
                                            <p:strVal val="1+ppt_h/2"/>
                                          </p:val>
                                        </p:tav>
                                      </p:tavLst>
                                    </p:anim>
                                    <p:set>
                                      <p:cBhvr>
                                        <p:cTn id="109" dur="1" fill="hold">
                                          <p:stCondLst>
                                            <p:cond delay="2999"/>
                                          </p:stCondLst>
                                        </p:cTn>
                                        <p:tgtEl>
                                          <p:spTgt spid="8"/>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3000"/>
                                        <p:tgtEl>
                                          <p:spTgt spid="10"/>
                                        </p:tgtEl>
                                        <p:attrNameLst>
                                          <p:attrName>ppt_x</p:attrName>
                                        </p:attrNameLst>
                                      </p:cBhvr>
                                      <p:tavLst>
                                        <p:tav tm="0">
                                          <p:val>
                                            <p:strVal val="ppt_x"/>
                                          </p:val>
                                        </p:tav>
                                        <p:tav tm="100000">
                                          <p:val>
                                            <p:strVal val="0-ppt_w/2"/>
                                          </p:val>
                                        </p:tav>
                                      </p:tavLst>
                                    </p:anim>
                                    <p:anim calcmode="lin" valueType="num">
                                      <p:cBhvr additive="base">
                                        <p:cTn id="112" dur="3000"/>
                                        <p:tgtEl>
                                          <p:spTgt spid="10"/>
                                        </p:tgtEl>
                                        <p:attrNameLst>
                                          <p:attrName>ppt_y</p:attrName>
                                        </p:attrNameLst>
                                      </p:cBhvr>
                                      <p:tavLst>
                                        <p:tav tm="0">
                                          <p:val>
                                            <p:strVal val="ppt_y"/>
                                          </p:val>
                                        </p:tav>
                                        <p:tav tm="100000">
                                          <p:val>
                                            <p:strVal val="1+ppt_h/2"/>
                                          </p:val>
                                        </p:tav>
                                      </p:tavLst>
                                    </p:anim>
                                    <p:set>
                                      <p:cBhvr>
                                        <p:cTn id="113" dur="1" fill="hold">
                                          <p:stCondLst>
                                            <p:cond delay="2999"/>
                                          </p:stCondLst>
                                        </p:cTn>
                                        <p:tgtEl>
                                          <p:spTgt spid="10"/>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3000"/>
                                        <p:tgtEl>
                                          <p:spTgt spid="12"/>
                                        </p:tgtEl>
                                        <p:attrNameLst>
                                          <p:attrName>ppt_x</p:attrName>
                                        </p:attrNameLst>
                                      </p:cBhvr>
                                      <p:tavLst>
                                        <p:tav tm="0">
                                          <p:val>
                                            <p:strVal val="ppt_x"/>
                                          </p:val>
                                        </p:tav>
                                        <p:tav tm="100000">
                                          <p:val>
                                            <p:strVal val="0-ppt_w/2"/>
                                          </p:val>
                                        </p:tav>
                                      </p:tavLst>
                                    </p:anim>
                                    <p:anim calcmode="lin" valueType="num">
                                      <p:cBhvr additive="base">
                                        <p:cTn id="116" dur="3000"/>
                                        <p:tgtEl>
                                          <p:spTgt spid="12"/>
                                        </p:tgtEl>
                                        <p:attrNameLst>
                                          <p:attrName>ppt_y</p:attrName>
                                        </p:attrNameLst>
                                      </p:cBhvr>
                                      <p:tavLst>
                                        <p:tav tm="0">
                                          <p:val>
                                            <p:strVal val="ppt_y"/>
                                          </p:val>
                                        </p:tav>
                                        <p:tav tm="100000">
                                          <p:val>
                                            <p:strVal val="1+ppt_h/2"/>
                                          </p:val>
                                        </p:tav>
                                      </p:tavLst>
                                    </p:anim>
                                    <p:set>
                                      <p:cBhvr>
                                        <p:cTn id="117" dur="1" fill="hold">
                                          <p:stCondLst>
                                            <p:cond delay="2999"/>
                                          </p:stCondLst>
                                        </p:cTn>
                                        <p:tgtEl>
                                          <p:spTgt spid="12"/>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14"/>
                                        </p:tgtEl>
                                        <p:attrNameLst>
                                          <p:attrName>ppt_x</p:attrName>
                                        </p:attrNameLst>
                                      </p:cBhvr>
                                      <p:tavLst>
                                        <p:tav tm="0">
                                          <p:val>
                                            <p:strVal val="ppt_x"/>
                                          </p:val>
                                        </p:tav>
                                        <p:tav tm="100000">
                                          <p:val>
                                            <p:strVal val="0-ppt_w/2"/>
                                          </p:val>
                                        </p:tav>
                                      </p:tavLst>
                                    </p:anim>
                                    <p:anim calcmode="lin" valueType="num">
                                      <p:cBhvr additive="base">
                                        <p:cTn id="120" dur="3000"/>
                                        <p:tgtEl>
                                          <p:spTgt spid="14"/>
                                        </p:tgtEl>
                                        <p:attrNameLst>
                                          <p:attrName>ppt_y</p:attrName>
                                        </p:attrNameLst>
                                      </p:cBhvr>
                                      <p:tavLst>
                                        <p:tav tm="0">
                                          <p:val>
                                            <p:strVal val="ppt_y"/>
                                          </p:val>
                                        </p:tav>
                                        <p:tav tm="100000">
                                          <p:val>
                                            <p:strVal val="1+ppt_h/2"/>
                                          </p:val>
                                        </p:tav>
                                      </p:tavLst>
                                    </p:anim>
                                    <p:set>
                                      <p:cBhvr>
                                        <p:cTn id="121" dur="1" fill="hold">
                                          <p:stCondLst>
                                            <p:cond delay="2999"/>
                                          </p:stCondLst>
                                        </p:cTn>
                                        <p:tgtEl>
                                          <p:spTgt spid="14"/>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16"/>
                                        </p:tgtEl>
                                        <p:attrNameLst>
                                          <p:attrName>ppt_x</p:attrName>
                                        </p:attrNameLst>
                                      </p:cBhvr>
                                      <p:tavLst>
                                        <p:tav tm="0">
                                          <p:val>
                                            <p:strVal val="ppt_x"/>
                                          </p:val>
                                        </p:tav>
                                        <p:tav tm="100000">
                                          <p:val>
                                            <p:strVal val="0-ppt_w/2"/>
                                          </p:val>
                                        </p:tav>
                                      </p:tavLst>
                                    </p:anim>
                                    <p:anim calcmode="lin" valueType="num">
                                      <p:cBhvr additive="base">
                                        <p:cTn id="124" dur="3000"/>
                                        <p:tgtEl>
                                          <p:spTgt spid="16"/>
                                        </p:tgtEl>
                                        <p:attrNameLst>
                                          <p:attrName>ppt_y</p:attrName>
                                        </p:attrNameLst>
                                      </p:cBhvr>
                                      <p:tavLst>
                                        <p:tav tm="0">
                                          <p:val>
                                            <p:strVal val="ppt_y"/>
                                          </p:val>
                                        </p:tav>
                                        <p:tav tm="100000">
                                          <p:val>
                                            <p:strVal val="1+ppt_h/2"/>
                                          </p:val>
                                        </p:tav>
                                      </p:tavLst>
                                    </p:anim>
                                    <p:set>
                                      <p:cBhvr>
                                        <p:cTn id="125" dur="1" fill="hold">
                                          <p:stCondLst>
                                            <p:cond delay="2999"/>
                                          </p:stCondLst>
                                        </p:cTn>
                                        <p:tgtEl>
                                          <p:spTgt spid="16"/>
                                        </p:tgtEl>
                                        <p:attrNameLst>
                                          <p:attrName>style.visibility</p:attrName>
                                        </p:attrNameLst>
                                      </p:cBhvr>
                                      <p:to>
                                        <p:strVal val="hidden"/>
                                      </p:to>
                                    </p:set>
                                  </p:childTnLst>
                                </p:cTn>
                              </p:par>
                              <p:par>
                                <p:cTn id="126" presetID="2" presetClass="exit" presetSubtype="12" fill="hold" nodeType="withEffect">
                                  <p:stCondLst>
                                    <p:cond delay="0"/>
                                  </p:stCondLst>
                                  <p:childTnLst>
                                    <p:anim calcmode="lin" valueType="num">
                                      <p:cBhvr additive="base">
                                        <p:cTn id="127" dur="3000"/>
                                        <p:tgtEl>
                                          <p:spTgt spid="18"/>
                                        </p:tgtEl>
                                        <p:attrNameLst>
                                          <p:attrName>ppt_x</p:attrName>
                                        </p:attrNameLst>
                                      </p:cBhvr>
                                      <p:tavLst>
                                        <p:tav tm="0">
                                          <p:val>
                                            <p:strVal val="ppt_x"/>
                                          </p:val>
                                        </p:tav>
                                        <p:tav tm="100000">
                                          <p:val>
                                            <p:strVal val="0-ppt_w/2"/>
                                          </p:val>
                                        </p:tav>
                                      </p:tavLst>
                                    </p:anim>
                                    <p:anim calcmode="lin" valueType="num">
                                      <p:cBhvr additive="base">
                                        <p:cTn id="128" dur="3000"/>
                                        <p:tgtEl>
                                          <p:spTgt spid="18"/>
                                        </p:tgtEl>
                                        <p:attrNameLst>
                                          <p:attrName>ppt_y</p:attrName>
                                        </p:attrNameLst>
                                      </p:cBhvr>
                                      <p:tavLst>
                                        <p:tav tm="0">
                                          <p:val>
                                            <p:strVal val="ppt_y"/>
                                          </p:val>
                                        </p:tav>
                                        <p:tav tm="100000">
                                          <p:val>
                                            <p:strVal val="1+ppt_h/2"/>
                                          </p:val>
                                        </p:tav>
                                      </p:tavLst>
                                    </p:anim>
                                    <p:set>
                                      <p:cBhvr>
                                        <p:cTn id="129" dur="1" fill="hold">
                                          <p:stCondLst>
                                            <p:cond delay="2999"/>
                                          </p:stCondLst>
                                        </p:cTn>
                                        <p:tgtEl>
                                          <p:spTgt spid="18"/>
                                        </p:tgtEl>
                                        <p:attrNameLst>
                                          <p:attrName>style.visibility</p:attrName>
                                        </p:attrNameLst>
                                      </p:cBhvr>
                                      <p:to>
                                        <p:strVal val="hidden"/>
                                      </p:to>
                                    </p:set>
                                  </p:childTnLst>
                                </p:cTn>
                              </p:par>
                              <p:par>
                                <p:cTn id="130" presetID="2" presetClass="exit" presetSubtype="12" fill="hold" nodeType="withEffect">
                                  <p:stCondLst>
                                    <p:cond delay="0"/>
                                  </p:stCondLst>
                                  <p:childTnLst>
                                    <p:anim calcmode="lin" valueType="num">
                                      <p:cBhvr additive="base">
                                        <p:cTn id="131" dur="3000"/>
                                        <p:tgtEl>
                                          <p:spTgt spid="20"/>
                                        </p:tgtEl>
                                        <p:attrNameLst>
                                          <p:attrName>ppt_x</p:attrName>
                                        </p:attrNameLst>
                                      </p:cBhvr>
                                      <p:tavLst>
                                        <p:tav tm="0">
                                          <p:val>
                                            <p:strVal val="ppt_x"/>
                                          </p:val>
                                        </p:tav>
                                        <p:tav tm="100000">
                                          <p:val>
                                            <p:strVal val="0-ppt_w/2"/>
                                          </p:val>
                                        </p:tav>
                                      </p:tavLst>
                                    </p:anim>
                                    <p:anim calcmode="lin" valueType="num">
                                      <p:cBhvr additive="base">
                                        <p:cTn id="132" dur="3000"/>
                                        <p:tgtEl>
                                          <p:spTgt spid="20"/>
                                        </p:tgtEl>
                                        <p:attrNameLst>
                                          <p:attrName>ppt_y</p:attrName>
                                        </p:attrNameLst>
                                      </p:cBhvr>
                                      <p:tavLst>
                                        <p:tav tm="0">
                                          <p:val>
                                            <p:strVal val="ppt_y"/>
                                          </p:val>
                                        </p:tav>
                                        <p:tav tm="100000">
                                          <p:val>
                                            <p:strVal val="1+ppt_h/2"/>
                                          </p:val>
                                        </p:tav>
                                      </p:tavLst>
                                    </p:anim>
                                    <p:set>
                                      <p:cBhvr>
                                        <p:cTn id="133" dur="1" fill="hold">
                                          <p:stCondLst>
                                            <p:cond delay="2999"/>
                                          </p:stCondLst>
                                        </p:cTn>
                                        <p:tgtEl>
                                          <p:spTgt spid="20"/>
                                        </p:tgtEl>
                                        <p:attrNameLst>
                                          <p:attrName>style.visibility</p:attrName>
                                        </p:attrNameLst>
                                      </p:cBhvr>
                                      <p:to>
                                        <p:strVal val="hidden"/>
                                      </p:to>
                                    </p:set>
                                  </p:childTnLst>
                                </p:cTn>
                              </p:par>
                              <p:par>
                                <p:cTn id="134" presetID="2" presetClass="exit" presetSubtype="6" fill="hold" nodeType="withEffect">
                                  <p:stCondLst>
                                    <p:cond delay="0"/>
                                  </p:stCondLst>
                                  <p:childTnLst>
                                    <p:anim calcmode="lin" valueType="num">
                                      <p:cBhvr additive="base">
                                        <p:cTn id="135" dur="3000"/>
                                        <p:tgtEl>
                                          <p:spTgt spid="7"/>
                                        </p:tgtEl>
                                        <p:attrNameLst>
                                          <p:attrName>ppt_x</p:attrName>
                                        </p:attrNameLst>
                                      </p:cBhvr>
                                      <p:tavLst>
                                        <p:tav tm="0">
                                          <p:val>
                                            <p:strVal val="ppt_x"/>
                                          </p:val>
                                        </p:tav>
                                        <p:tav tm="100000">
                                          <p:val>
                                            <p:strVal val="1+ppt_w/2"/>
                                          </p:val>
                                        </p:tav>
                                      </p:tavLst>
                                    </p:anim>
                                    <p:anim calcmode="lin" valueType="num">
                                      <p:cBhvr additive="base">
                                        <p:cTn id="136" dur="3000"/>
                                        <p:tgtEl>
                                          <p:spTgt spid="7"/>
                                        </p:tgtEl>
                                        <p:attrNameLst>
                                          <p:attrName>ppt_y</p:attrName>
                                        </p:attrNameLst>
                                      </p:cBhvr>
                                      <p:tavLst>
                                        <p:tav tm="0">
                                          <p:val>
                                            <p:strVal val="ppt_y"/>
                                          </p:val>
                                        </p:tav>
                                        <p:tav tm="100000">
                                          <p:val>
                                            <p:strVal val="1+ppt_h/2"/>
                                          </p:val>
                                        </p:tav>
                                      </p:tavLst>
                                    </p:anim>
                                    <p:set>
                                      <p:cBhvr>
                                        <p:cTn id="137" dur="1" fill="hold">
                                          <p:stCondLst>
                                            <p:cond delay="2999"/>
                                          </p:stCondLst>
                                        </p:cTn>
                                        <p:tgtEl>
                                          <p:spTgt spid="7"/>
                                        </p:tgtEl>
                                        <p:attrNameLst>
                                          <p:attrName>style.visibility</p:attrName>
                                        </p:attrNameLst>
                                      </p:cBhvr>
                                      <p:to>
                                        <p:strVal val="hidden"/>
                                      </p:to>
                                    </p:set>
                                  </p:childTnLst>
                                </p:cTn>
                              </p:par>
                              <p:par>
                                <p:cTn id="138" presetID="2" presetClass="exit" presetSubtype="6" fill="hold" nodeType="withEffect">
                                  <p:stCondLst>
                                    <p:cond delay="0"/>
                                  </p:stCondLst>
                                  <p:childTnLst>
                                    <p:anim calcmode="lin" valueType="num">
                                      <p:cBhvr additive="base">
                                        <p:cTn id="139" dur="3000"/>
                                        <p:tgtEl>
                                          <p:spTgt spid="9"/>
                                        </p:tgtEl>
                                        <p:attrNameLst>
                                          <p:attrName>ppt_x</p:attrName>
                                        </p:attrNameLst>
                                      </p:cBhvr>
                                      <p:tavLst>
                                        <p:tav tm="0">
                                          <p:val>
                                            <p:strVal val="ppt_x"/>
                                          </p:val>
                                        </p:tav>
                                        <p:tav tm="100000">
                                          <p:val>
                                            <p:strVal val="1+ppt_w/2"/>
                                          </p:val>
                                        </p:tav>
                                      </p:tavLst>
                                    </p:anim>
                                    <p:anim calcmode="lin" valueType="num">
                                      <p:cBhvr additive="base">
                                        <p:cTn id="140" dur="3000"/>
                                        <p:tgtEl>
                                          <p:spTgt spid="9"/>
                                        </p:tgtEl>
                                        <p:attrNameLst>
                                          <p:attrName>ppt_y</p:attrName>
                                        </p:attrNameLst>
                                      </p:cBhvr>
                                      <p:tavLst>
                                        <p:tav tm="0">
                                          <p:val>
                                            <p:strVal val="ppt_y"/>
                                          </p:val>
                                        </p:tav>
                                        <p:tav tm="100000">
                                          <p:val>
                                            <p:strVal val="1+ppt_h/2"/>
                                          </p:val>
                                        </p:tav>
                                      </p:tavLst>
                                    </p:anim>
                                    <p:set>
                                      <p:cBhvr>
                                        <p:cTn id="141" dur="1" fill="hold">
                                          <p:stCondLst>
                                            <p:cond delay="2999"/>
                                          </p:stCondLst>
                                        </p:cTn>
                                        <p:tgtEl>
                                          <p:spTgt spid="9"/>
                                        </p:tgtEl>
                                        <p:attrNameLst>
                                          <p:attrName>style.visibility</p:attrName>
                                        </p:attrNameLst>
                                      </p:cBhvr>
                                      <p:to>
                                        <p:strVal val="hidden"/>
                                      </p:to>
                                    </p:set>
                                  </p:childTnLst>
                                </p:cTn>
                              </p:par>
                              <p:par>
                                <p:cTn id="142" presetID="2" presetClass="exit" presetSubtype="6" fill="hold" nodeType="withEffect">
                                  <p:stCondLst>
                                    <p:cond delay="0"/>
                                  </p:stCondLst>
                                  <p:childTnLst>
                                    <p:anim calcmode="lin" valueType="num">
                                      <p:cBhvr additive="base">
                                        <p:cTn id="143" dur="3000"/>
                                        <p:tgtEl>
                                          <p:spTgt spid="11"/>
                                        </p:tgtEl>
                                        <p:attrNameLst>
                                          <p:attrName>ppt_x</p:attrName>
                                        </p:attrNameLst>
                                      </p:cBhvr>
                                      <p:tavLst>
                                        <p:tav tm="0">
                                          <p:val>
                                            <p:strVal val="ppt_x"/>
                                          </p:val>
                                        </p:tav>
                                        <p:tav tm="100000">
                                          <p:val>
                                            <p:strVal val="1+ppt_w/2"/>
                                          </p:val>
                                        </p:tav>
                                      </p:tavLst>
                                    </p:anim>
                                    <p:anim calcmode="lin" valueType="num">
                                      <p:cBhvr additive="base">
                                        <p:cTn id="144" dur="3000"/>
                                        <p:tgtEl>
                                          <p:spTgt spid="11"/>
                                        </p:tgtEl>
                                        <p:attrNameLst>
                                          <p:attrName>ppt_y</p:attrName>
                                        </p:attrNameLst>
                                      </p:cBhvr>
                                      <p:tavLst>
                                        <p:tav tm="0">
                                          <p:val>
                                            <p:strVal val="ppt_y"/>
                                          </p:val>
                                        </p:tav>
                                        <p:tav tm="100000">
                                          <p:val>
                                            <p:strVal val="1+ppt_h/2"/>
                                          </p:val>
                                        </p:tav>
                                      </p:tavLst>
                                    </p:anim>
                                    <p:set>
                                      <p:cBhvr>
                                        <p:cTn id="145" dur="1" fill="hold">
                                          <p:stCondLst>
                                            <p:cond delay="2999"/>
                                          </p:stCondLst>
                                        </p:cTn>
                                        <p:tgtEl>
                                          <p:spTgt spid="11"/>
                                        </p:tgtEl>
                                        <p:attrNameLst>
                                          <p:attrName>style.visibility</p:attrName>
                                        </p:attrNameLst>
                                      </p:cBhvr>
                                      <p:to>
                                        <p:strVal val="hidden"/>
                                      </p:to>
                                    </p:set>
                                  </p:childTnLst>
                                </p:cTn>
                              </p:par>
                              <p:par>
                                <p:cTn id="146" presetID="2" presetClass="exit" presetSubtype="6" fill="hold" nodeType="withEffect">
                                  <p:stCondLst>
                                    <p:cond delay="0"/>
                                  </p:stCondLst>
                                  <p:childTnLst>
                                    <p:anim calcmode="lin" valueType="num">
                                      <p:cBhvr additive="base">
                                        <p:cTn id="147" dur="3000"/>
                                        <p:tgtEl>
                                          <p:spTgt spid="13"/>
                                        </p:tgtEl>
                                        <p:attrNameLst>
                                          <p:attrName>ppt_x</p:attrName>
                                        </p:attrNameLst>
                                      </p:cBhvr>
                                      <p:tavLst>
                                        <p:tav tm="0">
                                          <p:val>
                                            <p:strVal val="ppt_x"/>
                                          </p:val>
                                        </p:tav>
                                        <p:tav tm="100000">
                                          <p:val>
                                            <p:strVal val="1+ppt_w/2"/>
                                          </p:val>
                                        </p:tav>
                                      </p:tavLst>
                                    </p:anim>
                                    <p:anim calcmode="lin" valueType="num">
                                      <p:cBhvr additive="base">
                                        <p:cTn id="148" dur="3000"/>
                                        <p:tgtEl>
                                          <p:spTgt spid="13"/>
                                        </p:tgtEl>
                                        <p:attrNameLst>
                                          <p:attrName>ppt_y</p:attrName>
                                        </p:attrNameLst>
                                      </p:cBhvr>
                                      <p:tavLst>
                                        <p:tav tm="0">
                                          <p:val>
                                            <p:strVal val="ppt_y"/>
                                          </p:val>
                                        </p:tav>
                                        <p:tav tm="100000">
                                          <p:val>
                                            <p:strVal val="1+ppt_h/2"/>
                                          </p:val>
                                        </p:tav>
                                      </p:tavLst>
                                    </p:anim>
                                    <p:set>
                                      <p:cBhvr>
                                        <p:cTn id="149" dur="1" fill="hold">
                                          <p:stCondLst>
                                            <p:cond delay="2999"/>
                                          </p:stCondLst>
                                        </p:cTn>
                                        <p:tgtEl>
                                          <p:spTgt spid="13"/>
                                        </p:tgtEl>
                                        <p:attrNameLst>
                                          <p:attrName>style.visibility</p:attrName>
                                        </p:attrNameLst>
                                      </p:cBhvr>
                                      <p:to>
                                        <p:strVal val="hidden"/>
                                      </p:to>
                                    </p:set>
                                  </p:childTnLst>
                                </p:cTn>
                              </p:par>
                              <p:par>
                                <p:cTn id="150" presetID="2" presetClass="exit" presetSubtype="6" fill="hold" nodeType="withEffect">
                                  <p:stCondLst>
                                    <p:cond delay="0"/>
                                  </p:stCondLst>
                                  <p:childTnLst>
                                    <p:anim calcmode="lin" valueType="num">
                                      <p:cBhvr additive="base">
                                        <p:cTn id="151" dur="3000"/>
                                        <p:tgtEl>
                                          <p:spTgt spid="15"/>
                                        </p:tgtEl>
                                        <p:attrNameLst>
                                          <p:attrName>ppt_x</p:attrName>
                                        </p:attrNameLst>
                                      </p:cBhvr>
                                      <p:tavLst>
                                        <p:tav tm="0">
                                          <p:val>
                                            <p:strVal val="ppt_x"/>
                                          </p:val>
                                        </p:tav>
                                        <p:tav tm="100000">
                                          <p:val>
                                            <p:strVal val="1+ppt_w/2"/>
                                          </p:val>
                                        </p:tav>
                                      </p:tavLst>
                                    </p:anim>
                                    <p:anim calcmode="lin" valueType="num">
                                      <p:cBhvr additive="base">
                                        <p:cTn id="152" dur="3000"/>
                                        <p:tgtEl>
                                          <p:spTgt spid="15"/>
                                        </p:tgtEl>
                                        <p:attrNameLst>
                                          <p:attrName>ppt_y</p:attrName>
                                        </p:attrNameLst>
                                      </p:cBhvr>
                                      <p:tavLst>
                                        <p:tav tm="0">
                                          <p:val>
                                            <p:strVal val="ppt_y"/>
                                          </p:val>
                                        </p:tav>
                                        <p:tav tm="100000">
                                          <p:val>
                                            <p:strVal val="1+ppt_h/2"/>
                                          </p:val>
                                        </p:tav>
                                      </p:tavLst>
                                    </p:anim>
                                    <p:set>
                                      <p:cBhvr>
                                        <p:cTn id="153" dur="1" fill="hold">
                                          <p:stCondLst>
                                            <p:cond delay="2999"/>
                                          </p:stCondLst>
                                        </p:cTn>
                                        <p:tgtEl>
                                          <p:spTgt spid="15"/>
                                        </p:tgtEl>
                                        <p:attrNameLst>
                                          <p:attrName>style.visibility</p:attrName>
                                        </p:attrNameLst>
                                      </p:cBhvr>
                                      <p:to>
                                        <p:strVal val="hidden"/>
                                      </p:to>
                                    </p:set>
                                  </p:childTnLst>
                                </p:cTn>
                              </p:par>
                              <p:par>
                                <p:cTn id="154" presetID="2" presetClass="exit" presetSubtype="6" fill="hold" nodeType="withEffect">
                                  <p:stCondLst>
                                    <p:cond delay="0"/>
                                  </p:stCondLst>
                                  <p:childTnLst>
                                    <p:anim calcmode="lin" valueType="num">
                                      <p:cBhvr additive="base">
                                        <p:cTn id="155" dur="3000"/>
                                        <p:tgtEl>
                                          <p:spTgt spid="17"/>
                                        </p:tgtEl>
                                        <p:attrNameLst>
                                          <p:attrName>ppt_x</p:attrName>
                                        </p:attrNameLst>
                                      </p:cBhvr>
                                      <p:tavLst>
                                        <p:tav tm="0">
                                          <p:val>
                                            <p:strVal val="ppt_x"/>
                                          </p:val>
                                        </p:tav>
                                        <p:tav tm="100000">
                                          <p:val>
                                            <p:strVal val="1+ppt_w/2"/>
                                          </p:val>
                                        </p:tav>
                                      </p:tavLst>
                                    </p:anim>
                                    <p:anim calcmode="lin" valueType="num">
                                      <p:cBhvr additive="base">
                                        <p:cTn id="156" dur="3000"/>
                                        <p:tgtEl>
                                          <p:spTgt spid="17"/>
                                        </p:tgtEl>
                                        <p:attrNameLst>
                                          <p:attrName>ppt_y</p:attrName>
                                        </p:attrNameLst>
                                      </p:cBhvr>
                                      <p:tavLst>
                                        <p:tav tm="0">
                                          <p:val>
                                            <p:strVal val="ppt_y"/>
                                          </p:val>
                                        </p:tav>
                                        <p:tav tm="100000">
                                          <p:val>
                                            <p:strVal val="1+ppt_h/2"/>
                                          </p:val>
                                        </p:tav>
                                      </p:tavLst>
                                    </p:anim>
                                    <p:set>
                                      <p:cBhvr>
                                        <p:cTn id="157" dur="1" fill="hold">
                                          <p:stCondLst>
                                            <p:cond delay="2999"/>
                                          </p:stCondLst>
                                        </p:cTn>
                                        <p:tgtEl>
                                          <p:spTgt spid="17"/>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19"/>
                                        </p:tgtEl>
                                        <p:attrNameLst>
                                          <p:attrName>ppt_x</p:attrName>
                                        </p:attrNameLst>
                                      </p:cBhvr>
                                      <p:tavLst>
                                        <p:tav tm="0">
                                          <p:val>
                                            <p:strVal val="ppt_x"/>
                                          </p:val>
                                        </p:tav>
                                        <p:tav tm="100000">
                                          <p:val>
                                            <p:strVal val="1+ppt_w/2"/>
                                          </p:val>
                                        </p:tav>
                                      </p:tavLst>
                                    </p:anim>
                                    <p:anim calcmode="lin" valueType="num">
                                      <p:cBhvr additive="base">
                                        <p:cTn id="160" dur="3000"/>
                                        <p:tgtEl>
                                          <p:spTgt spid="19"/>
                                        </p:tgtEl>
                                        <p:attrNameLst>
                                          <p:attrName>ppt_y</p:attrName>
                                        </p:attrNameLst>
                                      </p:cBhvr>
                                      <p:tavLst>
                                        <p:tav tm="0">
                                          <p:val>
                                            <p:strVal val="ppt_y"/>
                                          </p:val>
                                        </p:tav>
                                        <p:tav tm="100000">
                                          <p:val>
                                            <p:strVal val="1+ppt_h/2"/>
                                          </p:val>
                                        </p:tav>
                                      </p:tavLst>
                                    </p:anim>
                                    <p:set>
                                      <p:cBhvr>
                                        <p:cTn id="161" dur="1" fill="hold">
                                          <p:stCondLst>
                                            <p:cond delay="2999"/>
                                          </p:stCondLst>
                                        </p:cTn>
                                        <p:tgtEl>
                                          <p:spTgt spid="1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21"/>
                                        </p:tgtEl>
                                        <p:attrNameLst>
                                          <p:attrName>ppt_x</p:attrName>
                                        </p:attrNameLst>
                                      </p:cBhvr>
                                      <p:tavLst>
                                        <p:tav tm="0">
                                          <p:val>
                                            <p:strVal val="ppt_x"/>
                                          </p:val>
                                        </p:tav>
                                        <p:tav tm="100000">
                                          <p:val>
                                            <p:strVal val="1+ppt_w/2"/>
                                          </p:val>
                                        </p:tav>
                                      </p:tavLst>
                                    </p:anim>
                                    <p:anim calcmode="lin" valueType="num">
                                      <p:cBhvr additive="base">
                                        <p:cTn id="164" dur="3000"/>
                                        <p:tgtEl>
                                          <p:spTgt spid="21"/>
                                        </p:tgtEl>
                                        <p:attrNameLst>
                                          <p:attrName>ppt_y</p:attrName>
                                        </p:attrNameLst>
                                      </p:cBhvr>
                                      <p:tavLst>
                                        <p:tav tm="0">
                                          <p:val>
                                            <p:strVal val="ppt_y"/>
                                          </p:val>
                                        </p:tav>
                                        <p:tav tm="100000">
                                          <p:val>
                                            <p:strVal val="1+ppt_h/2"/>
                                          </p:val>
                                        </p:tav>
                                      </p:tavLst>
                                    </p:anim>
                                    <p:set>
                                      <p:cBhvr>
                                        <p:cTn id="165" dur="1" fill="hold">
                                          <p:stCondLst>
                                            <p:cond delay="2999"/>
                                          </p:stCondLst>
                                        </p:cTn>
                                        <p:tgtEl>
                                          <p:spTgt spid="21"/>
                                        </p:tgtEl>
                                        <p:attrNameLst>
                                          <p:attrName>style.visibility</p:attrName>
                                        </p:attrNameLst>
                                      </p:cBhvr>
                                      <p:to>
                                        <p:strVal val="hidden"/>
                                      </p:to>
                                    </p:set>
                                  </p:childTnLst>
                                </p:cTn>
                              </p:par>
                              <p:par>
                                <p:cTn id="166" presetID="8" presetClass="emph" presetSubtype="0" fill="hold" nodeType="withEffect">
                                  <p:stCondLst>
                                    <p:cond delay="0"/>
                                  </p:stCondLst>
                                  <p:childTnLst>
                                    <p:animRot by="-21600000">
                                      <p:cBhvr>
                                        <p:cTn id="167" dur="3000" fill="hold"/>
                                        <p:tgtEl>
                                          <p:spTgt spid="7"/>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9"/>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11"/>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13"/>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15"/>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17"/>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19"/>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21"/>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6"/>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8"/>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10"/>
                                        </p:tgtEl>
                                        <p:attrNameLst>
                                          <p:attrName>r</p:attrName>
                                        </p:attrNameLst>
                                      </p:cBhvr>
                                    </p:animRot>
                                  </p:childTnLst>
                                </p:cTn>
                              </p:par>
                              <p:par>
                                <p:cTn id="188" presetID="8" presetClass="emph" presetSubtype="0" fill="hold" nodeType="withEffect">
                                  <p:stCondLst>
                                    <p:cond delay="0"/>
                                  </p:stCondLst>
                                  <p:childTnLst>
                                    <p:animRot by="21600000">
                                      <p:cBhvr>
                                        <p:cTn id="189" dur="3000" fill="hold"/>
                                        <p:tgtEl>
                                          <p:spTgt spid="12"/>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14"/>
                                        </p:tgtEl>
                                        <p:attrNameLst>
                                          <p:attrName>r</p:attrName>
                                        </p:attrNameLst>
                                      </p:cBhvr>
                                    </p:animRot>
                                  </p:childTnLst>
                                </p:cTn>
                              </p:par>
                              <p:par>
                                <p:cTn id="192" presetID="8" presetClass="emph" presetSubtype="0" fill="hold" nodeType="withEffect">
                                  <p:stCondLst>
                                    <p:cond delay="0"/>
                                  </p:stCondLst>
                                  <p:childTnLst>
                                    <p:animRot by="21600000">
                                      <p:cBhvr>
                                        <p:cTn id="193" dur="3000" fill="hold"/>
                                        <p:tgtEl>
                                          <p:spTgt spid="16"/>
                                        </p:tgtEl>
                                        <p:attrNameLst>
                                          <p:attrName>r</p:attrName>
                                        </p:attrNameLst>
                                      </p:cBhvr>
                                    </p:animRot>
                                  </p:childTnLst>
                                </p:cTn>
                              </p:par>
                              <p:par>
                                <p:cTn id="194" presetID="8" presetClass="emph" presetSubtype="0" fill="hold" nodeType="withEffect">
                                  <p:stCondLst>
                                    <p:cond delay="0"/>
                                  </p:stCondLst>
                                  <p:childTnLst>
                                    <p:animRot by="21600000">
                                      <p:cBhvr>
                                        <p:cTn id="195" dur="3000" fill="hold"/>
                                        <p:tgtEl>
                                          <p:spTgt spid="18"/>
                                        </p:tgtEl>
                                        <p:attrNameLst>
                                          <p:attrName>r</p:attrName>
                                        </p:attrNameLst>
                                      </p:cBhvr>
                                    </p:animRot>
                                  </p:childTnLst>
                                </p:cTn>
                              </p:par>
                              <p:par>
                                <p:cTn id="196" presetID="8" presetClass="emph" presetSubtype="0" fill="hold" nodeType="withEffect">
                                  <p:stCondLst>
                                    <p:cond delay="0"/>
                                  </p:stCondLst>
                                  <p:childTnLst>
                                    <p:animRot by="21600000">
                                      <p:cBhvr>
                                        <p:cTn id="197" dur="3000" fill="hold"/>
                                        <p:tgtEl>
                                          <p:spTgt spid="20"/>
                                        </p:tgtEl>
                                        <p:attrNameLst>
                                          <p:attrName>r</p:attrName>
                                        </p:attrNameLst>
                                      </p:cBhvr>
                                    </p:animRot>
                                  </p:childTnLst>
                                </p:cTn>
                              </p:par>
                              <p:par>
                                <p:cTn id="198" presetID="2" presetClass="entr" presetSubtype="1" fill="hold" nodeType="withEffect">
                                  <p:stCondLst>
                                    <p:cond delay="0"/>
                                  </p:stCondLst>
                                  <p:childTnLst>
                                    <p:set>
                                      <p:cBhvr>
                                        <p:cTn id="199" dur="1" fill="hold">
                                          <p:stCondLst>
                                            <p:cond delay="0"/>
                                          </p:stCondLst>
                                        </p:cTn>
                                        <p:tgtEl>
                                          <p:spTgt spid="5"/>
                                        </p:tgtEl>
                                        <p:attrNameLst>
                                          <p:attrName>style.visibility</p:attrName>
                                        </p:attrNameLst>
                                      </p:cBhvr>
                                      <p:to>
                                        <p:strVal val="visible"/>
                                      </p:to>
                                    </p:set>
                                    <p:anim calcmode="lin" valueType="num">
                                      <p:cBhvr additive="base">
                                        <p:cTn id="200" dur="3000" fill="hold"/>
                                        <p:tgtEl>
                                          <p:spTgt spid="5"/>
                                        </p:tgtEl>
                                        <p:attrNameLst>
                                          <p:attrName>ppt_x</p:attrName>
                                        </p:attrNameLst>
                                      </p:cBhvr>
                                      <p:tavLst>
                                        <p:tav tm="0">
                                          <p:val>
                                            <p:strVal val="#ppt_x"/>
                                          </p:val>
                                        </p:tav>
                                        <p:tav tm="100000">
                                          <p:val>
                                            <p:strVal val="#ppt_x"/>
                                          </p:val>
                                        </p:tav>
                                      </p:tavLst>
                                    </p:anim>
                                    <p:anim calcmode="lin" valueType="num">
                                      <p:cBhvr additive="base">
                                        <p:cTn id="201" dur="3000" fill="hold"/>
                                        <p:tgtEl>
                                          <p:spTgt spid="5"/>
                                        </p:tgtEl>
                                        <p:attrNameLst>
                                          <p:attrName>ppt_y</p:attrName>
                                        </p:attrNameLst>
                                      </p:cBhvr>
                                      <p:tavLst>
                                        <p:tav tm="0">
                                          <p:val>
                                            <p:strVal val="0-#ppt_h/2"/>
                                          </p:val>
                                        </p:tav>
                                        <p:tav tm="100000">
                                          <p:val>
                                            <p:strVal val="#ppt_y"/>
                                          </p:val>
                                        </p:tav>
                                      </p:tavLst>
                                    </p:anim>
                                  </p:childTnLst>
                                </p:cTn>
                              </p:par>
                              <p:par>
                                <p:cTn id="202" presetID="16" presetClass="entr" presetSubtype="37" fill="hold" nodeType="withEffect">
                                  <p:stCondLst>
                                    <p:cond delay="0"/>
                                  </p:stCondLst>
                                  <p:childTnLst>
                                    <p:set>
                                      <p:cBhvr>
                                        <p:cTn id="203" dur="1" fill="hold">
                                          <p:stCondLst>
                                            <p:cond delay="0"/>
                                          </p:stCondLst>
                                        </p:cTn>
                                        <p:tgtEl>
                                          <p:spTgt spid="5"/>
                                        </p:tgtEl>
                                        <p:attrNameLst>
                                          <p:attrName>style.visibility</p:attrName>
                                        </p:attrNameLst>
                                      </p:cBhvr>
                                      <p:to>
                                        <p:strVal val="visible"/>
                                      </p:to>
                                    </p:set>
                                    <p:animEffect transition="in" filter="barn(outVertical)">
                                      <p:cBhvr>
                                        <p:cTn id="204" dur="3000"/>
                                        <p:tgtEl>
                                          <p:spTgt spid="5"/>
                                        </p:tgtEl>
                                      </p:cBhvr>
                                    </p:animEffect>
                                  </p:childTnLst>
                                </p:cTn>
                              </p:par>
                            </p:childTnLst>
                          </p:cTn>
                        </p:par>
                        <p:par>
                          <p:cTn id="205" fill="hold">
                            <p:stCondLst>
                              <p:cond delay="6000"/>
                            </p:stCondLst>
                            <p:childTnLst>
                              <p:par>
                                <p:cTn id="206" presetID="40" presetClass="entr" presetSubtype="0" fill="hold" grpId="0" nodeType="afterEffect">
                                  <p:stCondLst>
                                    <p:cond delay="0"/>
                                  </p:stCondLst>
                                  <p:iterate type="lt">
                                    <p:tmPct val="10000"/>
                                  </p:iterate>
                                  <p:childTnLst>
                                    <p:set>
                                      <p:cBhvr>
                                        <p:cTn id="207" dur="1" fill="hold">
                                          <p:stCondLst>
                                            <p:cond delay="0"/>
                                          </p:stCondLst>
                                        </p:cTn>
                                        <p:tgtEl>
                                          <p:spTgt spid="22"/>
                                        </p:tgtEl>
                                        <p:attrNameLst>
                                          <p:attrName>style.visibility</p:attrName>
                                        </p:attrNameLst>
                                      </p:cBhvr>
                                      <p:to>
                                        <p:strVal val="visible"/>
                                      </p:to>
                                    </p:set>
                                    <p:animEffect transition="in" filter="fade">
                                      <p:cBhvr>
                                        <p:cTn id="208" dur="1000"/>
                                        <p:tgtEl>
                                          <p:spTgt spid="22"/>
                                        </p:tgtEl>
                                      </p:cBhvr>
                                    </p:animEffect>
                                    <p:anim calcmode="lin" valueType="num">
                                      <p:cBhvr>
                                        <p:cTn id="209" dur="1000" fill="hold"/>
                                        <p:tgtEl>
                                          <p:spTgt spid="22"/>
                                        </p:tgtEl>
                                        <p:attrNameLst>
                                          <p:attrName>ppt_x</p:attrName>
                                        </p:attrNameLst>
                                      </p:cBhvr>
                                      <p:tavLst>
                                        <p:tav tm="0">
                                          <p:val>
                                            <p:strVal val="#ppt_x-.1"/>
                                          </p:val>
                                        </p:tav>
                                        <p:tav tm="100000">
                                          <p:val>
                                            <p:strVal val="#ppt_x"/>
                                          </p:val>
                                        </p:tav>
                                      </p:tavLst>
                                    </p:anim>
                                    <p:anim calcmode="lin" valueType="num">
                                      <p:cBhvr>
                                        <p:cTn id="210"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overland-192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Luna"/>
          <p:cNvSpPr/>
          <p:nvPr/>
        </p:nvSpPr>
        <p:spPr>
          <a:xfrm>
            <a:off x="4572000" y="0"/>
            <a:ext cx="4572000" cy="2560638"/>
          </a:xfrm>
          <a:prstGeom prst="moon">
            <a:avLst>
              <a:gd name="adj" fmla="val 23279"/>
            </a:avLst>
          </a:prstGeom>
          <a:no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flipH="1">
            <a:off x="0" y="0"/>
            <a:ext cx="4500563" cy="2560638"/>
          </a:xfrm>
          <a:prstGeom prst="moon">
            <a:avLst>
              <a:gd name="adj" fmla="val 23681"/>
            </a:avLst>
          </a:prstGeom>
          <a:no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Luna"/>
          <p:cNvSpPr/>
          <p:nvPr/>
        </p:nvSpPr>
        <p:spPr>
          <a:xfrm>
            <a:off x="4572000" y="1428750"/>
            <a:ext cx="4572000" cy="2560638"/>
          </a:xfrm>
          <a:prstGeom prst="moon">
            <a:avLst>
              <a:gd name="adj" fmla="val 23279"/>
            </a:avLst>
          </a:prstGeom>
          <a:no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Luna"/>
          <p:cNvSpPr/>
          <p:nvPr/>
        </p:nvSpPr>
        <p:spPr>
          <a:xfrm flipH="1">
            <a:off x="0" y="1428750"/>
            <a:ext cx="4500563" cy="2560638"/>
          </a:xfrm>
          <a:prstGeom prst="moon">
            <a:avLst>
              <a:gd name="adj" fmla="val 23681"/>
            </a:avLst>
          </a:prstGeom>
          <a:no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Luna"/>
          <p:cNvSpPr/>
          <p:nvPr/>
        </p:nvSpPr>
        <p:spPr>
          <a:xfrm>
            <a:off x="4572000" y="3155950"/>
            <a:ext cx="4572000" cy="2559050"/>
          </a:xfrm>
          <a:prstGeom prst="moon">
            <a:avLst>
              <a:gd name="adj" fmla="val 23279"/>
            </a:avLst>
          </a:prstGeom>
          <a:no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Luna"/>
          <p:cNvSpPr/>
          <p:nvPr/>
        </p:nvSpPr>
        <p:spPr>
          <a:xfrm flipH="1">
            <a:off x="0" y="3155950"/>
            <a:ext cx="4500563" cy="2559050"/>
          </a:xfrm>
          <a:prstGeom prst="moon">
            <a:avLst>
              <a:gd name="adj" fmla="val 23681"/>
            </a:avLst>
          </a:prstGeom>
          <a:no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uadroTexto"/>
          <p:cNvSpPr txBox="1"/>
          <p:nvPr/>
        </p:nvSpPr>
        <p:spPr>
          <a:xfrm>
            <a:off x="467544" y="4081636"/>
            <a:ext cx="813690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río se puede divisar desde las alturas siendo difícil de descender. Lo más habitual es hacerlo por rutas de senderismo, en vehículo o mulas. Es posible llegar al río de Colorado en Lees </a:t>
            </a:r>
            <a:r>
              <a:rPr lang="es-ES" i="1" dirty="0" err="1" smtClean="0">
                <a:effectLst>
                  <a:glow rad="101600">
                    <a:srgbClr val="C00000">
                      <a:alpha val="60000"/>
                    </a:srgbClr>
                  </a:glow>
                  <a:outerShdw blurRad="38100" dist="38100" dir="2700000" algn="tl">
                    <a:srgbClr val="000000">
                      <a:alpha val="43137"/>
                    </a:srgbClr>
                  </a:outerShdw>
                </a:effectLst>
              </a:rPr>
              <a:t>Ferry</a:t>
            </a:r>
            <a:r>
              <a:rPr lang="es-ES" i="1" dirty="0" smtClean="0">
                <a:effectLst>
                  <a:glow rad="101600">
                    <a:srgbClr val="C00000">
                      <a:alpha val="60000"/>
                    </a:srgbClr>
                  </a:glow>
                  <a:outerShdw blurRad="38100" dist="38100" dir="2700000" algn="tl">
                    <a:srgbClr val="000000">
                      <a:alpha val="43137"/>
                    </a:srgbClr>
                  </a:outerShdw>
                </a:effectLst>
              </a:rPr>
              <a:t> (cerca del Cañón </a:t>
            </a:r>
            <a:r>
              <a:rPr lang="es-ES" i="1" dirty="0" err="1" smtClean="0">
                <a:effectLst>
                  <a:glow rad="101600">
                    <a:srgbClr val="C00000">
                      <a:alpha val="60000"/>
                    </a:srgbClr>
                  </a:glow>
                  <a:outerShdw blurRad="38100" dist="38100" dir="2700000" algn="tl">
                    <a:srgbClr val="000000">
                      <a:alpha val="43137"/>
                    </a:srgbClr>
                  </a:outerShdw>
                </a:effectLst>
              </a:rPr>
              <a:t>Marble</a:t>
            </a:r>
            <a:r>
              <a:rPr lang="es-ES" i="1" dirty="0" smtClean="0">
                <a:effectLst>
                  <a:glow rad="101600">
                    <a:srgbClr val="C00000">
                      <a:alpha val="60000"/>
                    </a:srgbClr>
                  </a:glow>
                  <a:outerShdw blurRad="38100" dist="38100" dir="2700000" algn="tl">
                    <a:srgbClr val="000000">
                      <a:alpha val="43137"/>
                    </a:srgbClr>
                  </a:outerShdw>
                </a:effectLst>
              </a:rPr>
              <a:t>, en Arizona), pero se trata de un recorrido de 2,5 horas, siendo la mejor opción descender vía aérea en helicóptero.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9000">
        <p14:prism dir="r" isInverted="1"/>
      </p:transition>
    </mc:Choice>
    <mc:Fallback>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9"/>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6"/>
                                        </p:tgtEl>
                                        <p:attrNameLst>
                                          <p:attrName>r</p:attrName>
                                        </p:attrNameLst>
                                      </p:cBhvr>
                                    </p:animRot>
                                  </p:childTnLst>
                                </p:cTn>
                              </p:par>
                              <p:par>
                                <p:cTn id="9" presetID="2" presetClass="entr" presetSubtype="2"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1+#ppt_w/2"/>
                                          </p:val>
                                        </p:tav>
                                        <p:tav tm="100000">
                                          <p:val>
                                            <p:strVal val="#ppt_x"/>
                                          </p:val>
                                        </p:tav>
                                      </p:tavLst>
                                    </p:anim>
                                    <p:anim calcmode="lin" valueType="num">
                                      <p:cBhvr additive="base">
                                        <p:cTn id="12" dur="30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3000" fill="hold"/>
                                        <p:tgtEl>
                                          <p:spTgt spid="6"/>
                                        </p:tgtEl>
                                        <p:attrNameLst>
                                          <p:attrName>ppt_x</p:attrName>
                                        </p:attrNameLst>
                                      </p:cBhvr>
                                      <p:tavLst>
                                        <p:tav tm="0">
                                          <p:val>
                                            <p:strVal val="0-#ppt_w/2"/>
                                          </p:val>
                                        </p:tav>
                                        <p:tav tm="100000">
                                          <p:val>
                                            <p:strVal val="#ppt_x"/>
                                          </p:val>
                                        </p:tav>
                                      </p:tavLst>
                                    </p:anim>
                                    <p:anim calcmode="lin" valueType="num">
                                      <p:cBhvr additive="base">
                                        <p:cTn id="16" dur="3000" fill="hold"/>
                                        <p:tgtEl>
                                          <p:spTgt spid="6"/>
                                        </p:tgtEl>
                                        <p:attrNameLst>
                                          <p:attrName>ppt_y</p:attrName>
                                        </p:attrNameLst>
                                      </p:cBhvr>
                                      <p:tavLst>
                                        <p:tav tm="0">
                                          <p:val>
                                            <p:strVal val="#ppt_y"/>
                                          </p:val>
                                        </p:tav>
                                        <p:tav tm="100000">
                                          <p:val>
                                            <p:strVal val="#ppt_y"/>
                                          </p:val>
                                        </p:tav>
                                      </p:tavLst>
                                    </p:anim>
                                  </p:childTnLst>
                                </p:cTn>
                              </p:par>
                              <p:par>
                                <p:cTn id="17" presetID="8" presetClass="emph" presetSubtype="0" fill="hold" nodeType="withEffect">
                                  <p:stCondLst>
                                    <p:cond delay="0"/>
                                  </p:stCondLst>
                                  <p:childTnLst>
                                    <p:animRot by="21600000">
                                      <p:cBhvr>
                                        <p:cTn id="18" dur="3000" fill="hold"/>
                                        <p:tgtEl>
                                          <p:spTgt spid="11"/>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0"/>
                                        </p:tgtEl>
                                        <p:attrNameLst>
                                          <p:attrName>r</p:attrName>
                                        </p:attrNameLst>
                                      </p:cBhvr>
                                    </p:animRot>
                                  </p:childTnLst>
                                </p:cTn>
                              </p:par>
                              <p:par>
                                <p:cTn id="21" presetID="2" presetClass="entr" presetSubtype="2"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1+#ppt_w/2"/>
                                          </p:val>
                                        </p:tav>
                                        <p:tav tm="100000">
                                          <p:val>
                                            <p:strVal val="#ppt_x"/>
                                          </p:val>
                                        </p:tav>
                                      </p:tavLst>
                                    </p:anim>
                                    <p:anim calcmode="lin" valueType="num">
                                      <p:cBhvr additive="base">
                                        <p:cTn id="24" dur="30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13"/>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12"/>
                                        </p:tgtEl>
                                        <p:attrNameLst>
                                          <p:attrName>r</p:attrName>
                                        </p:attrNameLst>
                                      </p:cBhvr>
                                    </p:animRot>
                                  </p:childTnLst>
                                </p:cTn>
                              </p:par>
                              <p:par>
                                <p:cTn id="33" presetID="2" presetClass="entr" presetSubtype="2"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1+#ppt_w/2"/>
                                          </p:val>
                                        </p:tav>
                                        <p:tav tm="100000">
                                          <p:val>
                                            <p:strVal val="#ppt_x"/>
                                          </p:val>
                                        </p:tav>
                                      </p:tavLst>
                                    </p:anim>
                                    <p:anim calcmode="lin" valueType="num">
                                      <p:cBhvr additive="base">
                                        <p:cTn id="36" dur="3000" fill="hold"/>
                                        <p:tgtEl>
                                          <p:spTgt spid="13"/>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3000" fill="hold"/>
                                        <p:tgtEl>
                                          <p:spTgt spid="12"/>
                                        </p:tgtEl>
                                        <p:attrNameLst>
                                          <p:attrName>ppt_x</p:attrName>
                                        </p:attrNameLst>
                                      </p:cBhvr>
                                      <p:tavLst>
                                        <p:tav tm="0">
                                          <p:val>
                                            <p:strVal val="0-#ppt_w/2"/>
                                          </p:val>
                                        </p:tav>
                                        <p:tav tm="100000">
                                          <p:val>
                                            <p:strVal val="#ppt_x"/>
                                          </p:val>
                                        </p:tav>
                                      </p:tavLst>
                                    </p:anim>
                                    <p:anim calcmode="lin" valueType="num">
                                      <p:cBhvr additive="base">
                                        <p:cTn id="40" dur="3000" fill="hold"/>
                                        <p:tgtEl>
                                          <p:spTgt spid="12"/>
                                        </p:tgtEl>
                                        <p:attrNameLst>
                                          <p:attrName>ppt_y</p:attrName>
                                        </p:attrNameLst>
                                      </p:cBhvr>
                                      <p:tavLst>
                                        <p:tav tm="0">
                                          <p:val>
                                            <p:strVal val="#ppt_y"/>
                                          </p:val>
                                        </p:tav>
                                        <p:tav tm="100000">
                                          <p:val>
                                            <p:strVal val="#ppt_y"/>
                                          </p:val>
                                        </p:tav>
                                      </p:tavLst>
                                    </p:anim>
                                  </p:childTnLst>
                                </p:cTn>
                              </p:par>
                            </p:childTnLst>
                          </p:cTn>
                        </p:par>
                        <p:par>
                          <p:cTn id="41" fill="hold">
                            <p:stCondLst>
                              <p:cond delay="3000"/>
                            </p:stCondLst>
                            <p:childTnLst>
                              <p:par>
                                <p:cTn id="42" presetID="2" presetClass="exit" presetSubtype="8" fill="hold" nodeType="afterEffect">
                                  <p:stCondLst>
                                    <p:cond delay="0"/>
                                  </p:stCondLst>
                                  <p:childTnLst>
                                    <p:anim calcmode="lin" valueType="num">
                                      <p:cBhvr additive="base">
                                        <p:cTn id="43" dur="3000"/>
                                        <p:tgtEl>
                                          <p:spTgt spid="9"/>
                                        </p:tgtEl>
                                        <p:attrNameLst>
                                          <p:attrName>ppt_x</p:attrName>
                                        </p:attrNameLst>
                                      </p:cBhvr>
                                      <p:tavLst>
                                        <p:tav tm="0">
                                          <p:val>
                                            <p:strVal val="ppt_x"/>
                                          </p:val>
                                        </p:tav>
                                        <p:tav tm="100000">
                                          <p:val>
                                            <p:strVal val="0-ppt_w/2"/>
                                          </p:val>
                                        </p:tav>
                                      </p:tavLst>
                                    </p:anim>
                                    <p:anim calcmode="lin" valueType="num">
                                      <p:cBhvr additive="base">
                                        <p:cTn id="44" dur="3000"/>
                                        <p:tgtEl>
                                          <p:spTgt spid="9"/>
                                        </p:tgtEl>
                                        <p:attrNameLst>
                                          <p:attrName>ppt_y</p:attrName>
                                        </p:attrNameLst>
                                      </p:cBhvr>
                                      <p:tavLst>
                                        <p:tav tm="0">
                                          <p:val>
                                            <p:strVal val="ppt_y"/>
                                          </p:val>
                                        </p:tav>
                                        <p:tav tm="100000">
                                          <p:val>
                                            <p:strVal val="ppt_y"/>
                                          </p:val>
                                        </p:tav>
                                      </p:tavLst>
                                    </p:anim>
                                    <p:set>
                                      <p:cBhvr>
                                        <p:cTn id="45" dur="1" fill="hold">
                                          <p:stCondLst>
                                            <p:cond delay="2999"/>
                                          </p:stCondLst>
                                        </p:cTn>
                                        <p:tgtEl>
                                          <p:spTgt spid="9"/>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11"/>
                                        </p:tgtEl>
                                        <p:attrNameLst>
                                          <p:attrName>ppt_x</p:attrName>
                                        </p:attrNameLst>
                                      </p:cBhvr>
                                      <p:tavLst>
                                        <p:tav tm="0">
                                          <p:val>
                                            <p:strVal val="ppt_x"/>
                                          </p:val>
                                        </p:tav>
                                        <p:tav tm="100000">
                                          <p:val>
                                            <p:strVal val="0-ppt_w/2"/>
                                          </p:val>
                                        </p:tav>
                                      </p:tavLst>
                                    </p:anim>
                                    <p:anim calcmode="lin" valueType="num">
                                      <p:cBhvr additive="base">
                                        <p:cTn id="48" dur="3000"/>
                                        <p:tgtEl>
                                          <p:spTgt spid="11"/>
                                        </p:tgtEl>
                                        <p:attrNameLst>
                                          <p:attrName>ppt_y</p:attrName>
                                        </p:attrNameLst>
                                      </p:cBhvr>
                                      <p:tavLst>
                                        <p:tav tm="0">
                                          <p:val>
                                            <p:strVal val="ppt_y"/>
                                          </p:val>
                                        </p:tav>
                                        <p:tav tm="100000">
                                          <p:val>
                                            <p:strVal val="ppt_y"/>
                                          </p:val>
                                        </p:tav>
                                      </p:tavLst>
                                    </p:anim>
                                    <p:set>
                                      <p:cBhvr>
                                        <p:cTn id="49" dur="1" fill="hold">
                                          <p:stCondLst>
                                            <p:cond delay="2999"/>
                                          </p:stCondLst>
                                        </p:cTn>
                                        <p:tgtEl>
                                          <p:spTgt spid="11"/>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3000"/>
                                        <p:tgtEl>
                                          <p:spTgt spid="13"/>
                                        </p:tgtEl>
                                        <p:attrNameLst>
                                          <p:attrName>ppt_x</p:attrName>
                                        </p:attrNameLst>
                                      </p:cBhvr>
                                      <p:tavLst>
                                        <p:tav tm="0">
                                          <p:val>
                                            <p:strVal val="ppt_x"/>
                                          </p:val>
                                        </p:tav>
                                        <p:tav tm="100000">
                                          <p:val>
                                            <p:strVal val="0-ppt_w/2"/>
                                          </p:val>
                                        </p:tav>
                                      </p:tavLst>
                                    </p:anim>
                                    <p:anim calcmode="lin" valueType="num">
                                      <p:cBhvr additive="base">
                                        <p:cTn id="52" dur="3000"/>
                                        <p:tgtEl>
                                          <p:spTgt spid="13"/>
                                        </p:tgtEl>
                                        <p:attrNameLst>
                                          <p:attrName>ppt_y</p:attrName>
                                        </p:attrNameLst>
                                      </p:cBhvr>
                                      <p:tavLst>
                                        <p:tav tm="0">
                                          <p:val>
                                            <p:strVal val="ppt_y"/>
                                          </p:val>
                                        </p:tav>
                                        <p:tav tm="100000">
                                          <p:val>
                                            <p:strVal val="ppt_y"/>
                                          </p:val>
                                        </p:tav>
                                      </p:tavLst>
                                    </p:anim>
                                    <p:set>
                                      <p:cBhvr>
                                        <p:cTn id="53" dur="1" fill="hold">
                                          <p:stCondLst>
                                            <p:cond delay="2999"/>
                                          </p:stCondLst>
                                        </p:cTn>
                                        <p:tgtEl>
                                          <p:spTgt spid="13"/>
                                        </p:tgtEl>
                                        <p:attrNameLst>
                                          <p:attrName>style.visibility</p:attrName>
                                        </p:attrNameLst>
                                      </p:cBhvr>
                                      <p:to>
                                        <p:strVal val="hidden"/>
                                      </p:to>
                                    </p:set>
                                  </p:childTnLst>
                                </p:cTn>
                              </p:par>
                              <p:par>
                                <p:cTn id="54" presetID="2" presetClass="exit" presetSubtype="2" fill="hold" nodeType="withEffect">
                                  <p:stCondLst>
                                    <p:cond delay="0"/>
                                  </p:stCondLst>
                                  <p:childTnLst>
                                    <p:anim calcmode="lin" valueType="num">
                                      <p:cBhvr additive="base">
                                        <p:cTn id="55" dur="3000"/>
                                        <p:tgtEl>
                                          <p:spTgt spid="6"/>
                                        </p:tgtEl>
                                        <p:attrNameLst>
                                          <p:attrName>ppt_x</p:attrName>
                                        </p:attrNameLst>
                                      </p:cBhvr>
                                      <p:tavLst>
                                        <p:tav tm="0">
                                          <p:val>
                                            <p:strVal val="ppt_x"/>
                                          </p:val>
                                        </p:tav>
                                        <p:tav tm="100000">
                                          <p:val>
                                            <p:strVal val="1+ppt_w/2"/>
                                          </p:val>
                                        </p:tav>
                                      </p:tavLst>
                                    </p:anim>
                                    <p:anim calcmode="lin" valueType="num">
                                      <p:cBhvr additive="base">
                                        <p:cTn id="56" dur="3000"/>
                                        <p:tgtEl>
                                          <p:spTgt spid="6"/>
                                        </p:tgtEl>
                                        <p:attrNameLst>
                                          <p:attrName>ppt_y</p:attrName>
                                        </p:attrNameLst>
                                      </p:cBhvr>
                                      <p:tavLst>
                                        <p:tav tm="0">
                                          <p:val>
                                            <p:strVal val="ppt_y"/>
                                          </p:val>
                                        </p:tav>
                                        <p:tav tm="100000">
                                          <p:val>
                                            <p:strVal val="ppt_y"/>
                                          </p:val>
                                        </p:tav>
                                      </p:tavLst>
                                    </p:anim>
                                    <p:set>
                                      <p:cBhvr>
                                        <p:cTn id="57" dur="1" fill="hold">
                                          <p:stCondLst>
                                            <p:cond delay="2999"/>
                                          </p:stCondLst>
                                        </p:cTn>
                                        <p:tgtEl>
                                          <p:spTgt spid="6"/>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10"/>
                                        </p:tgtEl>
                                        <p:attrNameLst>
                                          <p:attrName>ppt_x</p:attrName>
                                        </p:attrNameLst>
                                      </p:cBhvr>
                                      <p:tavLst>
                                        <p:tav tm="0">
                                          <p:val>
                                            <p:strVal val="ppt_x"/>
                                          </p:val>
                                        </p:tav>
                                        <p:tav tm="100000">
                                          <p:val>
                                            <p:strVal val="1+ppt_w/2"/>
                                          </p:val>
                                        </p:tav>
                                      </p:tavLst>
                                    </p:anim>
                                    <p:anim calcmode="lin" valueType="num">
                                      <p:cBhvr additive="base">
                                        <p:cTn id="60" dur="3000"/>
                                        <p:tgtEl>
                                          <p:spTgt spid="10"/>
                                        </p:tgtEl>
                                        <p:attrNameLst>
                                          <p:attrName>ppt_y</p:attrName>
                                        </p:attrNameLst>
                                      </p:cBhvr>
                                      <p:tavLst>
                                        <p:tav tm="0">
                                          <p:val>
                                            <p:strVal val="ppt_y"/>
                                          </p:val>
                                        </p:tav>
                                        <p:tav tm="100000">
                                          <p:val>
                                            <p:strVal val="ppt_y"/>
                                          </p:val>
                                        </p:tav>
                                      </p:tavLst>
                                    </p:anim>
                                    <p:set>
                                      <p:cBhvr>
                                        <p:cTn id="61" dur="1" fill="hold">
                                          <p:stCondLst>
                                            <p:cond delay="2999"/>
                                          </p:stCondLst>
                                        </p:cTn>
                                        <p:tgtEl>
                                          <p:spTgt spid="10"/>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12"/>
                                        </p:tgtEl>
                                        <p:attrNameLst>
                                          <p:attrName>ppt_x</p:attrName>
                                        </p:attrNameLst>
                                      </p:cBhvr>
                                      <p:tavLst>
                                        <p:tav tm="0">
                                          <p:val>
                                            <p:strVal val="ppt_x"/>
                                          </p:val>
                                        </p:tav>
                                        <p:tav tm="100000">
                                          <p:val>
                                            <p:strVal val="1+ppt_w/2"/>
                                          </p:val>
                                        </p:tav>
                                      </p:tavLst>
                                    </p:anim>
                                    <p:anim calcmode="lin" valueType="num">
                                      <p:cBhvr additive="base">
                                        <p:cTn id="64" dur="3000"/>
                                        <p:tgtEl>
                                          <p:spTgt spid="12"/>
                                        </p:tgtEl>
                                        <p:attrNameLst>
                                          <p:attrName>ppt_y</p:attrName>
                                        </p:attrNameLst>
                                      </p:cBhvr>
                                      <p:tavLst>
                                        <p:tav tm="0">
                                          <p:val>
                                            <p:strVal val="ppt_y"/>
                                          </p:val>
                                        </p:tav>
                                        <p:tav tm="100000">
                                          <p:val>
                                            <p:strVal val="ppt_y"/>
                                          </p:val>
                                        </p:tav>
                                      </p:tavLst>
                                    </p:anim>
                                    <p:set>
                                      <p:cBhvr>
                                        <p:cTn id="65" dur="1" fill="hold">
                                          <p:stCondLst>
                                            <p:cond delay="2999"/>
                                          </p:stCondLst>
                                        </p:cTn>
                                        <p:tgtEl>
                                          <p:spTgt spid="12"/>
                                        </p:tgtEl>
                                        <p:attrNameLst>
                                          <p:attrName>style.visibility</p:attrName>
                                        </p:attrNameLst>
                                      </p:cBhvr>
                                      <p:to>
                                        <p:strVal val="hidden"/>
                                      </p:to>
                                    </p:set>
                                  </p:childTnLst>
                                </p:cTn>
                              </p:par>
                              <p:par>
                                <p:cTn id="66" presetID="16" presetClass="entr" presetSubtype="37" fill="hold" nodeType="with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barn(outVertical)">
                                      <p:cBhvr>
                                        <p:cTn id="68" dur="3000"/>
                                        <p:tgtEl>
                                          <p:spTgt spid="7"/>
                                        </p:tgtEl>
                                      </p:cBhvr>
                                    </p:animEffect>
                                  </p:childTnLst>
                                </p:cTn>
                              </p:par>
                              <p:par>
                                <p:cTn id="69" presetID="23" presetClass="entr" presetSubtype="272" fill="hold" nodeType="with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3000" fill="hold"/>
                                        <p:tgtEl>
                                          <p:spTgt spid="7"/>
                                        </p:tgtEl>
                                        <p:attrNameLst>
                                          <p:attrName>ppt_w</p:attrName>
                                        </p:attrNameLst>
                                      </p:cBhvr>
                                      <p:tavLst>
                                        <p:tav tm="0">
                                          <p:val>
                                            <p:strVal val="2/3*#ppt_w"/>
                                          </p:val>
                                        </p:tav>
                                        <p:tav tm="100000">
                                          <p:val>
                                            <p:strVal val="#ppt_w"/>
                                          </p:val>
                                        </p:tav>
                                      </p:tavLst>
                                    </p:anim>
                                    <p:anim calcmode="lin" valueType="num">
                                      <p:cBhvr>
                                        <p:cTn id="72" dur="3000" fill="hold"/>
                                        <p:tgtEl>
                                          <p:spTgt spid="7"/>
                                        </p:tgtEl>
                                        <p:attrNameLst>
                                          <p:attrName>ppt_h</p:attrName>
                                        </p:attrNameLst>
                                      </p:cBhvr>
                                      <p:tavLst>
                                        <p:tav tm="0">
                                          <p:val>
                                            <p:strVal val="2/3*#ppt_h"/>
                                          </p:val>
                                        </p:tav>
                                        <p:tav tm="100000">
                                          <p:val>
                                            <p:strVal val="#ppt_h"/>
                                          </p:val>
                                        </p:tav>
                                      </p:tavLst>
                                    </p:anim>
                                  </p:childTnLst>
                                </p:cTn>
                              </p:par>
                            </p:childTnLst>
                          </p:cTn>
                        </p:par>
                        <p:par>
                          <p:cTn id="73" fill="hold">
                            <p:stCondLst>
                              <p:cond delay="60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14"/>
                                        </p:tgtEl>
                                        <p:attrNameLst>
                                          <p:attrName>style.visibility</p:attrName>
                                        </p:attrNameLst>
                                      </p:cBhvr>
                                      <p:to>
                                        <p:strVal val="visible"/>
                                      </p:to>
                                    </p:set>
                                    <p:animEffect transition="in" filter="fade">
                                      <p:cBhvr>
                                        <p:cTn id="76" dur="1000"/>
                                        <p:tgtEl>
                                          <p:spTgt spid="14"/>
                                        </p:tgtEl>
                                      </p:cBhvr>
                                    </p:animEffect>
                                    <p:anim calcmode="lin" valueType="num">
                                      <p:cBhvr>
                                        <p:cTn id="77" dur="1000" fill="hold"/>
                                        <p:tgtEl>
                                          <p:spTgt spid="14"/>
                                        </p:tgtEl>
                                        <p:attrNameLst>
                                          <p:attrName>ppt_x</p:attrName>
                                        </p:attrNameLst>
                                      </p:cBhvr>
                                      <p:tavLst>
                                        <p:tav tm="0">
                                          <p:val>
                                            <p:strVal val="#ppt_x-.1"/>
                                          </p:val>
                                        </p:tav>
                                        <p:tav tm="100000">
                                          <p:val>
                                            <p:strVal val="#ppt_x"/>
                                          </p:val>
                                        </p:tav>
                                      </p:tavLst>
                                    </p:anim>
                                    <p:anim calcmode="lin" valueType="num">
                                      <p:cBhvr>
                                        <p:cTn id="7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1934 Auburn.jpg"/>
          <p:cNvPicPr>
            <a:picLocks noChangeAspect="1"/>
          </p:cNvPicPr>
          <p:nvPr/>
        </p:nvPicPr>
        <p:blipFill>
          <a:blip r:embed="rId2" cstate="print"/>
          <a:stretch>
            <a:fillRect/>
          </a:stretch>
        </p:blipFill>
        <p:spPr>
          <a:xfrm>
            <a:off x="-900608" y="0"/>
            <a:ext cx="11089232" cy="5715000"/>
          </a:xfrm>
          <a:prstGeom prst="rect">
            <a:avLst/>
          </a:prstGeom>
          <a:solidFill>
            <a:schemeClr val="accent6">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isósceles"/>
          <p:cNvSpPr/>
          <p:nvPr/>
        </p:nvSpPr>
        <p:spPr>
          <a:xfrm rot="5400000">
            <a:off x="-163512" y="2068512"/>
            <a:ext cx="1747838" cy="1420813"/>
          </a:xfrm>
          <a:prstGeom prst="triangle">
            <a:avLst/>
          </a:prstGeom>
          <a:noFill/>
          <a:ln w="3810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16200000">
            <a:off x="7560469" y="2008982"/>
            <a:ext cx="1746250" cy="1420812"/>
          </a:xfrm>
          <a:prstGeom prst="triangle">
            <a:avLst/>
          </a:prstGeom>
          <a:noFill/>
          <a:ln w="3810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rot="5400000">
            <a:off x="408782" y="2008981"/>
            <a:ext cx="1746250" cy="1420813"/>
          </a:xfrm>
          <a:prstGeom prst="triangle">
            <a:avLst/>
          </a:prstGeom>
          <a:noFill/>
          <a:ln w="3810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rot="16200000">
            <a:off x="6981032" y="2008981"/>
            <a:ext cx="1746250" cy="1420813"/>
          </a:xfrm>
          <a:prstGeom prst="triangle">
            <a:avLst/>
          </a:prstGeom>
          <a:noFill/>
          <a:ln w="3810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isósceles"/>
          <p:cNvSpPr/>
          <p:nvPr/>
        </p:nvSpPr>
        <p:spPr>
          <a:xfrm rot="5400000">
            <a:off x="1193800" y="2068513"/>
            <a:ext cx="1747838" cy="1420812"/>
          </a:xfrm>
          <a:prstGeom prst="triangle">
            <a:avLst/>
          </a:prstGeom>
          <a:noFill/>
          <a:ln w="3810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isósceles"/>
          <p:cNvSpPr/>
          <p:nvPr/>
        </p:nvSpPr>
        <p:spPr>
          <a:xfrm rot="5400000">
            <a:off x="1888332" y="2001043"/>
            <a:ext cx="1746250" cy="1420813"/>
          </a:xfrm>
          <a:prstGeom prst="triangle">
            <a:avLst/>
          </a:prstGeom>
          <a:noFill/>
          <a:ln w="3810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isósceles"/>
          <p:cNvSpPr/>
          <p:nvPr/>
        </p:nvSpPr>
        <p:spPr>
          <a:xfrm rot="16200000">
            <a:off x="6416675" y="1949451"/>
            <a:ext cx="1747837" cy="1420812"/>
          </a:xfrm>
          <a:prstGeom prst="triangle">
            <a:avLst/>
          </a:prstGeom>
          <a:noFill/>
          <a:ln w="3810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isósceles"/>
          <p:cNvSpPr/>
          <p:nvPr/>
        </p:nvSpPr>
        <p:spPr>
          <a:xfrm rot="16200000">
            <a:off x="5837238" y="1949450"/>
            <a:ext cx="1747837" cy="1420813"/>
          </a:xfrm>
          <a:prstGeom prst="triangle">
            <a:avLst/>
          </a:prstGeom>
          <a:noFill/>
          <a:ln w="3810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Triángulo isósceles"/>
          <p:cNvSpPr/>
          <p:nvPr/>
        </p:nvSpPr>
        <p:spPr>
          <a:xfrm rot="5400000">
            <a:off x="2693988" y="2068512"/>
            <a:ext cx="1747838" cy="1420813"/>
          </a:xfrm>
          <a:prstGeom prst="triangle">
            <a:avLst/>
          </a:prstGeom>
          <a:noFill/>
          <a:ln w="3810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Triángulo isósceles"/>
          <p:cNvSpPr/>
          <p:nvPr/>
        </p:nvSpPr>
        <p:spPr>
          <a:xfrm rot="5400000">
            <a:off x="3266282" y="2008981"/>
            <a:ext cx="1746250" cy="1420813"/>
          </a:xfrm>
          <a:prstGeom prst="triangle">
            <a:avLst/>
          </a:prstGeom>
          <a:noFill/>
          <a:ln w="3810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Triángulo isósceles"/>
          <p:cNvSpPr/>
          <p:nvPr/>
        </p:nvSpPr>
        <p:spPr>
          <a:xfrm rot="16200000">
            <a:off x="5203032" y="2008981"/>
            <a:ext cx="1746250" cy="1420813"/>
          </a:xfrm>
          <a:prstGeom prst="triangle">
            <a:avLst/>
          </a:prstGeom>
          <a:noFill/>
          <a:ln w="3810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Triángulo isósceles"/>
          <p:cNvSpPr/>
          <p:nvPr/>
        </p:nvSpPr>
        <p:spPr>
          <a:xfrm rot="16200000">
            <a:off x="4623594" y="2008982"/>
            <a:ext cx="1746250" cy="1420812"/>
          </a:xfrm>
          <a:prstGeom prst="triangle">
            <a:avLst/>
          </a:prstGeom>
          <a:noFill/>
          <a:ln w="3810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CuadroTexto"/>
          <p:cNvSpPr txBox="1"/>
          <p:nvPr/>
        </p:nvSpPr>
        <p:spPr>
          <a:xfrm>
            <a:off x="251520" y="4873724"/>
            <a:ext cx="856895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una de las maravillas naturales del mundo y constituye una de las excursiones imprescindibles para los visitantes de Arizona y para los turistas de Las Vegas.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doors/>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1+#ppt_w/2"/>
                                          </p:val>
                                        </p:tav>
                                        <p:tav tm="100000">
                                          <p:val>
                                            <p:strVal val="#ppt_x"/>
                                          </p:val>
                                        </p:tav>
                                      </p:tavLst>
                                    </p:anim>
                                    <p:anim calcmode="lin" valueType="num">
                                      <p:cBhvr additive="base">
                                        <p:cTn id="12" dur="30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3000" fill="hold"/>
                                        <p:tgtEl>
                                          <p:spTgt spid="12"/>
                                        </p:tgtEl>
                                        <p:attrNameLst>
                                          <p:attrName>ppt_x</p:attrName>
                                        </p:attrNameLst>
                                      </p:cBhvr>
                                      <p:tavLst>
                                        <p:tav tm="0">
                                          <p:val>
                                            <p:strVal val="1+#ppt_w/2"/>
                                          </p:val>
                                        </p:tav>
                                        <p:tav tm="100000">
                                          <p:val>
                                            <p:strVal val="#ppt_x"/>
                                          </p:val>
                                        </p:tav>
                                      </p:tavLst>
                                    </p:anim>
                                    <p:anim calcmode="lin" valueType="num">
                                      <p:cBhvr additive="base">
                                        <p:cTn id="16" dur="30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3000" fill="hold"/>
                                        <p:tgtEl>
                                          <p:spTgt spid="13"/>
                                        </p:tgtEl>
                                        <p:attrNameLst>
                                          <p:attrName>ppt_x</p:attrName>
                                        </p:attrNameLst>
                                      </p:cBhvr>
                                      <p:tavLst>
                                        <p:tav tm="0">
                                          <p:val>
                                            <p:strVal val="1+#ppt_w/2"/>
                                          </p:val>
                                        </p:tav>
                                        <p:tav tm="100000">
                                          <p:val>
                                            <p:strVal val="#ppt_x"/>
                                          </p:val>
                                        </p:tav>
                                      </p:tavLst>
                                    </p:anim>
                                    <p:anim calcmode="lin" valueType="num">
                                      <p:cBhvr additive="base">
                                        <p:cTn id="20" dur="3000" fill="hold"/>
                                        <p:tgtEl>
                                          <p:spTgt spid="13"/>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3000" fill="hold"/>
                                        <p:tgtEl>
                                          <p:spTgt spid="16"/>
                                        </p:tgtEl>
                                        <p:attrNameLst>
                                          <p:attrName>ppt_x</p:attrName>
                                        </p:attrNameLst>
                                      </p:cBhvr>
                                      <p:tavLst>
                                        <p:tav tm="0">
                                          <p:val>
                                            <p:strVal val="1+#ppt_w/2"/>
                                          </p:val>
                                        </p:tav>
                                        <p:tav tm="100000">
                                          <p:val>
                                            <p:strVal val="#ppt_x"/>
                                          </p:val>
                                        </p:tav>
                                      </p:tavLst>
                                    </p:anim>
                                    <p:anim calcmode="lin" valueType="num">
                                      <p:cBhvr additive="base">
                                        <p:cTn id="24" dur="3000" fill="hold"/>
                                        <p:tgtEl>
                                          <p:spTgt spid="16"/>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3000" fill="hold"/>
                                        <p:tgtEl>
                                          <p:spTgt spid="17"/>
                                        </p:tgtEl>
                                        <p:attrNameLst>
                                          <p:attrName>ppt_x</p:attrName>
                                        </p:attrNameLst>
                                      </p:cBhvr>
                                      <p:tavLst>
                                        <p:tav tm="0">
                                          <p:val>
                                            <p:strVal val="1+#ppt_w/2"/>
                                          </p:val>
                                        </p:tav>
                                        <p:tav tm="100000">
                                          <p:val>
                                            <p:strVal val="#ppt_x"/>
                                          </p:val>
                                        </p:tav>
                                      </p:tavLst>
                                    </p:anim>
                                    <p:anim calcmode="lin" valueType="num">
                                      <p:cBhvr additive="base">
                                        <p:cTn id="28" dur="3000" fill="hold"/>
                                        <p:tgtEl>
                                          <p:spTgt spid="17"/>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10"/>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2"/>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13"/>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16"/>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7"/>
                                        </p:tgtEl>
                                        <p:attrNameLst>
                                          <p:attrName>r</p:attrName>
                                        </p:attrNameLst>
                                      </p:cBhvr>
                                    </p:animRot>
                                  </p:childTnLst>
                                </p:cTn>
                              </p:par>
                              <p:par>
                                <p:cTn id="41" presetID="2" presetClass="entr" presetSubtype="8"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0-#ppt_w/2"/>
                                          </p:val>
                                        </p:tav>
                                        <p:tav tm="100000">
                                          <p:val>
                                            <p:strVal val="#ppt_x"/>
                                          </p:val>
                                        </p:tav>
                                      </p:tavLst>
                                    </p:anim>
                                    <p:anim calcmode="lin" valueType="num">
                                      <p:cBhvr additive="base">
                                        <p:cTn id="44" dur="3000" fill="hold"/>
                                        <p:tgtEl>
                                          <p:spTgt spid="9"/>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3000" fill="hold"/>
                                        <p:tgtEl>
                                          <p:spTgt spid="11"/>
                                        </p:tgtEl>
                                        <p:attrNameLst>
                                          <p:attrName>ppt_x</p:attrName>
                                        </p:attrNameLst>
                                      </p:cBhvr>
                                      <p:tavLst>
                                        <p:tav tm="0">
                                          <p:val>
                                            <p:strVal val="0-#ppt_w/2"/>
                                          </p:val>
                                        </p:tav>
                                        <p:tav tm="100000">
                                          <p:val>
                                            <p:strVal val="#ppt_x"/>
                                          </p:val>
                                        </p:tav>
                                      </p:tavLst>
                                    </p:anim>
                                    <p:anim calcmode="lin" valueType="num">
                                      <p:cBhvr additive="base">
                                        <p:cTn id="48" dur="3000" fill="hold"/>
                                        <p:tgtEl>
                                          <p:spTgt spid="11"/>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3000" fill="hold"/>
                                        <p:tgtEl>
                                          <p:spTgt spid="14"/>
                                        </p:tgtEl>
                                        <p:attrNameLst>
                                          <p:attrName>ppt_x</p:attrName>
                                        </p:attrNameLst>
                                      </p:cBhvr>
                                      <p:tavLst>
                                        <p:tav tm="0">
                                          <p:val>
                                            <p:strVal val="0-#ppt_w/2"/>
                                          </p:val>
                                        </p:tav>
                                        <p:tav tm="100000">
                                          <p:val>
                                            <p:strVal val="#ppt_x"/>
                                          </p:val>
                                        </p:tav>
                                      </p:tavLst>
                                    </p:anim>
                                    <p:anim calcmode="lin" valueType="num">
                                      <p:cBhvr additive="base">
                                        <p:cTn id="52" dur="3000" fill="hold"/>
                                        <p:tgtEl>
                                          <p:spTgt spid="14"/>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3000" fill="hold"/>
                                        <p:tgtEl>
                                          <p:spTgt spid="15"/>
                                        </p:tgtEl>
                                        <p:attrNameLst>
                                          <p:attrName>ppt_x</p:attrName>
                                        </p:attrNameLst>
                                      </p:cBhvr>
                                      <p:tavLst>
                                        <p:tav tm="0">
                                          <p:val>
                                            <p:strVal val="0-#ppt_w/2"/>
                                          </p:val>
                                        </p:tav>
                                        <p:tav tm="100000">
                                          <p:val>
                                            <p:strVal val="#ppt_x"/>
                                          </p:val>
                                        </p:tav>
                                      </p:tavLst>
                                    </p:anim>
                                    <p:anim calcmode="lin" valueType="num">
                                      <p:cBhvr additive="base">
                                        <p:cTn id="56" dur="3000" fill="hold"/>
                                        <p:tgtEl>
                                          <p:spTgt spid="15"/>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0-#ppt_w/2"/>
                                          </p:val>
                                        </p:tav>
                                        <p:tav tm="100000">
                                          <p:val>
                                            <p:strVal val="#ppt_x"/>
                                          </p:val>
                                        </p:tav>
                                      </p:tavLst>
                                    </p:anim>
                                    <p:anim calcmode="lin" valueType="num">
                                      <p:cBhvr additive="base">
                                        <p:cTn id="60" dur="3000" fill="hold"/>
                                        <p:tgtEl>
                                          <p:spTgt spid="18"/>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3000" fill="hold"/>
                                        <p:tgtEl>
                                          <p:spTgt spid="19"/>
                                        </p:tgtEl>
                                        <p:attrNameLst>
                                          <p:attrName>ppt_x</p:attrName>
                                        </p:attrNameLst>
                                      </p:cBhvr>
                                      <p:tavLst>
                                        <p:tav tm="0">
                                          <p:val>
                                            <p:strVal val="0-#ppt_w/2"/>
                                          </p:val>
                                        </p:tav>
                                        <p:tav tm="100000">
                                          <p:val>
                                            <p:strVal val="#ppt_x"/>
                                          </p:val>
                                        </p:tav>
                                      </p:tavLst>
                                    </p:anim>
                                    <p:anim calcmode="lin" valueType="num">
                                      <p:cBhvr additive="base">
                                        <p:cTn id="64" dur="3000" fill="hold"/>
                                        <p:tgtEl>
                                          <p:spTgt spid="19"/>
                                        </p:tgtEl>
                                        <p:attrNameLst>
                                          <p:attrName>ppt_y</p:attrName>
                                        </p:attrNameLst>
                                      </p:cBhvr>
                                      <p:tavLst>
                                        <p:tav tm="0">
                                          <p:val>
                                            <p:strVal val="#ppt_y"/>
                                          </p:val>
                                        </p:tav>
                                        <p:tav tm="100000">
                                          <p:val>
                                            <p:strVal val="#ppt_y"/>
                                          </p:val>
                                        </p:tav>
                                      </p:tavLst>
                                    </p:anim>
                                  </p:childTnLst>
                                </p:cTn>
                              </p:par>
                              <p:par>
                                <p:cTn id="65" presetID="8" presetClass="emph" presetSubtype="0" fill="hold" nodeType="withEffect">
                                  <p:stCondLst>
                                    <p:cond delay="0"/>
                                  </p:stCondLst>
                                  <p:childTnLst>
                                    <p:animRot by="-21600000">
                                      <p:cBhvr>
                                        <p:cTn id="66" dur="3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1"/>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4"/>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5"/>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8"/>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9"/>
                                        </p:tgtEl>
                                        <p:attrNameLst>
                                          <p:attrName>r</p:attrName>
                                        </p:attrNameLst>
                                      </p:cBhvr>
                                    </p:animRot>
                                  </p:childTnLst>
                                </p:cTn>
                              </p:par>
                            </p:childTnLst>
                          </p:cTn>
                        </p:par>
                        <p:par>
                          <p:cTn id="77" fill="hold">
                            <p:stCondLst>
                              <p:cond delay="3000"/>
                            </p:stCondLst>
                            <p:childTnLst>
                              <p:par>
                                <p:cTn id="78" presetID="2" presetClass="exit" presetSubtype="4" fill="hold" nodeType="afterEffect">
                                  <p:stCondLst>
                                    <p:cond delay="0"/>
                                  </p:stCondLst>
                                  <p:childTnLst>
                                    <p:anim calcmode="lin" valueType="num">
                                      <p:cBhvr additive="base">
                                        <p:cTn id="79" dur="3000"/>
                                        <p:tgtEl>
                                          <p:spTgt spid="6"/>
                                        </p:tgtEl>
                                        <p:attrNameLst>
                                          <p:attrName>ppt_x</p:attrName>
                                        </p:attrNameLst>
                                      </p:cBhvr>
                                      <p:tavLst>
                                        <p:tav tm="0">
                                          <p:val>
                                            <p:strVal val="ppt_x"/>
                                          </p:val>
                                        </p:tav>
                                        <p:tav tm="100000">
                                          <p:val>
                                            <p:strVal val="ppt_x"/>
                                          </p:val>
                                        </p:tav>
                                      </p:tavLst>
                                    </p:anim>
                                    <p:anim calcmode="lin" valueType="num">
                                      <p:cBhvr additive="base">
                                        <p:cTn id="80" dur="3000"/>
                                        <p:tgtEl>
                                          <p:spTgt spid="6"/>
                                        </p:tgtEl>
                                        <p:attrNameLst>
                                          <p:attrName>ppt_y</p:attrName>
                                        </p:attrNameLst>
                                      </p:cBhvr>
                                      <p:tavLst>
                                        <p:tav tm="0">
                                          <p:val>
                                            <p:strVal val="ppt_y"/>
                                          </p:val>
                                        </p:tav>
                                        <p:tav tm="100000">
                                          <p:val>
                                            <p:strVal val="1+ppt_h/2"/>
                                          </p:val>
                                        </p:tav>
                                      </p:tavLst>
                                    </p:anim>
                                    <p:set>
                                      <p:cBhvr>
                                        <p:cTn id="81" dur="1" fill="hold">
                                          <p:stCondLst>
                                            <p:cond delay="2999"/>
                                          </p:stCondLst>
                                        </p:cTn>
                                        <p:tgtEl>
                                          <p:spTgt spid="6"/>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ppt_x"/>
                                          </p:val>
                                        </p:tav>
                                      </p:tavLst>
                                    </p:anim>
                                    <p:anim calcmode="lin" valueType="num">
                                      <p:cBhvr additive="base">
                                        <p:cTn id="84" dur="3000"/>
                                        <p:tgtEl>
                                          <p:spTgt spid="10"/>
                                        </p:tgtEl>
                                        <p:attrNameLst>
                                          <p:attrName>ppt_y</p:attrName>
                                        </p:attrNameLst>
                                      </p:cBhvr>
                                      <p:tavLst>
                                        <p:tav tm="0">
                                          <p:val>
                                            <p:strVal val="ppt_y"/>
                                          </p:val>
                                        </p:tav>
                                        <p:tav tm="100000">
                                          <p:val>
                                            <p:strVal val="1+ppt_h/2"/>
                                          </p:val>
                                        </p:tav>
                                      </p:tavLst>
                                    </p:anim>
                                    <p:set>
                                      <p:cBhvr>
                                        <p:cTn id="85" dur="1" fill="hold">
                                          <p:stCondLst>
                                            <p:cond delay="2999"/>
                                          </p:stCondLst>
                                        </p:cTn>
                                        <p:tgtEl>
                                          <p:spTgt spid="10"/>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12"/>
                                        </p:tgtEl>
                                        <p:attrNameLst>
                                          <p:attrName>ppt_x</p:attrName>
                                        </p:attrNameLst>
                                      </p:cBhvr>
                                      <p:tavLst>
                                        <p:tav tm="0">
                                          <p:val>
                                            <p:strVal val="ppt_x"/>
                                          </p:val>
                                        </p:tav>
                                        <p:tav tm="100000">
                                          <p:val>
                                            <p:strVal val="ppt_x"/>
                                          </p:val>
                                        </p:tav>
                                      </p:tavLst>
                                    </p:anim>
                                    <p:anim calcmode="lin" valueType="num">
                                      <p:cBhvr additive="base">
                                        <p:cTn id="88" dur="3000"/>
                                        <p:tgtEl>
                                          <p:spTgt spid="12"/>
                                        </p:tgtEl>
                                        <p:attrNameLst>
                                          <p:attrName>ppt_y</p:attrName>
                                        </p:attrNameLst>
                                      </p:cBhvr>
                                      <p:tavLst>
                                        <p:tav tm="0">
                                          <p:val>
                                            <p:strVal val="ppt_y"/>
                                          </p:val>
                                        </p:tav>
                                        <p:tav tm="100000">
                                          <p:val>
                                            <p:strVal val="1+ppt_h/2"/>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13"/>
                                        </p:tgtEl>
                                        <p:attrNameLst>
                                          <p:attrName>ppt_x</p:attrName>
                                        </p:attrNameLst>
                                      </p:cBhvr>
                                      <p:tavLst>
                                        <p:tav tm="0">
                                          <p:val>
                                            <p:strVal val="ppt_x"/>
                                          </p:val>
                                        </p:tav>
                                        <p:tav tm="100000">
                                          <p:val>
                                            <p:strVal val="ppt_x"/>
                                          </p:val>
                                        </p:tav>
                                      </p:tavLst>
                                    </p:anim>
                                    <p:anim calcmode="lin" valueType="num">
                                      <p:cBhvr additive="base">
                                        <p:cTn id="92" dur="3000"/>
                                        <p:tgtEl>
                                          <p:spTgt spid="13"/>
                                        </p:tgtEl>
                                        <p:attrNameLst>
                                          <p:attrName>ppt_y</p:attrName>
                                        </p:attrNameLst>
                                      </p:cBhvr>
                                      <p:tavLst>
                                        <p:tav tm="0">
                                          <p:val>
                                            <p:strVal val="ppt_y"/>
                                          </p:val>
                                        </p:tav>
                                        <p:tav tm="100000">
                                          <p:val>
                                            <p:strVal val="1+ppt_h/2"/>
                                          </p:val>
                                        </p:tav>
                                      </p:tavLst>
                                    </p:anim>
                                    <p:set>
                                      <p:cBhvr>
                                        <p:cTn id="93" dur="1" fill="hold">
                                          <p:stCondLst>
                                            <p:cond delay="2999"/>
                                          </p:stCondLst>
                                        </p:cTn>
                                        <p:tgtEl>
                                          <p:spTgt spid="13"/>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16"/>
                                        </p:tgtEl>
                                        <p:attrNameLst>
                                          <p:attrName>ppt_x</p:attrName>
                                        </p:attrNameLst>
                                      </p:cBhvr>
                                      <p:tavLst>
                                        <p:tav tm="0">
                                          <p:val>
                                            <p:strVal val="ppt_x"/>
                                          </p:val>
                                        </p:tav>
                                        <p:tav tm="100000">
                                          <p:val>
                                            <p:strVal val="ppt_x"/>
                                          </p:val>
                                        </p:tav>
                                      </p:tavLst>
                                    </p:anim>
                                    <p:anim calcmode="lin" valueType="num">
                                      <p:cBhvr additive="base">
                                        <p:cTn id="96" dur="3000"/>
                                        <p:tgtEl>
                                          <p:spTgt spid="16"/>
                                        </p:tgtEl>
                                        <p:attrNameLst>
                                          <p:attrName>ppt_y</p:attrName>
                                        </p:attrNameLst>
                                      </p:cBhvr>
                                      <p:tavLst>
                                        <p:tav tm="0">
                                          <p:val>
                                            <p:strVal val="ppt_y"/>
                                          </p:val>
                                        </p:tav>
                                        <p:tav tm="100000">
                                          <p:val>
                                            <p:strVal val="1+ppt_h/2"/>
                                          </p:val>
                                        </p:tav>
                                      </p:tavLst>
                                    </p:anim>
                                    <p:set>
                                      <p:cBhvr>
                                        <p:cTn id="97" dur="1" fill="hold">
                                          <p:stCondLst>
                                            <p:cond delay="2999"/>
                                          </p:stCondLst>
                                        </p:cTn>
                                        <p:tgtEl>
                                          <p:spTgt spid="16"/>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17"/>
                                        </p:tgtEl>
                                        <p:attrNameLst>
                                          <p:attrName>ppt_x</p:attrName>
                                        </p:attrNameLst>
                                      </p:cBhvr>
                                      <p:tavLst>
                                        <p:tav tm="0">
                                          <p:val>
                                            <p:strVal val="ppt_x"/>
                                          </p:val>
                                        </p:tav>
                                        <p:tav tm="100000">
                                          <p:val>
                                            <p:strVal val="ppt_x"/>
                                          </p:val>
                                        </p:tav>
                                      </p:tavLst>
                                    </p:anim>
                                    <p:anim calcmode="lin" valueType="num">
                                      <p:cBhvr additive="base">
                                        <p:cTn id="100" dur="3000"/>
                                        <p:tgtEl>
                                          <p:spTgt spid="17"/>
                                        </p:tgtEl>
                                        <p:attrNameLst>
                                          <p:attrName>ppt_y</p:attrName>
                                        </p:attrNameLst>
                                      </p:cBhvr>
                                      <p:tavLst>
                                        <p:tav tm="0">
                                          <p:val>
                                            <p:strVal val="ppt_y"/>
                                          </p:val>
                                        </p:tav>
                                        <p:tav tm="100000">
                                          <p:val>
                                            <p:strVal val="1+ppt_h/2"/>
                                          </p:val>
                                        </p:tav>
                                      </p:tavLst>
                                    </p:anim>
                                    <p:set>
                                      <p:cBhvr>
                                        <p:cTn id="101" dur="1" fill="hold">
                                          <p:stCondLst>
                                            <p:cond delay="2999"/>
                                          </p:stCondLst>
                                        </p:cTn>
                                        <p:tgtEl>
                                          <p:spTgt spid="17"/>
                                        </p:tgtEl>
                                        <p:attrNameLst>
                                          <p:attrName>style.visibility</p:attrName>
                                        </p:attrNameLst>
                                      </p:cBhvr>
                                      <p:to>
                                        <p:strVal val="hidden"/>
                                      </p:to>
                                    </p:set>
                                  </p:childTnLst>
                                </p:cTn>
                              </p:par>
                              <p:par>
                                <p:cTn id="102" presetID="2" presetClass="exit" presetSubtype="2" fill="hold" nodeType="withEffect">
                                  <p:stCondLst>
                                    <p:cond delay="0"/>
                                  </p:stCondLst>
                                  <p:childTnLst>
                                    <p:anim calcmode="lin" valueType="num">
                                      <p:cBhvr additive="base">
                                        <p:cTn id="103" dur="3000"/>
                                        <p:tgtEl>
                                          <p:spTgt spid="6"/>
                                        </p:tgtEl>
                                        <p:attrNameLst>
                                          <p:attrName>ppt_x</p:attrName>
                                        </p:attrNameLst>
                                      </p:cBhvr>
                                      <p:tavLst>
                                        <p:tav tm="0">
                                          <p:val>
                                            <p:strVal val="ppt_x"/>
                                          </p:val>
                                        </p:tav>
                                        <p:tav tm="100000">
                                          <p:val>
                                            <p:strVal val="1+ppt_w/2"/>
                                          </p:val>
                                        </p:tav>
                                      </p:tavLst>
                                    </p:anim>
                                    <p:anim calcmode="lin" valueType="num">
                                      <p:cBhvr additive="base">
                                        <p:cTn id="104" dur="3000"/>
                                        <p:tgtEl>
                                          <p:spTgt spid="6"/>
                                        </p:tgtEl>
                                        <p:attrNameLst>
                                          <p:attrName>ppt_y</p:attrName>
                                        </p:attrNameLst>
                                      </p:cBhvr>
                                      <p:tavLst>
                                        <p:tav tm="0">
                                          <p:val>
                                            <p:strVal val="ppt_y"/>
                                          </p:val>
                                        </p:tav>
                                        <p:tav tm="100000">
                                          <p:val>
                                            <p:strVal val="ppt_y"/>
                                          </p:val>
                                        </p:tav>
                                      </p:tavLst>
                                    </p:anim>
                                    <p:set>
                                      <p:cBhvr>
                                        <p:cTn id="105" dur="1" fill="hold">
                                          <p:stCondLst>
                                            <p:cond delay="2999"/>
                                          </p:stCondLst>
                                        </p:cTn>
                                        <p:tgtEl>
                                          <p:spTgt spid="6"/>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3000"/>
                                        <p:tgtEl>
                                          <p:spTgt spid="10"/>
                                        </p:tgtEl>
                                        <p:attrNameLst>
                                          <p:attrName>ppt_x</p:attrName>
                                        </p:attrNameLst>
                                      </p:cBhvr>
                                      <p:tavLst>
                                        <p:tav tm="0">
                                          <p:val>
                                            <p:strVal val="ppt_x"/>
                                          </p:val>
                                        </p:tav>
                                        <p:tav tm="100000">
                                          <p:val>
                                            <p:strVal val="1+ppt_w/2"/>
                                          </p:val>
                                        </p:tav>
                                      </p:tavLst>
                                    </p:anim>
                                    <p:anim calcmode="lin" valueType="num">
                                      <p:cBhvr additive="base">
                                        <p:cTn id="108" dur="3000"/>
                                        <p:tgtEl>
                                          <p:spTgt spid="10"/>
                                        </p:tgtEl>
                                        <p:attrNameLst>
                                          <p:attrName>ppt_y</p:attrName>
                                        </p:attrNameLst>
                                      </p:cBhvr>
                                      <p:tavLst>
                                        <p:tav tm="0">
                                          <p:val>
                                            <p:strVal val="ppt_y"/>
                                          </p:val>
                                        </p:tav>
                                        <p:tav tm="100000">
                                          <p:val>
                                            <p:strVal val="ppt_y"/>
                                          </p:val>
                                        </p:tav>
                                      </p:tavLst>
                                    </p:anim>
                                    <p:set>
                                      <p:cBhvr>
                                        <p:cTn id="109" dur="1" fill="hold">
                                          <p:stCondLst>
                                            <p:cond delay="2999"/>
                                          </p:stCondLst>
                                        </p:cTn>
                                        <p:tgtEl>
                                          <p:spTgt spid="10"/>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3000"/>
                                        <p:tgtEl>
                                          <p:spTgt spid="12"/>
                                        </p:tgtEl>
                                        <p:attrNameLst>
                                          <p:attrName>ppt_x</p:attrName>
                                        </p:attrNameLst>
                                      </p:cBhvr>
                                      <p:tavLst>
                                        <p:tav tm="0">
                                          <p:val>
                                            <p:strVal val="ppt_x"/>
                                          </p:val>
                                        </p:tav>
                                        <p:tav tm="100000">
                                          <p:val>
                                            <p:strVal val="1+ppt_w/2"/>
                                          </p:val>
                                        </p:tav>
                                      </p:tavLst>
                                    </p:anim>
                                    <p:anim calcmode="lin" valueType="num">
                                      <p:cBhvr additive="base">
                                        <p:cTn id="112" dur="3000"/>
                                        <p:tgtEl>
                                          <p:spTgt spid="12"/>
                                        </p:tgtEl>
                                        <p:attrNameLst>
                                          <p:attrName>ppt_y</p:attrName>
                                        </p:attrNameLst>
                                      </p:cBhvr>
                                      <p:tavLst>
                                        <p:tav tm="0">
                                          <p:val>
                                            <p:strVal val="ppt_y"/>
                                          </p:val>
                                        </p:tav>
                                        <p:tav tm="100000">
                                          <p:val>
                                            <p:strVal val="ppt_y"/>
                                          </p:val>
                                        </p:tav>
                                      </p:tavLst>
                                    </p:anim>
                                    <p:set>
                                      <p:cBhvr>
                                        <p:cTn id="113" dur="1" fill="hold">
                                          <p:stCondLst>
                                            <p:cond delay="2999"/>
                                          </p:stCondLst>
                                        </p:cTn>
                                        <p:tgtEl>
                                          <p:spTgt spid="12"/>
                                        </p:tgtEl>
                                        <p:attrNameLst>
                                          <p:attrName>style.visibility</p:attrName>
                                        </p:attrNameLst>
                                      </p:cBhvr>
                                      <p:to>
                                        <p:strVal val="hidden"/>
                                      </p:to>
                                    </p:set>
                                  </p:childTnLst>
                                </p:cTn>
                              </p:par>
                              <p:par>
                                <p:cTn id="114" presetID="2" presetClass="exit" presetSubtype="2" fill="hold" nodeType="withEffect">
                                  <p:stCondLst>
                                    <p:cond delay="0"/>
                                  </p:stCondLst>
                                  <p:childTnLst>
                                    <p:anim calcmode="lin" valueType="num">
                                      <p:cBhvr additive="base">
                                        <p:cTn id="115" dur="3000"/>
                                        <p:tgtEl>
                                          <p:spTgt spid="13"/>
                                        </p:tgtEl>
                                        <p:attrNameLst>
                                          <p:attrName>ppt_x</p:attrName>
                                        </p:attrNameLst>
                                      </p:cBhvr>
                                      <p:tavLst>
                                        <p:tav tm="0">
                                          <p:val>
                                            <p:strVal val="ppt_x"/>
                                          </p:val>
                                        </p:tav>
                                        <p:tav tm="100000">
                                          <p:val>
                                            <p:strVal val="1+ppt_w/2"/>
                                          </p:val>
                                        </p:tav>
                                      </p:tavLst>
                                    </p:anim>
                                    <p:anim calcmode="lin" valueType="num">
                                      <p:cBhvr additive="base">
                                        <p:cTn id="116" dur="3000"/>
                                        <p:tgtEl>
                                          <p:spTgt spid="13"/>
                                        </p:tgtEl>
                                        <p:attrNameLst>
                                          <p:attrName>ppt_y</p:attrName>
                                        </p:attrNameLst>
                                      </p:cBhvr>
                                      <p:tavLst>
                                        <p:tav tm="0">
                                          <p:val>
                                            <p:strVal val="ppt_y"/>
                                          </p:val>
                                        </p:tav>
                                        <p:tav tm="100000">
                                          <p:val>
                                            <p:strVal val="ppt_y"/>
                                          </p:val>
                                        </p:tav>
                                      </p:tavLst>
                                    </p:anim>
                                    <p:set>
                                      <p:cBhvr>
                                        <p:cTn id="117" dur="1" fill="hold">
                                          <p:stCondLst>
                                            <p:cond delay="2999"/>
                                          </p:stCondLst>
                                        </p:cTn>
                                        <p:tgtEl>
                                          <p:spTgt spid="13"/>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16"/>
                                        </p:tgtEl>
                                        <p:attrNameLst>
                                          <p:attrName>ppt_x</p:attrName>
                                        </p:attrNameLst>
                                      </p:cBhvr>
                                      <p:tavLst>
                                        <p:tav tm="0">
                                          <p:val>
                                            <p:strVal val="ppt_x"/>
                                          </p:val>
                                        </p:tav>
                                        <p:tav tm="100000">
                                          <p:val>
                                            <p:strVal val="1+ppt_w/2"/>
                                          </p:val>
                                        </p:tav>
                                      </p:tavLst>
                                    </p:anim>
                                    <p:anim calcmode="lin" valueType="num">
                                      <p:cBhvr additive="base">
                                        <p:cTn id="120" dur="3000"/>
                                        <p:tgtEl>
                                          <p:spTgt spid="16"/>
                                        </p:tgtEl>
                                        <p:attrNameLst>
                                          <p:attrName>ppt_y</p:attrName>
                                        </p:attrNameLst>
                                      </p:cBhvr>
                                      <p:tavLst>
                                        <p:tav tm="0">
                                          <p:val>
                                            <p:strVal val="ppt_y"/>
                                          </p:val>
                                        </p:tav>
                                        <p:tav tm="100000">
                                          <p:val>
                                            <p:strVal val="ppt_y"/>
                                          </p:val>
                                        </p:tav>
                                      </p:tavLst>
                                    </p:anim>
                                    <p:set>
                                      <p:cBhvr>
                                        <p:cTn id="121" dur="1" fill="hold">
                                          <p:stCondLst>
                                            <p:cond delay="2999"/>
                                          </p:stCondLst>
                                        </p:cTn>
                                        <p:tgtEl>
                                          <p:spTgt spid="16"/>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17"/>
                                        </p:tgtEl>
                                        <p:attrNameLst>
                                          <p:attrName>ppt_x</p:attrName>
                                        </p:attrNameLst>
                                      </p:cBhvr>
                                      <p:tavLst>
                                        <p:tav tm="0">
                                          <p:val>
                                            <p:strVal val="ppt_x"/>
                                          </p:val>
                                        </p:tav>
                                        <p:tav tm="100000">
                                          <p:val>
                                            <p:strVal val="1+ppt_w/2"/>
                                          </p:val>
                                        </p:tav>
                                      </p:tavLst>
                                    </p:anim>
                                    <p:anim calcmode="lin" valueType="num">
                                      <p:cBhvr additive="base">
                                        <p:cTn id="124" dur="3000"/>
                                        <p:tgtEl>
                                          <p:spTgt spid="17"/>
                                        </p:tgtEl>
                                        <p:attrNameLst>
                                          <p:attrName>ppt_y</p:attrName>
                                        </p:attrNameLst>
                                      </p:cBhvr>
                                      <p:tavLst>
                                        <p:tav tm="0">
                                          <p:val>
                                            <p:strVal val="ppt_y"/>
                                          </p:val>
                                        </p:tav>
                                        <p:tav tm="100000">
                                          <p:val>
                                            <p:strVal val="ppt_y"/>
                                          </p:val>
                                        </p:tav>
                                      </p:tavLst>
                                    </p:anim>
                                    <p:set>
                                      <p:cBhvr>
                                        <p:cTn id="125" dur="1" fill="hold">
                                          <p:stCondLst>
                                            <p:cond delay="2999"/>
                                          </p:stCondLst>
                                        </p:cTn>
                                        <p:tgtEl>
                                          <p:spTgt spid="17"/>
                                        </p:tgtEl>
                                        <p:attrNameLst>
                                          <p:attrName>style.visibility</p:attrName>
                                        </p:attrNameLst>
                                      </p:cBhvr>
                                      <p:to>
                                        <p:strVal val="hidden"/>
                                      </p:to>
                                    </p:set>
                                  </p:childTnLst>
                                </p:cTn>
                              </p:par>
                              <p:par>
                                <p:cTn id="126" presetID="2" presetClass="exit" presetSubtype="8"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ppt_y"/>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8"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0-ppt_w/2"/>
                                          </p:val>
                                        </p:tav>
                                      </p:tavLst>
                                    </p:anim>
                                    <p:anim calcmode="lin" valueType="num">
                                      <p:cBhvr additive="base">
                                        <p:cTn id="132" dur="3000"/>
                                        <p:tgtEl>
                                          <p:spTgt spid="11"/>
                                        </p:tgtEl>
                                        <p:attrNameLst>
                                          <p:attrName>ppt_y</p:attrName>
                                        </p:attrNameLst>
                                      </p:cBhvr>
                                      <p:tavLst>
                                        <p:tav tm="0">
                                          <p:val>
                                            <p:strVal val="ppt_y"/>
                                          </p:val>
                                        </p:tav>
                                        <p:tav tm="100000">
                                          <p:val>
                                            <p:strVal val="ppt_y"/>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8" fill="hold" nodeType="withEffect">
                                  <p:stCondLst>
                                    <p:cond delay="0"/>
                                  </p:stCondLst>
                                  <p:childTnLst>
                                    <p:anim calcmode="lin" valueType="num">
                                      <p:cBhvr additive="base">
                                        <p:cTn id="135" dur="3000"/>
                                        <p:tgtEl>
                                          <p:spTgt spid="14"/>
                                        </p:tgtEl>
                                        <p:attrNameLst>
                                          <p:attrName>ppt_x</p:attrName>
                                        </p:attrNameLst>
                                      </p:cBhvr>
                                      <p:tavLst>
                                        <p:tav tm="0">
                                          <p:val>
                                            <p:strVal val="ppt_x"/>
                                          </p:val>
                                        </p:tav>
                                        <p:tav tm="100000">
                                          <p:val>
                                            <p:strVal val="0-ppt_w/2"/>
                                          </p:val>
                                        </p:tav>
                                      </p:tavLst>
                                    </p:anim>
                                    <p:anim calcmode="lin" valueType="num">
                                      <p:cBhvr additive="base">
                                        <p:cTn id="136" dur="3000"/>
                                        <p:tgtEl>
                                          <p:spTgt spid="14"/>
                                        </p:tgtEl>
                                        <p:attrNameLst>
                                          <p:attrName>ppt_y</p:attrName>
                                        </p:attrNameLst>
                                      </p:cBhvr>
                                      <p:tavLst>
                                        <p:tav tm="0">
                                          <p:val>
                                            <p:strVal val="ppt_y"/>
                                          </p:val>
                                        </p:tav>
                                        <p:tav tm="100000">
                                          <p:val>
                                            <p:strVal val="ppt_y"/>
                                          </p:val>
                                        </p:tav>
                                      </p:tavLst>
                                    </p:anim>
                                    <p:set>
                                      <p:cBhvr>
                                        <p:cTn id="137" dur="1" fill="hold">
                                          <p:stCondLst>
                                            <p:cond delay="2999"/>
                                          </p:stCondLst>
                                        </p:cTn>
                                        <p:tgtEl>
                                          <p:spTgt spid="14"/>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15"/>
                                        </p:tgtEl>
                                        <p:attrNameLst>
                                          <p:attrName>ppt_x</p:attrName>
                                        </p:attrNameLst>
                                      </p:cBhvr>
                                      <p:tavLst>
                                        <p:tav tm="0">
                                          <p:val>
                                            <p:strVal val="ppt_x"/>
                                          </p:val>
                                        </p:tav>
                                        <p:tav tm="100000">
                                          <p:val>
                                            <p:strVal val="0-ppt_w/2"/>
                                          </p:val>
                                        </p:tav>
                                      </p:tavLst>
                                    </p:anim>
                                    <p:anim calcmode="lin" valueType="num">
                                      <p:cBhvr additive="base">
                                        <p:cTn id="140" dur="3000"/>
                                        <p:tgtEl>
                                          <p:spTgt spid="15"/>
                                        </p:tgtEl>
                                        <p:attrNameLst>
                                          <p:attrName>ppt_y</p:attrName>
                                        </p:attrNameLst>
                                      </p:cBhvr>
                                      <p:tavLst>
                                        <p:tav tm="0">
                                          <p:val>
                                            <p:strVal val="ppt_y"/>
                                          </p:val>
                                        </p:tav>
                                        <p:tav tm="100000">
                                          <p:val>
                                            <p:strVal val="ppt_y"/>
                                          </p:val>
                                        </p:tav>
                                      </p:tavLst>
                                    </p:anim>
                                    <p:set>
                                      <p:cBhvr>
                                        <p:cTn id="141" dur="1" fill="hold">
                                          <p:stCondLst>
                                            <p:cond delay="2999"/>
                                          </p:stCondLst>
                                        </p:cTn>
                                        <p:tgtEl>
                                          <p:spTgt spid="15"/>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18"/>
                                        </p:tgtEl>
                                        <p:attrNameLst>
                                          <p:attrName>ppt_x</p:attrName>
                                        </p:attrNameLst>
                                      </p:cBhvr>
                                      <p:tavLst>
                                        <p:tav tm="0">
                                          <p:val>
                                            <p:strVal val="ppt_x"/>
                                          </p:val>
                                        </p:tav>
                                        <p:tav tm="100000">
                                          <p:val>
                                            <p:strVal val="0-ppt_w/2"/>
                                          </p:val>
                                        </p:tav>
                                      </p:tavLst>
                                    </p:anim>
                                    <p:anim calcmode="lin" valueType="num">
                                      <p:cBhvr additive="base">
                                        <p:cTn id="144" dur="3000"/>
                                        <p:tgtEl>
                                          <p:spTgt spid="18"/>
                                        </p:tgtEl>
                                        <p:attrNameLst>
                                          <p:attrName>ppt_y</p:attrName>
                                        </p:attrNameLst>
                                      </p:cBhvr>
                                      <p:tavLst>
                                        <p:tav tm="0">
                                          <p:val>
                                            <p:strVal val="ppt_y"/>
                                          </p:val>
                                        </p:tav>
                                        <p:tav tm="100000">
                                          <p:val>
                                            <p:strVal val="ppt_y"/>
                                          </p:val>
                                        </p:tav>
                                      </p:tavLst>
                                    </p:anim>
                                    <p:set>
                                      <p:cBhvr>
                                        <p:cTn id="145" dur="1" fill="hold">
                                          <p:stCondLst>
                                            <p:cond delay="2999"/>
                                          </p:stCondLst>
                                        </p:cTn>
                                        <p:tgtEl>
                                          <p:spTgt spid="18"/>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9"/>
                                        </p:tgtEl>
                                        <p:attrNameLst>
                                          <p:attrName>ppt_x</p:attrName>
                                        </p:attrNameLst>
                                      </p:cBhvr>
                                      <p:tavLst>
                                        <p:tav tm="0">
                                          <p:val>
                                            <p:strVal val="ppt_x"/>
                                          </p:val>
                                        </p:tav>
                                        <p:tav tm="100000">
                                          <p:val>
                                            <p:strVal val="0-ppt_w/2"/>
                                          </p:val>
                                        </p:tav>
                                      </p:tavLst>
                                    </p:anim>
                                    <p:anim calcmode="lin" valueType="num">
                                      <p:cBhvr additive="base">
                                        <p:cTn id="148" dur="3000"/>
                                        <p:tgtEl>
                                          <p:spTgt spid="19"/>
                                        </p:tgtEl>
                                        <p:attrNameLst>
                                          <p:attrName>ppt_y</p:attrName>
                                        </p:attrNameLst>
                                      </p:cBhvr>
                                      <p:tavLst>
                                        <p:tav tm="0">
                                          <p:val>
                                            <p:strVal val="ppt_y"/>
                                          </p:val>
                                        </p:tav>
                                        <p:tav tm="100000">
                                          <p:val>
                                            <p:strVal val="ppt_y"/>
                                          </p:val>
                                        </p:tav>
                                      </p:tavLst>
                                    </p:anim>
                                    <p:set>
                                      <p:cBhvr>
                                        <p:cTn id="149" dur="1" fill="hold">
                                          <p:stCondLst>
                                            <p:cond delay="2999"/>
                                          </p:stCondLst>
                                        </p:cTn>
                                        <p:tgtEl>
                                          <p:spTgt spid="19"/>
                                        </p:tgtEl>
                                        <p:attrNameLst>
                                          <p:attrName>style.visibility</p:attrName>
                                        </p:attrNameLst>
                                      </p:cBhvr>
                                      <p:to>
                                        <p:strVal val="hidden"/>
                                      </p:to>
                                    </p:set>
                                  </p:childTnLst>
                                </p:cTn>
                              </p:par>
                              <p:par>
                                <p:cTn id="150" presetID="23" presetClass="entr" presetSubtype="272" fill="hold" nodeType="withEffect">
                                  <p:stCondLst>
                                    <p:cond delay="0"/>
                                  </p:stCondLst>
                                  <p:childTnLst>
                                    <p:set>
                                      <p:cBhvr>
                                        <p:cTn id="151" dur="1" fill="hold">
                                          <p:stCondLst>
                                            <p:cond delay="0"/>
                                          </p:stCondLst>
                                        </p:cTn>
                                        <p:tgtEl>
                                          <p:spTgt spid="7"/>
                                        </p:tgtEl>
                                        <p:attrNameLst>
                                          <p:attrName>style.visibility</p:attrName>
                                        </p:attrNameLst>
                                      </p:cBhvr>
                                      <p:to>
                                        <p:strVal val="visible"/>
                                      </p:to>
                                    </p:set>
                                    <p:anim calcmode="lin" valueType="num">
                                      <p:cBhvr>
                                        <p:cTn id="152" dur="3000" fill="hold"/>
                                        <p:tgtEl>
                                          <p:spTgt spid="7"/>
                                        </p:tgtEl>
                                        <p:attrNameLst>
                                          <p:attrName>ppt_w</p:attrName>
                                        </p:attrNameLst>
                                      </p:cBhvr>
                                      <p:tavLst>
                                        <p:tav tm="0">
                                          <p:val>
                                            <p:strVal val="2/3*#ppt_w"/>
                                          </p:val>
                                        </p:tav>
                                        <p:tav tm="100000">
                                          <p:val>
                                            <p:strVal val="#ppt_w"/>
                                          </p:val>
                                        </p:tav>
                                      </p:tavLst>
                                    </p:anim>
                                    <p:anim calcmode="lin" valueType="num">
                                      <p:cBhvr>
                                        <p:cTn id="153" dur="3000" fill="hold"/>
                                        <p:tgtEl>
                                          <p:spTgt spid="7"/>
                                        </p:tgtEl>
                                        <p:attrNameLst>
                                          <p:attrName>ppt_h</p:attrName>
                                        </p:attrNameLst>
                                      </p:cBhvr>
                                      <p:tavLst>
                                        <p:tav tm="0">
                                          <p:val>
                                            <p:strVal val="2/3*#ppt_h"/>
                                          </p:val>
                                        </p:tav>
                                        <p:tav tm="100000">
                                          <p:val>
                                            <p:strVal val="#ppt_h"/>
                                          </p:val>
                                        </p:tav>
                                      </p:tavLst>
                                    </p:anim>
                                  </p:childTnLst>
                                </p:cTn>
                              </p:par>
                              <p:par>
                                <p:cTn id="154" presetID="16" presetClass="entr" presetSubtype="37" fill="hold" nodeType="withEffect">
                                  <p:stCondLst>
                                    <p:cond delay="0"/>
                                  </p:stCondLst>
                                  <p:childTnLst>
                                    <p:set>
                                      <p:cBhvr>
                                        <p:cTn id="155" dur="1" fill="hold">
                                          <p:stCondLst>
                                            <p:cond delay="0"/>
                                          </p:stCondLst>
                                        </p:cTn>
                                        <p:tgtEl>
                                          <p:spTgt spid="7"/>
                                        </p:tgtEl>
                                        <p:attrNameLst>
                                          <p:attrName>style.visibility</p:attrName>
                                        </p:attrNameLst>
                                      </p:cBhvr>
                                      <p:to>
                                        <p:strVal val="visible"/>
                                      </p:to>
                                    </p:set>
                                    <p:animEffect transition="in" filter="barn(outVertical)">
                                      <p:cBhvr>
                                        <p:cTn id="156" dur="3000"/>
                                        <p:tgtEl>
                                          <p:spTgt spid="7"/>
                                        </p:tgtEl>
                                      </p:cBhvr>
                                    </p:animEffect>
                                  </p:childTnLst>
                                </p:cTn>
                              </p:par>
                            </p:childTnLst>
                          </p:cTn>
                        </p:par>
                        <p:par>
                          <p:cTn id="157" fill="hold">
                            <p:stCondLst>
                              <p:cond delay="6000"/>
                            </p:stCondLst>
                            <p:childTnLst>
                              <p:par>
                                <p:cTn id="158" presetID="40" presetClass="entr" presetSubtype="0" fill="hold" grpId="0" nodeType="afterEffect">
                                  <p:stCondLst>
                                    <p:cond delay="0"/>
                                  </p:stCondLst>
                                  <p:iterate type="lt">
                                    <p:tmPct val="10000"/>
                                  </p:iterate>
                                  <p:childTnLst>
                                    <p:set>
                                      <p:cBhvr>
                                        <p:cTn id="159" dur="1" fill="hold">
                                          <p:stCondLst>
                                            <p:cond delay="0"/>
                                          </p:stCondLst>
                                        </p:cTn>
                                        <p:tgtEl>
                                          <p:spTgt spid="20"/>
                                        </p:tgtEl>
                                        <p:attrNameLst>
                                          <p:attrName>style.visibility</p:attrName>
                                        </p:attrNameLst>
                                      </p:cBhvr>
                                      <p:to>
                                        <p:strVal val="visible"/>
                                      </p:to>
                                    </p:set>
                                    <p:animEffect transition="in" filter="fade">
                                      <p:cBhvr>
                                        <p:cTn id="160" dur="1000"/>
                                        <p:tgtEl>
                                          <p:spTgt spid="20"/>
                                        </p:tgtEl>
                                      </p:cBhvr>
                                    </p:animEffect>
                                    <p:anim calcmode="lin" valueType="num">
                                      <p:cBhvr>
                                        <p:cTn id="161" dur="1000" fill="hold"/>
                                        <p:tgtEl>
                                          <p:spTgt spid="20"/>
                                        </p:tgtEl>
                                        <p:attrNameLst>
                                          <p:attrName>ppt_x</p:attrName>
                                        </p:attrNameLst>
                                      </p:cBhvr>
                                      <p:tavLst>
                                        <p:tav tm="0">
                                          <p:val>
                                            <p:strVal val="#ppt_x-.1"/>
                                          </p:val>
                                        </p:tav>
                                        <p:tav tm="100000">
                                          <p:val>
                                            <p:strVal val="#ppt_x"/>
                                          </p:val>
                                        </p:tav>
                                      </p:tavLst>
                                    </p:anim>
                                    <p:anim calcmode="lin" valueType="num">
                                      <p:cBhvr>
                                        <p:cTn id="162"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0).jpg"/>
          <p:cNvPicPr>
            <a:picLocks noChangeAspect="1"/>
          </p:cNvPicPr>
          <p:nvPr/>
        </p:nvPicPr>
        <p:blipFill>
          <a:blip r:embed="rId2" cstate="print"/>
          <a:stretch>
            <a:fillRect/>
          </a:stretch>
        </p:blipFill>
        <p:spPr bwMode="auto">
          <a:xfrm>
            <a:off x="0" y="0"/>
            <a:ext cx="9144000" cy="5715000"/>
          </a:xfrm>
          <a:prstGeom prst="rect">
            <a:avLst/>
          </a:prstGeom>
          <a:solidFill>
            <a:srgbClr val="FFC000">
              <a:alpha val="70195"/>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isósceles"/>
          <p:cNvSpPr/>
          <p:nvPr/>
        </p:nvSpPr>
        <p:spPr>
          <a:xfrm>
            <a:off x="3924300" y="2786063"/>
            <a:ext cx="1214438" cy="2797175"/>
          </a:xfrm>
          <a:prstGeom prst="triangle">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rot="5400000">
            <a:off x="1912144" y="734219"/>
            <a:ext cx="1071562" cy="4248150"/>
          </a:xfrm>
          <a:prstGeom prst="triangle">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10800000">
            <a:off x="3995738" y="120650"/>
            <a:ext cx="1143000" cy="2798763"/>
          </a:xfrm>
          <a:prstGeom prst="triangle">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16200000">
            <a:off x="6160294" y="734219"/>
            <a:ext cx="1071562" cy="4248150"/>
          </a:xfrm>
          <a:prstGeom prst="triangle">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rot="7216003">
            <a:off x="2220119" y="-364331"/>
            <a:ext cx="1071562" cy="4311650"/>
          </a:xfrm>
          <a:prstGeom prst="triangle">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rot="14544719">
            <a:off x="6029325" y="-414337"/>
            <a:ext cx="1071563" cy="4452937"/>
          </a:xfrm>
          <a:prstGeom prst="triangle">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isósceles"/>
          <p:cNvSpPr/>
          <p:nvPr/>
        </p:nvSpPr>
        <p:spPr>
          <a:xfrm rot="3399092">
            <a:off x="2331244" y="1966119"/>
            <a:ext cx="1071562" cy="4000500"/>
          </a:xfrm>
          <a:prstGeom prst="triangle">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isósceles"/>
          <p:cNvSpPr/>
          <p:nvPr/>
        </p:nvSpPr>
        <p:spPr>
          <a:xfrm rot="18164562">
            <a:off x="5803107" y="1788319"/>
            <a:ext cx="1071562" cy="4368800"/>
          </a:xfrm>
          <a:prstGeom prst="triangle">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opción más cómoda, rápida e inolvidable de visitar el Gran Cañón desde Las Vegas es reservando una de las múltiples excursiones en helicóptero o avioneta que se realizan a diario.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advTm="26000">
        <p15:prstTrans prst="origami"/>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ppt_x"/>
                                          </p:val>
                                        </p:tav>
                                        <p:tav tm="100000">
                                          <p:val>
                                            <p:strVal val="#ppt_x"/>
                                          </p:val>
                                        </p:tav>
                                      </p:tavLst>
                                    </p:anim>
                                    <p:anim calcmode="lin" valueType="num">
                                      <p:cBhvr additive="base">
                                        <p:cTn id="8" dur="3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ppt_x"/>
                                          </p:val>
                                        </p:tav>
                                        <p:tav tm="100000">
                                          <p:val>
                                            <p:strVal val="#ppt_x"/>
                                          </p:val>
                                        </p:tav>
                                      </p:tavLst>
                                    </p:anim>
                                    <p:anim calcmode="lin" valueType="num">
                                      <p:cBhvr additive="base">
                                        <p:cTn id="16" dur="3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1+#ppt_w/2"/>
                                          </p:val>
                                        </p:tav>
                                        <p:tav tm="100000">
                                          <p:val>
                                            <p:strVal val="#ppt_x"/>
                                          </p:val>
                                        </p:tav>
                                      </p:tavLst>
                                    </p:anim>
                                    <p:anim calcmode="lin" valueType="num">
                                      <p:cBhvr additive="base">
                                        <p:cTn id="20" dur="3000" fill="hold"/>
                                        <p:tgtEl>
                                          <p:spTgt spid="10"/>
                                        </p:tgtEl>
                                        <p:attrNameLst>
                                          <p:attrName>ppt_y</p:attrName>
                                        </p:attrNameLst>
                                      </p:cBhvr>
                                      <p:tavLst>
                                        <p:tav tm="0">
                                          <p:val>
                                            <p:strVal val="1+#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0-#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0-#ppt_w/2"/>
                                          </p:val>
                                        </p:tav>
                                        <p:tav tm="100000">
                                          <p:val>
                                            <p:strVal val="#ppt_x"/>
                                          </p:val>
                                        </p:tav>
                                      </p:tavLst>
                                    </p:anim>
                                    <p:anim calcmode="lin" valueType="num">
                                      <p:cBhvr additive="base">
                                        <p:cTn id="28" dur="3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3000" fill="hold"/>
                                        <p:tgtEl>
                                          <p:spTgt spid="9"/>
                                        </p:tgtEl>
                                        <p:attrNameLst>
                                          <p:attrName>ppt_x</p:attrName>
                                        </p:attrNameLst>
                                      </p:cBhvr>
                                      <p:tavLst>
                                        <p:tav tm="0">
                                          <p:val>
                                            <p:strVal val="0-#ppt_w/2"/>
                                          </p:val>
                                        </p:tav>
                                        <p:tav tm="100000">
                                          <p:val>
                                            <p:strVal val="#ppt_x"/>
                                          </p:val>
                                        </p:tav>
                                      </p:tavLst>
                                    </p:anim>
                                    <p:anim calcmode="lin" valueType="num">
                                      <p:cBhvr additive="base">
                                        <p:cTn id="32" dur="3000" fill="hold"/>
                                        <p:tgtEl>
                                          <p:spTgt spid="9"/>
                                        </p:tgtEl>
                                        <p:attrNameLst>
                                          <p:attrName>ppt_y</p:attrName>
                                        </p:attrNameLst>
                                      </p:cBhvr>
                                      <p:tavLst>
                                        <p:tav tm="0">
                                          <p:val>
                                            <p:strVal val="#ppt_y"/>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0-#ppt_w/2"/>
                                          </p:val>
                                        </p:tav>
                                        <p:tav tm="100000">
                                          <p:val>
                                            <p:strVal val="#ppt_x"/>
                                          </p:val>
                                        </p:tav>
                                      </p:tavLst>
                                    </p:anim>
                                    <p:anim calcmode="lin" valueType="num">
                                      <p:cBhvr additive="base">
                                        <p:cTn id="36" dur="3000" fill="hold"/>
                                        <p:tgtEl>
                                          <p:spTgt spid="13"/>
                                        </p:tgtEl>
                                        <p:attrNameLst>
                                          <p:attrName>ppt_y</p:attrName>
                                        </p:attrNameLst>
                                      </p:cBhvr>
                                      <p:tavLst>
                                        <p:tav tm="0">
                                          <p:val>
                                            <p:strVal val="0-#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plus(in)">
                                      <p:cBhvr>
                                        <p:cTn id="39" dur="3000"/>
                                        <p:tgtEl>
                                          <p:spTgt spid="6"/>
                                        </p:tgtEl>
                                      </p:cBhvr>
                                    </p:animEffect>
                                  </p:childTnLst>
                                </p:cTn>
                              </p:par>
                              <p:par>
                                <p:cTn id="40" presetID="13" presetClass="entr" presetSubtype="16"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plus(in)">
                                      <p:cBhvr>
                                        <p:cTn id="42" dur="3000"/>
                                        <p:tgtEl>
                                          <p:spTgt spid="7"/>
                                        </p:tgtEl>
                                      </p:cBhvr>
                                    </p:animEffect>
                                  </p:childTnLst>
                                </p:cTn>
                              </p:par>
                              <p:par>
                                <p:cTn id="43" presetID="13" presetClass="entr" presetSubtype="16"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plus(in)">
                                      <p:cBhvr>
                                        <p:cTn id="45" dur="3000"/>
                                        <p:tgtEl>
                                          <p:spTgt spid="8"/>
                                        </p:tgtEl>
                                      </p:cBhvr>
                                    </p:animEffect>
                                  </p:childTnLst>
                                </p:cTn>
                              </p:par>
                              <p:par>
                                <p:cTn id="46" presetID="13" presetClass="entr" presetSubtype="16" fill="hold"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plus(in)">
                                      <p:cBhvr>
                                        <p:cTn id="48" dur="3000"/>
                                        <p:tgtEl>
                                          <p:spTgt spid="10"/>
                                        </p:tgtEl>
                                      </p:cBhvr>
                                    </p:animEffect>
                                  </p:childTnLst>
                                </p:cTn>
                              </p:par>
                              <p:par>
                                <p:cTn id="49" presetID="13" presetClass="entr" presetSubtype="16"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plus(in)">
                                      <p:cBhvr>
                                        <p:cTn id="51" dur="3000"/>
                                        <p:tgtEl>
                                          <p:spTgt spid="12"/>
                                        </p:tgtEl>
                                      </p:cBhvr>
                                    </p:animEffect>
                                  </p:childTnLst>
                                </p:cTn>
                              </p:par>
                              <p:par>
                                <p:cTn id="52" presetID="13" presetClass="entr" presetSubtype="16" fill="hold"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plus(in)">
                                      <p:cBhvr>
                                        <p:cTn id="54" dur="3000"/>
                                        <p:tgtEl>
                                          <p:spTgt spid="11"/>
                                        </p:tgtEl>
                                      </p:cBhvr>
                                    </p:animEffect>
                                  </p:childTnLst>
                                </p:cTn>
                              </p:par>
                              <p:par>
                                <p:cTn id="55" presetID="13" presetClass="entr" presetSubtype="16"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3000"/>
                                        <p:tgtEl>
                                          <p:spTgt spid="9"/>
                                        </p:tgtEl>
                                      </p:cBhvr>
                                    </p:animEffect>
                                  </p:childTnLst>
                                </p:cTn>
                              </p:par>
                              <p:par>
                                <p:cTn id="58" presetID="13" presetClass="entr" presetSubtype="16" fill="hold" nodeType="with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plus(in)">
                                      <p:cBhvr>
                                        <p:cTn id="60" dur="3000"/>
                                        <p:tgtEl>
                                          <p:spTgt spid="13"/>
                                        </p:tgtEl>
                                      </p:cBhvr>
                                    </p:animEffect>
                                  </p:childTnLst>
                                </p:cTn>
                              </p:par>
                            </p:childTnLst>
                          </p:cTn>
                        </p:par>
                        <p:par>
                          <p:cTn id="61" fill="hold">
                            <p:stCondLst>
                              <p:cond delay="3000"/>
                            </p:stCondLst>
                            <p:childTnLst>
                              <p:par>
                                <p:cTn id="62" presetID="2" presetClass="exit" presetSubtype="1" fill="hold" nodeType="afterEffect">
                                  <p:stCondLst>
                                    <p:cond delay="0"/>
                                  </p:stCondLst>
                                  <p:childTnLst>
                                    <p:anim calcmode="lin" valueType="num">
                                      <p:cBhvr additive="base">
                                        <p:cTn id="63" dur="3000"/>
                                        <p:tgtEl>
                                          <p:spTgt spid="6"/>
                                        </p:tgtEl>
                                        <p:attrNameLst>
                                          <p:attrName>ppt_x</p:attrName>
                                        </p:attrNameLst>
                                      </p:cBhvr>
                                      <p:tavLst>
                                        <p:tav tm="0">
                                          <p:val>
                                            <p:strVal val="ppt_x"/>
                                          </p:val>
                                        </p:tav>
                                        <p:tav tm="100000">
                                          <p:val>
                                            <p:strVal val="ppt_x"/>
                                          </p:val>
                                        </p:tav>
                                      </p:tavLst>
                                    </p:anim>
                                    <p:anim calcmode="lin" valueType="num">
                                      <p:cBhvr additive="base">
                                        <p:cTn id="64" dur="3000"/>
                                        <p:tgtEl>
                                          <p:spTgt spid="6"/>
                                        </p:tgtEl>
                                        <p:attrNameLst>
                                          <p:attrName>ppt_y</p:attrName>
                                        </p:attrNameLst>
                                      </p:cBhvr>
                                      <p:tavLst>
                                        <p:tav tm="0">
                                          <p:val>
                                            <p:strVal val="ppt_y"/>
                                          </p:val>
                                        </p:tav>
                                        <p:tav tm="100000">
                                          <p:val>
                                            <p:strVal val="0-ppt_h/2"/>
                                          </p:val>
                                        </p:tav>
                                      </p:tavLst>
                                    </p:anim>
                                    <p:set>
                                      <p:cBhvr>
                                        <p:cTn id="65" dur="1" fill="hold">
                                          <p:stCondLst>
                                            <p:cond delay="2999"/>
                                          </p:stCondLst>
                                        </p:cTn>
                                        <p:tgtEl>
                                          <p:spTgt spid="6"/>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7"/>
                                        </p:tgtEl>
                                        <p:attrNameLst>
                                          <p:attrName>ppt_x</p:attrName>
                                        </p:attrNameLst>
                                      </p:cBhvr>
                                      <p:tavLst>
                                        <p:tav tm="0">
                                          <p:val>
                                            <p:strVal val="ppt_x"/>
                                          </p:val>
                                        </p:tav>
                                        <p:tav tm="100000">
                                          <p:val>
                                            <p:strVal val="1+ppt_w/2"/>
                                          </p:val>
                                        </p:tav>
                                      </p:tavLst>
                                    </p:anim>
                                    <p:anim calcmode="lin" valueType="num">
                                      <p:cBhvr additive="base">
                                        <p:cTn id="68" dur="3000"/>
                                        <p:tgtEl>
                                          <p:spTgt spid="7"/>
                                        </p:tgtEl>
                                        <p:attrNameLst>
                                          <p:attrName>ppt_y</p:attrName>
                                        </p:attrNameLst>
                                      </p:cBhvr>
                                      <p:tavLst>
                                        <p:tav tm="0">
                                          <p:val>
                                            <p:strVal val="ppt_y"/>
                                          </p:val>
                                        </p:tav>
                                        <p:tav tm="100000">
                                          <p:val>
                                            <p:strVal val="ppt_y"/>
                                          </p:val>
                                        </p:tav>
                                      </p:tavLst>
                                    </p:anim>
                                    <p:set>
                                      <p:cBhvr>
                                        <p:cTn id="69" dur="1" fill="hold">
                                          <p:stCondLst>
                                            <p:cond delay="2999"/>
                                          </p:stCondLst>
                                        </p:cTn>
                                        <p:tgtEl>
                                          <p:spTgt spid="7"/>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8"/>
                                        </p:tgtEl>
                                        <p:attrNameLst>
                                          <p:attrName>ppt_x</p:attrName>
                                        </p:attrNameLst>
                                      </p:cBhvr>
                                      <p:tavLst>
                                        <p:tav tm="0">
                                          <p:val>
                                            <p:strVal val="ppt_x"/>
                                          </p:val>
                                        </p:tav>
                                        <p:tav tm="100000">
                                          <p:val>
                                            <p:strVal val="ppt_x"/>
                                          </p:val>
                                        </p:tav>
                                      </p:tavLst>
                                    </p:anim>
                                    <p:anim calcmode="lin" valueType="num">
                                      <p:cBhvr additive="base">
                                        <p:cTn id="72" dur="3000"/>
                                        <p:tgtEl>
                                          <p:spTgt spid="8"/>
                                        </p:tgtEl>
                                        <p:attrNameLst>
                                          <p:attrName>ppt_y</p:attrName>
                                        </p:attrNameLst>
                                      </p:cBhvr>
                                      <p:tavLst>
                                        <p:tav tm="0">
                                          <p:val>
                                            <p:strVal val="ppt_y"/>
                                          </p:val>
                                        </p:tav>
                                        <p:tav tm="100000">
                                          <p:val>
                                            <p:strVal val="1+ppt_h/2"/>
                                          </p:val>
                                        </p:tav>
                                      </p:tavLst>
                                    </p:anim>
                                    <p:set>
                                      <p:cBhvr>
                                        <p:cTn id="73" dur="1" fill="hold">
                                          <p:stCondLst>
                                            <p:cond delay="2999"/>
                                          </p:stCondLst>
                                        </p:cTn>
                                        <p:tgtEl>
                                          <p:spTgt spid="8"/>
                                        </p:tgtEl>
                                        <p:attrNameLst>
                                          <p:attrName>style.visibility</p:attrName>
                                        </p:attrNameLst>
                                      </p:cBhvr>
                                      <p:to>
                                        <p:strVal val="hidden"/>
                                      </p:to>
                                    </p:set>
                                  </p:childTnLst>
                                </p:cTn>
                              </p:par>
                              <p:par>
                                <p:cTn id="74" presetID="2" presetClass="exit" presetSubtype="6" fill="hold" nodeType="withEffect">
                                  <p:stCondLst>
                                    <p:cond delay="0"/>
                                  </p:stCondLst>
                                  <p:childTnLst>
                                    <p:anim calcmode="lin" valueType="num">
                                      <p:cBhvr additive="base">
                                        <p:cTn id="75" dur="3000"/>
                                        <p:tgtEl>
                                          <p:spTgt spid="10"/>
                                        </p:tgtEl>
                                        <p:attrNameLst>
                                          <p:attrName>ppt_x</p:attrName>
                                        </p:attrNameLst>
                                      </p:cBhvr>
                                      <p:tavLst>
                                        <p:tav tm="0">
                                          <p:val>
                                            <p:strVal val="ppt_x"/>
                                          </p:val>
                                        </p:tav>
                                        <p:tav tm="100000">
                                          <p:val>
                                            <p:strVal val="1+ppt_w/2"/>
                                          </p:val>
                                        </p:tav>
                                      </p:tavLst>
                                    </p:anim>
                                    <p:anim calcmode="lin" valueType="num">
                                      <p:cBhvr additive="base">
                                        <p:cTn id="76" dur="3000"/>
                                        <p:tgtEl>
                                          <p:spTgt spid="10"/>
                                        </p:tgtEl>
                                        <p:attrNameLst>
                                          <p:attrName>ppt_y</p:attrName>
                                        </p:attrNameLst>
                                      </p:cBhvr>
                                      <p:tavLst>
                                        <p:tav tm="0">
                                          <p:val>
                                            <p:strVal val="ppt_y"/>
                                          </p:val>
                                        </p:tav>
                                        <p:tav tm="100000">
                                          <p:val>
                                            <p:strVal val="1+ppt_h/2"/>
                                          </p:val>
                                        </p:tav>
                                      </p:tavLst>
                                    </p:anim>
                                    <p:set>
                                      <p:cBhvr>
                                        <p:cTn id="77" dur="1" fill="hold">
                                          <p:stCondLst>
                                            <p:cond delay="2999"/>
                                          </p:stCondLst>
                                        </p:cTn>
                                        <p:tgtEl>
                                          <p:spTgt spid="10"/>
                                        </p:tgtEl>
                                        <p:attrNameLst>
                                          <p:attrName>style.visibility</p:attrName>
                                        </p:attrNameLst>
                                      </p:cBhvr>
                                      <p:to>
                                        <p:strVal val="hidden"/>
                                      </p:to>
                                    </p:set>
                                  </p:childTnLst>
                                </p:cTn>
                              </p:par>
                              <p:par>
                                <p:cTn id="78" presetID="2" presetClass="exit" presetSubtype="3" fill="hold" nodeType="withEffect">
                                  <p:stCondLst>
                                    <p:cond delay="0"/>
                                  </p:stCondLst>
                                  <p:childTnLst>
                                    <p:anim calcmode="lin" valueType="num">
                                      <p:cBhvr additive="base">
                                        <p:cTn id="79" dur="3000"/>
                                        <p:tgtEl>
                                          <p:spTgt spid="12"/>
                                        </p:tgtEl>
                                        <p:attrNameLst>
                                          <p:attrName>ppt_x</p:attrName>
                                        </p:attrNameLst>
                                      </p:cBhvr>
                                      <p:tavLst>
                                        <p:tav tm="0">
                                          <p:val>
                                            <p:strVal val="ppt_x"/>
                                          </p:val>
                                        </p:tav>
                                        <p:tav tm="100000">
                                          <p:val>
                                            <p:strVal val="1+ppt_w/2"/>
                                          </p:val>
                                        </p:tav>
                                      </p:tavLst>
                                    </p:anim>
                                    <p:anim calcmode="lin" valueType="num">
                                      <p:cBhvr additive="base">
                                        <p:cTn id="80" dur="3000"/>
                                        <p:tgtEl>
                                          <p:spTgt spid="12"/>
                                        </p:tgtEl>
                                        <p:attrNameLst>
                                          <p:attrName>ppt_y</p:attrName>
                                        </p:attrNameLst>
                                      </p:cBhvr>
                                      <p:tavLst>
                                        <p:tav tm="0">
                                          <p:val>
                                            <p:strVal val="ppt_y"/>
                                          </p:val>
                                        </p:tav>
                                        <p:tav tm="100000">
                                          <p:val>
                                            <p:strVal val="0-ppt_h/2"/>
                                          </p:val>
                                        </p:tav>
                                      </p:tavLst>
                                    </p:anim>
                                    <p:set>
                                      <p:cBhvr>
                                        <p:cTn id="81" dur="1" fill="hold">
                                          <p:stCondLst>
                                            <p:cond delay="2999"/>
                                          </p:stCondLst>
                                        </p:cTn>
                                        <p:tgtEl>
                                          <p:spTgt spid="12"/>
                                        </p:tgtEl>
                                        <p:attrNameLst>
                                          <p:attrName>style.visibility</p:attrName>
                                        </p:attrNameLst>
                                      </p:cBhvr>
                                      <p:to>
                                        <p:strVal val="hidden"/>
                                      </p:to>
                                    </p:set>
                                  </p:childTnLst>
                                </p:cTn>
                              </p:par>
                              <p:par>
                                <p:cTn id="82" presetID="2" presetClass="exit" presetSubtype="12" fill="hold" nodeType="withEffect">
                                  <p:stCondLst>
                                    <p:cond delay="0"/>
                                  </p:stCondLst>
                                  <p:childTnLst>
                                    <p:anim calcmode="lin" valueType="num">
                                      <p:cBhvr additive="base">
                                        <p:cTn id="83" dur="3000"/>
                                        <p:tgtEl>
                                          <p:spTgt spid="11"/>
                                        </p:tgtEl>
                                        <p:attrNameLst>
                                          <p:attrName>ppt_x</p:attrName>
                                        </p:attrNameLst>
                                      </p:cBhvr>
                                      <p:tavLst>
                                        <p:tav tm="0">
                                          <p:val>
                                            <p:strVal val="ppt_x"/>
                                          </p:val>
                                        </p:tav>
                                        <p:tav tm="100000">
                                          <p:val>
                                            <p:strVal val="0-ppt_w/2"/>
                                          </p:val>
                                        </p:tav>
                                      </p:tavLst>
                                    </p:anim>
                                    <p:anim calcmode="lin" valueType="num">
                                      <p:cBhvr additive="base">
                                        <p:cTn id="84" dur="3000"/>
                                        <p:tgtEl>
                                          <p:spTgt spid="11"/>
                                        </p:tgtEl>
                                        <p:attrNameLst>
                                          <p:attrName>ppt_y</p:attrName>
                                        </p:attrNameLst>
                                      </p:cBhvr>
                                      <p:tavLst>
                                        <p:tav tm="0">
                                          <p:val>
                                            <p:strVal val="ppt_y"/>
                                          </p:val>
                                        </p:tav>
                                        <p:tav tm="100000">
                                          <p:val>
                                            <p:strVal val="1+ppt_h/2"/>
                                          </p:val>
                                        </p:tav>
                                      </p:tavLst>
                                    </p:anim>
                                    <p:set>
                                      <p:cBhvr>
                                        <p:cTn id="85" dur="1" fill="hold">
                                          <p:stCondLst>
                                            <p:cond delay="2999"/>
                                          </p:stCondLst>
                                        </p:cTn>
                                        <p:tgtEl>
                                          <p:spTgt spid="11"/>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3000"/>
                                        <p:tgtEl>
                                          <p:spTgt spid="9"/>
                                        </p:tgtEl>
                                        <p:attrNameLst>
                                          <p:attrName>ppt_x</p:attrName>
                                        </p:attrNameLst>
                                      </p:cBhvr>
                                      <p:tavLst>
                                        <p:tav tm="0">
                                          <p:val>
                                            <p:strVal val="ppt_x"/>
                                          </p:val>
                                        </p:tav>
                                        <p:tav tm="100000">
                                          <p:val>
                                            <p:strVal val="0-ppt_w/2"/>
                                          </p:val>
                                        </p:tav>
                                      </p:tavLst>
                                    </p:anim>
                                    <p:anim calcmode="lin" valueType="num">
                                      <p:cBhvr additive="base">
                                        <p:cTn id="88" dur="3000"/>
                                        <p:tgtEl>
                                          <p:spTgt spid="9"/>
                                        </p:tgtEl>
                                        <p:attrNameLst>
                                          <p:attrName>ppt_y</p:attrName>
                                        </p:attrNameLst>
                                      </p:cBhvr>
                                      <p:tavLst>
                                        <p:tav tm="0">
                                          <p:val>
                                            <p:strVal val="ppt_y"/>
                                          </p:val>
                                        </p:tav>
                                        <p:tav tm="100000">
                                          <p:val>
                                            <p:strVal val="ppt_y"/>
                                          </p:val>
                                        </p:tav>
                                      </p:tavLst>
                                    </p:anim>
                                    <p:set>
                                      <p:cBhvr>
                                        <p:cTn id="89" dur="1" fill="hold">
                                          <p:stCondLst>
                                            <p:cond delay="2999"/>
                                          </p:stCondLst>
                                        </p:cTn>
                                        <p:tgtEl>
                                          <p:spTgt spid="9"/>
                                        </p:tgtEl>
                                        <p:attrNameLst>
                                          <p:attrName>style.visibility</p:attrName>
                                        </p:attrNameLst>
                                      </p:cBhvr>
                                      <p:to>
                                        <p:strVal val="hidden"/>
                                      </p:to>
                                    </p:set>
                                  </p:childTnLst>
                                </p:cTn>
                              </p:par>
                              <p:par>
                                <p:cTn id="90" presetID="2" presetClass="exit" presetSubtype="9" fill="hold" nodeType="withEffect">
                                  <p:stCondLst>
                                    <p:cond delay="0"/>
                                  </p:stCondLst>
                                  <p:childTnLst>
                                    <p:anim calcmode="lin" valueType="num">
                                      <p:cBhvr additive="base">
                                        <p:cTn id="91" dur="3000"/>
                                        <p:tgtEl>
                                          <p:spTgt spid="13"/>
                                        </p:tgtEl>
                                        <p:attrNameLst>
                                          <p:attrName>ppt_x</p:attrName>
                                        </p:attrNameLst>
                                      </p:cBhvr>
                                      <p:tavLst>
                                        <p:tav tm="0">
                                          <p:val>
                                            <p:strVal val="ppt_x"/>
                                          </p:val>
                                        </p:tav>
                                        <p:tav tm="100000">
                                          <p:val>
                                            <p:strVal val="0-ppt_w/2"/>
                                          </p:val>
                                        </p:tav>
                                      </p:tavLst>
                                    </p:anim>
                                    <p:anim calcmode="lin" valueType="num">
                                      <p:cBhvr additive="base">
                                        <p:cTn id="92" dur="3000"/>
                                        <p:tgtEl>
                                          <p:spTgt spid="13"/>
                                        </p:tgtEl>
                                        <p:attrNameLst>
                                          <p:attrName>ppt_y</p:attrName>
                                        </p:attrNameLst>
                                      </p:cBhvr>
                                      <p:tavLst>
                                        <p:tav tm="0">
                                          <p:val>
                                            <p:strVal val="ppt_y"/>
                                          </p:val>
                                        </p:tav>
                                        <p:tav tm="100000">
                                          <p:val>
                                            <p:strVal val="0-ppt_h/2"/>
                                          </p:val>
                                        </p:tav>
                                      </p:tavLst>
                                    </p:anim>
                                    <p:set>
                                      <p:cBhvr>
                                        <p:cTn id="93" dur="1" fill="hold">
                                          <p:stCondLst>
                                            <p:cond delay="2999"/>
                                          </p:stCondLst>
                                        </p:cTn>
                                        <p:tgtEl>
                                          <p:spTgt spid="13"/>
                                        </p:tgtEl>
                                        <p:attrNameLst>
                                          <p:attrName>style.visibility</p:attrName>
                                        </p:attrNameLst>
                                      </p:cBhvr>
                                      <p:to>
                                        <p:strVal val="hidden"/>
                                      </p:to>
                                    </p:set>
                                  </p:childTnLst>
                                </p:cTn>
                              </p:par>
                              <p:par>
                                <p:cTn id="94" presetID="13" presetClass="exit" presetSubtype="32" fill="hold" nodeType="withEffect">
                                  <p:stCondLst>
                                    <p:cond delay="0"/>
                                  </p:stCondLst>
                                  <p:childTnLst>
                                    <p:animEffect transition="out" filter="plus(out)">
                                      <p:cBhvr>
                                        <p:cTn id="95" dur="3000"/>
                                        <p:tgtEl>
                                          <p:spTgt spid="6"/>
                                        </p:tgtEl>
                                      </p:cBhvr>
                                    </p:animEffect>
                                    <p:set>
                                      <p:cBhvr>
                                        <p:cTn id="96" dur="1" fill="hold">
                                          <p:stCondLst>
                                            <p:cond delay="2999"/>
                                          </p:stCondLst>
                                        </p:cTn>
                                        <p:tgtEl>
                                          <p:spTgt spid="6"/>
                                        </p:tgtEl>
                                        <p:attrNameLst>
                                          <p:attrName>style.visibility</p:attrName>
                                        </p:attrNameLst>
                                      </p:cBhvr>
                                      <p:to>
                                        <p:strVal val="hidden"/>
                                      </p:to>
                                    </p:set>
                                  </p:childTnLst>
                                </p:cTn>
                              </p:par>
                              <p:par>
                                <p:cTn id="97" presetID="13" presetClass="exit" presetSubtype="32" fill="hold" nodeType="withEffect">
                                  <p:stCondLst>
                                    <p:cond delay="0"/>
                                  </p:stCondLst>
                                  <p:childTnLst>
                                    <p:animEffect transition="out" filter="plus(out)">
                                      <p:cBhvr>
                                        <p:cTn id="98" dur="3000"/>
                                        <p:tgtEl>
                                          <p:spTgt spid="7"/>
                                        </p:tgtEl>
                                      </p:cBhvr>
                                    </p:animEffect>
                                    <p:set>
                                      <p:cBhvr>
                                        <p:cTn id="99" dur="1" fill="hold">
                                          <p:stCondLst>
                                            <p:cond delay="2999"/>
                                          </p:stCondLst>
                                        </p:cTn>
                                        <p:tgtEl>
                                          <p:spTgt spid="7"/>
                                        </p:tgtEl>
                                        <p:attrNameLst>
                                          <p:attrName>style.visibility</p:attrName>
                                        </p:attrNameLst>
                                      </p:cBhvr>
                                      <p:to>
                                        <p:strVal val="hidden"/>
                                      </p:to>
                                    </p:set>
                                  </p:childTnLst>
                                </p:cTn>
                              </p:par>
                              <p:par>
                                <p:cTn id="100" presetID="13" presetClass="exit" presetSubtype="32" fill="hold" nodeType="withEffect">
                                  <p:stCondLst>
                                    <p:cond delay="0"/>
                                  </p:stCondLst>
                                  <p:childTnLst>
                                    <p:animEffect transition="out" filter="plus(out)">
                                      <p:cBhvr>
                                        <p:cTn id="101" dur="3000"/>
                                        <p:tgtEl>
                                          <p:spTgt spid="8"/>
                                        </p:tgtEl>
                                      </p:cBhvr>
                                    </p:animEffect>
                                    <p:set>
                                      <p:cBhvr>
                                        <p:cTn id="102" dur="1" fill="hold">
                                          <p:stCondLst>
                                            <p:cond delay="2999"/>
                                          </p:stCondLst>
                                        </p:cTn>
                                        <p:tgtEl>
                                          <p:spTgt spid="8"/>
                                        </p:tgtEl>
                                        <p:attrNameLst>
                                          <p:attrName>style.visibility</p:attrName>
                                        </p:attrNameLst>
                                      </p:cBhvr>
                                      <p:to>
                                        <p:strVal val="hidden"/>
                                      </p:to>
                                    </p:set>
                                  </p:childTnLst>
                                </p:cTn>
                              </p:par>
                              <p:par>
                                <p:cTn id="103" presetID="13" presetClass="exit" presetSubtype="32" fill="hold" nodeType="withEffect">
                                  <p:stCondLst>
                                    <p:cond delay="0"/>
                                  </p:stCondLst>
                                  <p:childTnLst>
                                    <p:animEffect transition="out" filter="plus(out)">
                                      <p:cBhvr>
                                        <p:cTn id="104" dur="3000"/>
                                        <p:tgtEl>
                                          <p:spTgt spid="10"/>
                                        </p:tgtEl>
                                      </p:cBhvr>
                                    </p:animEffect>
                                    <p:set>
                                      <p:cBhvr>
                                        <p:cTn id="105" dur="1" fill="hold">
                                          <p:stCondLst>
                                            <p:cond delay="2999"/>
                                          </p:stCondLst>
                                        </p:cTn>
                                        <p:tgtEl>
                                          <p:spTgt spid="10"/>
                                        </p:tgtEl>
                                        <p:attrNameLst>
                                          <p:attrName>style.visibility</p:attrName>
                                        </p:attrNameLst>
                                      </p:cBhvr>
                                      <p:to>
                                        <p:strVal val="hidden"/>
                                      </p:to>
                                    </p:set>
                                  </p:childTnLst>
                                </p:cTn>
                              </p:par>
                              <p:par>
                                <p:cTn id="106" presetID="13" presetClass="exit" presetSubtype="32" fill="hold" nodeType="withEffect">
                                  <p:stCondLst>
                                    <p:cond delay="0"/>
                                  </p:stCondLst>
                                  <p:childTnLst>
                                    <p:animEffect transition="out" filter="plus(out)">
                                      <p:cBhvr>
                                        <p:cTn id="107" dur="3000"/>
                                        <p:tgtEl>
                                          <p:spTgt spid="12"/>
                                        </p:tgtEl>
                                      </p:cBhvr>
                                    </p:animEffect>
                                    <p:set>
                                      <p:cBhvr>
                                        <p:cTn id="108" dur="1" fill="hold">
                                          <p:stCondLst>
                                            <p:cond delay="2999"/>
                                          </p:stCondLst>
                                        </p:cTn>
                                        <p:tgtEl>
                                          <p:spTgt spid="12"/>
                                        </p:tgtEl>
                                        <p:attrNameLst>
                                          <p:attrName>style.visibility</p:attrName>
                                        </p:attrNameLst>
                                      </p:cBhvr>
                                      <p:to>
                                        <p:strVal val="hidden"/>
                                      </p:to>
                                    </p:set>
                                  </p:childTnLst>
                                </p:cTn>
                              </p:par>
                              <p:par>
                                <p:cTn id="109" presetID="13" presetClass="exit" presetSubtype="32" fill="hold" nodeType="withEffect">
                                  <p:stCondLst>
                                    <p:cond delay="0"/>
                                  </p:stCondLst>
                                  <p:childTnLst>
                                    <p:animEffect transition="out" filter="plus(out)">
                                      <p:cBhvr>
                                        <p:cTn id="110" dur="3000"/>
                                        <p:tgtEl>
                                          <p:spTgt spid="11"/>
                                        </p:tgtEl>
                                      </p:cBhvr>
                                    </p:animEffect>
                                    <p:set>
                                      <p:cBhvr>
                                        <p:cTn id="111" dur="1" fill="hold">
                                          <p:stCondLst>
                                            <p:cond delay="2999"/>
                                          </p:stCondLst>
                                        </p:cTn>
                                        <p:tgtEl>
                                          <p:spTgt spid="11"/>
                                        </p:tgtEl>
                                        <p:attrNameLst>
                                          <p:attrName>style.visibility</p:attrName>
                                        </p:attrNameLst>
                                      </p:cBhvr>
                                      <p:to>
                                        <p:strVal val="hidden"/>
                                      </p:to>
                                    </p:set>
                                  </p:childTnLst>
                                </p:cTn>
                              </p:par>
                              <p:par>
                                <p:cTn id="112" presetID="13" presetClass="exit" presetSubtype="32" fill="hold" nodeType="withEffect">
                                  <p:stCondLst>
                                    <p:cond delay="0"/>
                                  </p:stCondLst>
                                  <p:childTnLst>
                                    <p:animEffect transition="out" filter="plus(out)">
                                      <p:cBhvr>
                                        <p:cTn id="113" dur="3000"/>
                                        <p:tgtEl>
                                          <p:spTgt spid="9"/>
                                        </p:tgtEl>
                                      </p:cBhvr>
                                    </p:animEffect>
                                    <p:set>
                                      <p:cBhvr>
                                        <p:cTn id="114" dur="1" fill="hold">
                                          <p:stCondLst>
                                            <p:cond delay="2999"/>
                                          </p:stCondLst>
                                        </p:cTn>
                                        <p:tgtEl>
                                          <p:spTgt spid="9"/>
                                        </p:tgtEl>
                                        <p:attrNameLst>
                                          <p:attrName>style.visibility</p:attrName>
                                        </p:attrNameLst>
                                      </p:cBhvr>
                                      <p:to>
                                        <p:strVal val="hidden"/>
                                      </p:to>
                                    </p:set>
                                  </p:childTnLst>
                                </p:cTn>
                              </p:par>
                              <p:par>
                                <p:cTn id="115" presetID="13" presetClass="exit" presetSubtype="32" fill="hold" nodeType="withEffect">
                                  <p:stCondLst>
                                    <p:cond delay="0"/>
                                  </p:stCondLst>
                                  <p:childTnLst>
                                    <p:animEffect transition="out" filter="plus(out)">
                                      <p:cBhvr>
                                        <p:cTn id="116" dur="3000"/>
                                        <p:tgtEl>
                                          <p:spTgt spid="13"/>
                                        </p:tgtEl>
                                      </p:cBhvr>
                                    </p:animEffect>
                                    <p:set>
                                      <p:cBhvr>
                                        <p:cTn id="117" dur="1" fill="hold">
                                          <p:stCondLst>
                                            <p:cond delay="2999"/>
                                          </p:stCondLst>
                                        </p:cTn>
                                        <p:tgtEl>
                                          <p:spTgt spid="13"/>
                                        </p:tgtEl>
                                        <p:attrNameLst>
                                          <p:attrName>style.visibility</p:attrName>
                                        </p:attrNameLst>
                                      </p:cBhvr>
                                      <p:to>
                                        <p:strVal val="hidden"/>
                                      </p:to>
                                    </p:set>
                                  </p:childTnLst>
                                </p:cTn>
                              </p:par>
                              <p:par>
                                <p:cTn id="118" presetID="23" presetClass="entr" presetSubtype="288"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strVal val="4/3*#ppt_w"/>
                                          </p:val>
                                        </p:tav>
                                        <p:tav tm="100000">
                                          <p:val>
                                            <p:strVal val="#ppt_w"/>
                                          </p:val>
                                        </p:tav>
                                      </p:tavLst>
                                    </p:anim>
                                    <p:anim calcmode="lin" valueType="num">
                                      <p:cBhvr>
                                        <p:cTn id="121" dur="3000" fill="hold"/>
                                        <p:tgtEl>
                                          <p:spTgt spid="4"/>
                                        </p:tgtEl>
                                        <p:attrNameLst>
                                          <p:attrName>ppt_h</p:attrName>
                                        </p:attrNameLst>
                                      </p:cBhvr>
                                      <p:tavLst>
                                        <p:tav tm="0">
                                          <p:val>
                                            <p:strVal val="4/3*#ppt_h"/>
                                          </p:val>
                                        </p:tav>
                                        <p:tav tm="100000">
                                          <p:val>
                                            <p:strVal val="#ppt_h"/>
                                          </p:val>
                                        </p:tav>
                                      </p:tavLst>
                                    </p:anim>
                                  </p:childTnLst>
                                </p:cTn>
                              </p:par>
                              <p:par>
                                <p:cTn id="122" presetID="4" presetClass="entr" presetSubtype="32"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ox(out)">
                                      <p:cBhvr>
                                        <p:cTn id="124" dur="3000"/>
                                        <p:tgtEl>
                                          <p:spTgt spid="4"/>
                                        </p:tgtEl>
                                      </p:cBhvr>
                                    </p:animEffect>
                                  </p:childTnLst>
                                </p:cTn>
                              </p:par>
                            </p:childTnLst>
                          </p:cTn>
                        </p:par>
                        <p:par>
                          <p:cTn id="125" fill="hold">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4"/>
                                        </p:tgtEl>
                                        <p:attrNameLst>
                                          <p:attrName>style.visibility</p:attrName>
                                        </p:attrNameLst>
                                      </p:cBhvr>
                                      <p:to>
                                        <p:strVal val="visible"/>
                                      </p:to>
                                    </p:set>
                                    <p:animEffect transition="in" filter="fade">
                                      <p:cBhvr>
                                        <p:cTn id="128" dur="1000"/>
                                        <p:tgtEl>
                                          <p:spTgt spid="14"/>
                                        </p:tgtEl>
                                      </p:cBhvr>
                                    </p:animEffect>
                                    <p:anim calcmode="lin" valueType="num">
                                      <p:cBhvr>
                                        <p:cTn id="129" dur="1000" fill="hold"/>
                                        <p:tgtEl>
                                          <p:spTgt spid="14"/>
                                        </p:tgtEl>
                                        <p:attrNameLst>
                                          <p:attrName>ppt_x</p:attrName>
                                        </p:attrNameLst>
                                      </p:cBhvr>
                                      <p:tavLst>
                                        <p:tav tm="0">
                                          <p:val>
                                            <p:strVal val="#ppt_x-.1"/>
                                          </p:val>
                                        </p:tav>
                                        <p:tav tm="100000">
                                          <p:val>
                                            <p:strVal val="#ppt_x"/>
                                          </p:val>
                                        </p:tav>
                                      </p:tavLst>
                                    </p:anim>
                                    <p:anim calcmode="lin" valueType="num">
                                      <p:cBhvr>
                                        <p:cTn id="13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4).jpg"/>
          <p:cNvPicPr>
            <a:picLocks noChangeAspect="1"/>
          </p:cNvPicPr>
          <p:nvPr/>
        </p:nvPicPr>
        <p:blipFill>
          <a:blip r:embed="rId2" cstate="print"/>
          <a:stretch>
            <a:fillRect/>
          </a:stretch>
        </p:blipFill>
        <p:spPr bwMode="auto">
          <a:xfrm>
            <a:off x="0" y="-311150"/>
            <a:ext cx="9144000" cy="6337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Sol"/>
          <p:cNvSpPr/>
          <p:nvPr/>
        </p:nvSpPr>
        <p:spPr>
          <a:xfrm rot="2817524">
            <a:off x="5980906" y="1224757"/>
            <a:ext cx="1609725" cy="1598612"/>
          </a:xfrm>
          <a:prstGeom prst="sun">
            <a:avLst/>
          </a:prstGeom>
          <a:noFill/>
          <a:ln w="381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6" name="5 Sol"/>
          <p:cNvSpPr/>
          <p:nvPr/>
        </p:nvSpPr>
        <p:spPr>
          <a:xfrm rot="3854535">
            <a:off x="6199982" y="2607469"/>
            <a:ext cx="1528762" cy="1536700"/>
          </a:xfrm>
          <a:prstGeom prst="sun">
            <a:avLst/>
          </a:prstGeom>
          <a:noFill/>
          <a:ln w="381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Sol"/>
          <p:cNvSpPr/>
          <p:nvPr/>
        </p:nvSpPr>
        <p:spPr>
          <a:xfrm rot="7431070">
            <a:off x="5450681" y="3858419"/>
            <a:ext cx="1552575" cy="1557338"/>
          </a:xfrm>
          <a:prstGeom prst="sun">
            <a:avLst/>
          </a:prstGeom>
          <a:noFill/>
          <a:ln w="381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Sol"/>
          <p:cNvSpPr/>
          <p:nvPr/>
        </p:nvSpPr>
        <p:spPr>
          <a:xfrm rot="8758802">
            <a:off x="3960813" y="4305300"/>
            <a:ext cx="1557337" cy="1636713"/>
          </a:xfrm>
          <a:prstGeom prst="sun">
            <a:avLst/>
          </a:prstGeom>
          <a:noFill/>
          <a:ln w="381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4" name="13 Sol"/>
          <p:cNvSpPr/>
          <p:nvPr/>
        </p:nvSpPr>
        <p:spPr>
          <a:xfrm rot="13195360">
            <a:off x="2305050" y="4043363"/>
            <a:ext cx="1576388" cy="1585912"/>
          </a:xfrm>
          <a:prstGeom prst="sun">
            <a:avLst/>
          </a:prstGeom>
          <a:noFill/>
          <a:ln w="381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5" name="14 Sol"/>
          <p:cNvSpPr/>
          <p:nvPr/>
        </p:nvSpPr>
        <p:spPr>
          <a:xfrm rot="13861433">
            <a:off x="1599407" y="2678906"/>
            <a:ext cx="1625600" cy="1649413"/>
          </a:xfrm>
          <a:prstGeom prst="sun">
            <a:avLst/>
          </a:prstGeom>
          <a:noFill/>
          <a:ln w="381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9" name="18 Sol"/>
          <p:cNvSpPr/>
          <p:nvPr/>
        </p:nvSpPr>
        <p:spPr>
          <a:xfrm rot="18780215">
            <a:off x="1974056" y="1173957"/>
            <a:ext cx="1641475" cy="1681162"/>
          </a:xfrm>
          <a:prstGeom prst="sun">
            <a:avLst/>
          </a:prstGeom>
          <a:noFill/>
          <a:ln w="381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1" name="20 Sol"/>
          <p:cNvSpPr/>
          <p:nvPr/>
        </p:nvSpPr>
        <p:spPr>
          <a:xfrm rot="20010315">
            <a:off x="3259138" y="277813"/>
            <a:ext cx="1619250" cy="1593850"/>
          </a:xfrm>
          <a:prstGeom prst="sun">
            <a:avLst/>
          </a:prstGeom>
          <a:noFill/>
          <a:ln w="381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2" name="21 Sol"/>
          <p:cNvSpPr/>
          <p:nvPr/>
        </p:nvSpPr>
        <p:spPr>
          <a:xfrm rot="1429287">
            <a:off x="4752975" y="387350"/>
            <a:ext cx="1662113" cy="1606550"/>
          </a:xfrm>
          <a:prstGeom prst="sun">
            <a:avLst/>
          </a:prstGeom>
          <a:noFill/>
          <a:ln w="381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uadroTexto"/>
          <p:cNvSpPr txBox="1"/>
          <p:nvPr/>
        </p:nvSpPr>
        <p:spPr>
          <a:xfrm>
            <a:off x="611560" y="4369668"/>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Respecto a la historia del parque, se sabe que el primer explorador que contempló el Gran Cañón del Colorado fue el español nacido en la localidad de </a:t>
            </a:r>
            <a:r>
              <a:rPr lang="es-ES" i="1" dirty="0" err="1" smtClean="0">
                <a:effectLst>
                  <a:glow rad="101600">
                    <a:srgbClr val="C00000">
                      <a:alpha val="60000"/>
                    </a:srgbClr>
                  </a:glow>
                  <a:outerShdw blurRad="38100" dist="38100" dir="2700000" algn="tl">
                    <a:srgbClr val="000000">
                      <a:alpha val="43137"/>
                    </a:srgbClr>
                  </a:outerShdw>
                </a:effectLst>
              </a:rPr>
              <a:t>LLerena</a:t>
            </a:r>
            <a:r>
              <a:rPr lang="es-ES" i="1" dirty="0" smtClean="0">
                <a:effectLst>
                  <a:glow rad="101600">
                    <a:srgbClr val="C00000">
                      <a:alpha val="60000"/>
                    </a:srgbClr>
                  </a:glow>
                  <a:outerShdw blurRad="38100" dist="38100" dir="2700000" algn="tl">
                    <a:srgbClr val="000000">
                      <a:alpha val="43137"/>
                    </a:srgbClr>
                  </a:outerShdw>
                </a:effectLst>
              </a:rPr>
              <a:t>, Badajoz, García López de Cárdenas, miembro de la expedición de Francisco Vázquez de Coronado.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split orient="vert"/>
      </p:transition>
    </mc:Choice>
    <mc:Fallback>
      <p:transition spd="slow" advTm="3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ppt_x</p:attrName>
                                        </p:attrNameLst>
                                      </p:cBhvr>
                                      <p:tavLst>
                                        <p:tav tm="0">
                                          <p:val>
                                            <p:fltVal val="0.5"/>
                                          </p:val>
                                        </p:tav>
                                        <p:tav tm="100000">
                                          <p:val>
                                            <p:strVal val="#ppt_x"/>
                                          </p:val>
                                        </p:tav>
                                      </p:tavLst>
                                    </p:anim>
                                    <p:anim calcmode="lin" valueType="num">
                                      <p:cBhvr>
                                        <p:cTn id="10" dur="3000" fill="hold"/>
                                        <p:tgtEl>
                                          <p:spTgt spid="5"/>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anim calcmode="lin" valueType="num">
                                      <p:cBhvr>
                                        <p:cTn id="15" dur="3000" fill="hold"/>
                                        <p:tgtEl>
                                          <p:spTgt spid="6"/>
                                        </p:tgtEl>
                                        <p:attrNameLst>
                                          <p:attrName>ppt_x</p:attrName>
                                        </p:attrNameLst>
                                      </p:cBhvr>
                                      <p:tavLst>
                                        <p:tav tm="0">
                                          <p:val>
                                            <p:fltVal val="0.5"/>
                                          </p:val>
                                        </p:tav>
                                        <p:tav tm="100000">
                                          <p:val>
                                            <p:strVal val="#ppt_x"/>
                                          </p:val>
                                        </p:tav>
                                      </p:tavLst>
                                    </p:anim>
                                    <p:anim calcmode="lin" valueType="num">
                                      <p:cBhvr>
                                        <p:cTn id="16" dur="3000" fill="hold"/>
                                        <p:tgtEl>
                                          <p:spTgt spid="6"/>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ppt_w</p:attrName>
                                        </p:attrNameLst>
                                      </p:cBhvr>
                                      <p:tavLst>
                                        <p:tav tm="0">
                                          <p:val>
                                            <p:fltVal val="0"/>
                                          </p:val>
                                        </p:tav>
                                        <p:tav tm="100000">
                                          <p:val>
                                            <p:strVal val="#ppt_w"/>
                                          </p:val>
                                        </p:tav>
                                      </p:tavLst>
                                    </p:anim>
                                    <p:anim calcmode="lin" valueType="num">
                                      <p:cBhvr>
                                        <p:cTn id="20" dur="3000" fill="hold"/>
                                        <p:tgtEl>
                                          <p:spTgt spid="10"/>
                                        </p:tgtEl>
                                        <p:attrNameLst>
                                          <p:attrName>ppt_h</p:attrName>
                                        </p:attrNameLst>
                                      </p:cBhvr>
                                      <p:tavLst>
                                        <p:tav tm="0">
                                          <p:val>
                                            <p:fltVal val="0"/>
                                          </p:val>
                                        </p:tav>
                                        <p:tav tm="100000">
                                          <p:val>
                                            <p:strVal val="#ppt_h"/>
                                          </p:val>
                                        </p:tav>
                                      </p:tavLst>
                                    </p:anim>
                                    <p:anim calcmode="lin" valueType="num">
                                      <p:cBhvr>
                                        <p:cTn id="21" dur="3000" fill="hold"/>
                                        <p:tgtEl>
                                          <p:spTgt spid="10"/>
                                        </p:tgtEl>
                                        <p:attrNameLst>
                                          <p:attrName>ppt_x</p:attrName>
                                        </p:attrNameLst>
                                      </p:cBhvr>
                                      <p:tavLst>
                                        <p:tav tm="0">
                                          <p:val>
                                            <p:fltVal val="0.5"/>
                                          </p:val>
                                        </p:tav>
                                        <p:tav tm="100000">
                                          <p:val>
                                            <p:strVal val="#ppt_x"/>
                                          </p:val>
                                        </p:tav>
                                      </p:tavLst>
                                    </p:anim>
                                    <p:anim calcmode="lin" valueType="num">
                                      <p:cBhvr>
                                        <p:cTn id="22" dur="3000" fill="hold"/>
                                        <p:tgtEl>
                                          <p:spTgt spid="10"/>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3000" fill="hold"/>
                                        <p:tgtEl>
                                          <p:spTgt spid="12"/>
                                        </p:tgtEl>
                                        <p:attrNameLst>
                                          <p:attrName>ppt_w</p:attrName>
                                        </p:attrNameLst>
                                      </p:cBhvr>
                                      <p:tavLst>
                                        <p:tav tm="0">
                                          <p:val>
                                            <p:fltVal val="0"/>
                                          </p:val>
                                        </p:tav>
                                        <p:tav tm="100000">
                                          <p:val>
                                            <p:strVal val="#ppt_w"/>
                                          </p:val>
                                        </p:tav>
                                      </p:tavLst>
                                    </p:anim>
                                    <p:anim calcmode="lin" valueType="num">
                                      <p:cBhvr>
                                        <p:cTn id="26" dur="3000" fill="hold"/>
                                        <p:tgtEl>
                                          <p:spTgt spid="12"/>
                                        </p:tgtEl>
                                        <p:attrNameLst>
                                          <p:attrName>ppt_h</p:attrName>
                                        </p:attrNameLst>
                                      </p:cBhvr>
                                      <p:tavLst>
                                        <p:tav tm="0">
                                          <p:val>
                                            <p:fltVal val="0"/>
                                          </p:val>
                                        </p:tav>
                                        <p:tav tm="100000">
                                          <p:val>
                                            <p:strVal val="#ppt_h"/>
                                          </p:val>
                                        </p:tav>
                                      </p:tavLst>
                                    </p:anim>
                                    <p:anim calcmode="lin" valueType="num">
                                      <p:cBhvr>
                                        <p:cTn id="27" dur="3000" fill="hold"/>
                                        <p:tgtEl>
                                          <p:spTgt spid="12"/>
                                        </p:tgtEl>
                                        <p:attrNameLst>
                                          <p:attrName>ppt_x</p:attrName>
                                        </p:attrNameLst>
                                      </p:cBhvr>
                                      <p:tavLst>
                                        <p:tav tm="0">
                                          <p:val>
                                            <p:fltVal val="0.5"/>
                                          </p:val>
                                        </p:tav>
                                        <p:tav tm="100000">
                                          <p:val>
                                            <p:strVal val="#ppt_x"/>
                                          </p:val>
                                        </p:tav>
                                      </p:tavLst>
                                    </p:anim>
                                    <p:anim calcmode="lin" valueType="num">
                                      <p:cBhvr>
                                        <p:cTn id="28" dur="3000" fill="hold"/>
                                        <p:tgtEl>
                                          <p:spTgt spid="12"/>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3000" fill="hold"/>
                                        <p:tgtEl>
                                          <p:spTgt spid="14"/>
                                        </p:tgtEl>
                                        <p:attrNameLst>
                                          <p:attrName>ppt_w</p:attrName>
                                        </p:attrNameLst>
                                      </p:cBhvr>
                                      <p:tavLst>
                                        <p:tav tm="0">
                                          <p:val>
                                            <p:fltVal val="0"/>
                                          </p:val>
                                        </p:tav>
                                        <p:tav tm="100000">
                                          <p:val>
                                            <p:strVal val="#ppt_w"/>
                                          </p:val>
                                        </p:tav>
                                      </p:tavLst>
                                    </p:anim>
                                    <p:anim calcmode="lin" valueType="num">
                                      <p:cBhvr>
                                        <p:cTn id="32" dur="3000" fill="hold"/>
                                        <p:tgtEl>
                                          <p:spTgt spid="14"/>
                                        </p:tgtEl>
                                        <p:attrNameLst>
                                          <p:attrName>ppt_h</p:attrName>
                                        </p:attrNameLst>
                                      </p:cBhvr>
                                      <p:tavLst>
                                        <p:tav tm="0">
                                          <p:val>
                                            <p:fltVal val="0"/>
                                          </p:val>
                                        </p:tav>
                                        <p:tav tm="100000">
                                          <p:val>
                                            <p:strVal val="#ppt_h"/>
                                          </p:val>
                                        </p:tav>
                                      </p:tavLst>
                                    </p:anim>
                                    <p:anim calcmode="lin" valueType="num">
                                      <p:cBhvr>
                                        <p:cTn id="33" dur="3000" fill="hold"/>
                                        <p:tgtEl>
                                          <p:spTgt spid="14"/>
                                        </p:tgtEl>
                                        <p:attrNameLst>
                                          <p:attrName>ppt_x</p:attrName>
                                        </p:attrNameLst>
                                      </p:cBhvr>
                                      <p:tavLst>
                                        <p:tav tm="0">
                                          <p:val>
                                            <p:fltVal val="0.5"/>
                                          </p:val>
                                        </p:tav>
                                        <p:tav tm="100000">
                                          <p:val>
                                            <p:strVal val="#ppt_x"/>
                                          </p:val>
                                        </p:tav>
                                      </p:tavLst>
                                    </p:anim>
                                    <p:anim calcmode="lin" valueType="num">
                                      <p:cBhvr>
                                        <p:cTn id="34" dur="3000" fill="hold"/>
                                        <p:tgtEl>
                                          <p:spTgt spid="14"/>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3000" fill="hold"/>
                                        <p:tgtEl>
                                          <p:spTgt spid="15"/>
                                        </p:tgtEl>
                                        <p:attrNameLst>
                                          <p:attrName>ppt_w</p:attrName>
                                        </p:attrNameLst>
                                      </p:cBhvr>
                                      <p:tavLst>
                                        <p:tav tm="0">
                                          <p:val>
                                            <p:fltVal val="0"/>
                                          </p:val>
                                        </p:tav>
                                        <p:tav tm="100000">
                                          <p:val>
                                            <p:strVal val="#ppt_w"/>
                                          </p:val>
                                        </p:tav>
                                      </p:tavLst>
                                    </p:anim>
                                    <p:anim calcmode="lin" valueType="num">
                                      <p:cBhvr>
                                        <p:cTn id="38" dur="3000" fill="hold"/>
                                        <p:tgtEl>
                                          <p:spTgt spid="15"/>
                                        </p:tgtEl>
                                        <p:attrNameLst>
                                          <p:attrName>ppt_h</p:attrName>
                                        </p:attrNameLst>
                                      </p:cBhvr>
                                      <p:tavLst>
                                        <p:tav tm="0">
                                          <p:val>
                                            <p:fltVal val="0"/>
                                          </p:val>
                                        </p:tav>
                                        <p:tav tm="100000">
                                          <p:val>
                                            <p:strVal val="#ppt_h"/>
                                          </p:val>
                                        </p:tav>
                                      </p:tavLst>
                                    </p:anim>
                                    <p:anim calcmode="lin" valueType="num">
                                      <p:cBhvr>
                                        <p:cTn id="39" dur="3000" fill="hold"/>
                                        <p:tgtEl>
                                          <p:spTgt spid="15"/>
                                        </p:tgtEl>
                                        <p:attrNameLst>
                                          <p:attrName>ppt_x</p:attrName>
                                        </p:attrNameLst>
                                      </p:cBhvr>
                                      <p:tavLst>
                                        <p:tav tm="0">
                                          <p:val>
                                            <p:fltVal val="0.5"/>
                                          </p:val>
                                        </p:tav>
                                        <p:tav tm="100000">
                                          <p:val>
                                            <p:strVal val="#ppt_x"/>
                                          </p:val>
                                        </p:tav>
                                      </p:tavLst>
                                    </p:anim>
                                    <p:anim calcmode="lin" valueType="num">
                                      <p:cBhvr>
                                        <p:cTn id="40" dur="3000" fill="hold"/>
                                        <p:tgtEl>
                                          <p:spTgt spid="15"/>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p:cTn id="43" dur="3000" fill="hold"/>
                                        <p:tgtEl>
                                          <p:spTgt spid="19"/>
                                        </p:tgtEl>
                                        <p:attrNameLst>
                                          <p:attrName>ppt_w</p:attrName>
                                        </p:attrNameLst>
                                      </p:cBhvr>
                                      <p:tavLst>
                                        <p:tav tm="0">
                                          <p:val>
                                            <p:fltVal val="0"/>
                                          </p:val>
                                        </p:tav>
                                        <p:tav tm="100000">
                                          <p:val>
                                            <p:strVal val="#ppt_w"/>
                                          </p:val>
                                        </p:tav>
                                      </p:tavLst>
                                    </p:anim>
                                    <p:anim calcmode="lin" valueType="num">
                                      <p:cBhvr>
                                        <p:cTn id="44" dur="3000" fill="hold"/>
                                        <p:tgtEl>
                                          <p:spTgt spid="19"/>
                                        </p:tgtEl>
                                        <p:attrNameLst>
                                          <p:attrName>ppt_h</p:attrName>
                                        </p:attrNameLst>
                                      </p:cBhvr>
                                      <p:tavLst>
                                        <p:tav tm="0">
                                          <p:val>
                                            <p:fltVal val="0"/>
                                          </p:val>
                                        </p:tav>
                                        <p:tav tm="100000">
                                          <p:val>
                                            <p:strVal val="#ppt_h"/>
                                          </p:val>
                                        </p:tav>
                                      </p:tavLst>
                                    </p:anim>
                                    <p:anim calcmode="lin" valueType="num">
                                      <p:cBhvr>
                                        <p:cTn id="45" dur="3000" fill="hold"/>
                                        <p:tgtEl>
                                          <p:spTgt spid="19"/>
                                        </p:tgtEl>
                                        <p:attrNameLst>
                                          <p:attrName>ppt_x</p:attrName>
                                        </p:attrNameLst>
                                      </p:cBhvr>
                                      <p:tavLst>
                                        <p:tav tm="0">
                                          <p:val>
                                            <p:fltVal val="0.5"/>
                                          </p:val>
                                        </p:tav>
                                        <p:tav tm="100000">
                                          <p:val>
                                            <p:strVal val="#ppt_x"/>
                                          </p:val>
                                        </p:tav>
                                      </p:tavLst>
                                    </p:anim>
                                    <p:anim calcmode="lin" valueType="num">
                                      <p:cBhvr>
                                        <p:cTn id="46" dur="3000" fill="hold"/>
                                        <p:tgtEl>
                                          <p:spTgt spid="19"/>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p:cTn id="49" dur="3000" fill="hold"/>
                                        <p:tgtEl>
                                          <p:spTgt spid="21"/>
                                        </p:tgtEl>
                                        <p:attrNameLst>
                                          <p:attrName>ppt_w</p:attrName>
                                        </p:attrNameLst>
                                      </p:cBhvr>
                                      <p:tavLst>
                                        <p:tav tm="0">
                                          <p:val>
                                            <p:fltVal val="0"/>
                                          </p:val>
                                        </p:tav>
                                        <p:tav tm="100000">
                                          <p:val>
                                            <p:strVal val="#ppt_w"/>
                                          </p:val>
                                        </p:tav>
                                      </p:tavLst>
                                    </p:anim>
                                    <p:anim calcmode="lin" valueType="num">
                                      <p:cBhvr>
                                        <p:cTn id="50" dur="3000" fill="hold"/>
                                        <p:tgtEl>
                                          <p:spTgt spid="21"/>
                                        </p:tgtEl>
                                        <p:attrNameLst>
                                          <p:attrName>ppt_h</p:attrName>
                                        </p:attrNameLst>
                                      </p:cBhvr>
                                      <p:tavLst>
                                        <p:tav tm="0">
                                          <p:val>
                                            <p:fltVal val="0"/>
                                          </p:val>
                                        </p:tav>
                                        <p:tav tm="100000">
                                          <p:val>
                                            <p:strVal val="#ppt_h"/>
                                          </p:val>
                                        </p:tav>
                                      </p:tavLst>
                                    </p:anim>
                                    <p:anim calcmode="lin" valueType="num">
                                      <p:cBhvr>
                                        <p:cTn id="51" dur="3000" fill="hold"/>
                                        <p:tgtEl>
                                          <p:spTgt spid="21"/>
                                        </p:tgtEl>
                                        <p:attrNameLst>
                                          <p:attrName>ppt_x</p:attrName>
                                        </p:attrNameLst>
                                      </p:cBhvr>
                                      <p:tavLst>
                                        <p:tav tm="0">
                                          <p:val>
                                            <p:fltVal val="0.5"/>
                                          </p:val>
                                        </p:tav>
                                        <p:tav tm="100000">
                                          <p:val>
                                            <p:strVal val="#ppt_x"/>
                                          </p:val>
                                        </p:tav>
                                      </p:tavLst>
                                    </p:anim>
                                    <p:anim calcmode="lin" valueType="num">
                                      <p:cBhvr>
                                        <p:cTn id="52" dur="3000" fill="hold"/>
                                        <p:tgtEl>
                                          <p:spTgt spid="21"/>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0"/>
                                  </p:stCondLst>
                                  <p:childTnLst>
                                    <p:set>
                                      <p:cBhvr>
                                        <p:cTn id="54" dur="1" fill="hold">
                                          <p:stCondLst>
                                            <p:cond delay="0"/>
                                          </p:stCondLst>
                                        </p:cTn>
                                        <p:tgtEl>
                                          <p:spTgt spid="22"/>
                                        </p:tgtEl>
                                        <p:attrNameLst>
                                          <p:attrName>style.visibility</p:attrName>
                                        </p:attrNameLst>
                                      </p:cBhvr>
                                      <p:to>
                                        <p:strVal val="visible"/>
                                      </p:to>
                                    </p:set>
                                    <p:anim calcmode="lin" valueType="num">
                                      <p:cBhvr>
                                        <p:cTn id="55" dur="3000" fill="hold"/>
                                        <p:tgtEl>
                                          <p:spTgt spid="22"/>
                                        </p:tgtEl>
                                        <p:attrNameLst>
                                          <p:attrName>ppt_w</p:attrName>
                                        </p:attrNameLst>
                                      </p:cBhvr>
                                      <p:tavLst>
                                        <p:tav tm="0">
                                          <p:val>
                                            <p:fltVal val="0"/>
                                          </p:val>
                                        </p:tav>
                                        <p:tav tm="100000">
                                          <p:val>
                                            <p:strVal val="#ppt_w"/>
                                          </p:val>
                                        </p:tav>
                                      </p:tavLst>
                                    </p:anim>
                                    <p:anim calcmode="lin" valueType="num">
                                      <p:cBhvr>
                                        <p:cTn id="56" dur="3000" fill="hold"/>
                                        <p:tgtEl>
                                          <p:spTgt spid="22"/>
                                        </p:tgtEl>
                                        <p:attrNameLst>
                                          <p:attrName>ppt_h</p:attrName>
                                        </p:attrNameLst>
                                      </p:cBhvr>
                                      <p:tavLst>
                                        <p:tav tm="0">
                                          <p:val>
                                            <p:fltVal val="0"/>
                                          </p:val>
                                        </p:tav>
                                        <p:tav tm="100000">
                                          <p:val>
                                            <p:strVal val="#ppt_h"/>
                                          </p:val>
                                        </p:tav>
                                      </p:tavLst>
                                    </p:anim>
                                    <p:anim calcmode="lin" valueType="num">
                                      <p:cBhvr>
                                        <p:cTn id="57" dur="3000" fill="hold"/>
                                        <p:tgtEl>
                                          <p:spTgt spid="22"/>
                                        </p:tgtEl>
                                        <p:attrNameLst>
                                          <p:attrName>ppt_x</p:attrName>
                                        </p:attrNameLst>
                                      </p:cBhvr>
                                      <p:tavLst>
                                        <p:tav tm="0">
                                          <p:val>
                                            <p:fltVal val="0.5"/>
                                          </p:val>
                                        </p:tav>
                                        <p:tav tm="100000">
                                          <p:val>
                                            <p:strVal val="#ppt_x"/>
                                          </p:val>
                                        </p:tav>
                                      </p:tavLst>
                                    </p:anim>
                                    <p:anim calcmode="lin" valueType="num">
                                      <p:cBhvr>
                                        <p:cTn id="58" dur="3000" fill="hold"/>
                                        <p:tgtEl>
                                          <p:spTgt spid="22"/>
                                        </p:tgtEl>
                                        <p:attrNameLst>
                                          <p:attrName>ppt_y</p:attrName>
                                        </p:attrNameLst>
                                      </p:cBhvr>
                                      <p:tavLst>
                                        <p:tav tm="0">
                                          <p:val>
                                            <p:fltVal val="0.5"/>
                                          </p:val>
                                        </p:tav>
                                        <p:tav tm="100000">
                                          <p:val>
                                            <p:strVal val="#ppt_y"/>
                                          </p:val>
                                        </p:tav>
                                      </p:tavLst>
                                    </p:anim>
                                  </p:childTnLst>
                                </p:cTn>
                              </p:par>
                              <p:par>
                                <p:cTn id="59" presetID="8" presetClass="emph" presetSubtype="0" fill="hold" nodeType="withEffect">
                                  <p:stCondLst>
                                    <p:cond delay="0"/>
                                  </p:stCondLst>
                                  <p:childTnLst>
                                    <p:animRot by="21600000">
                                      <p:cBhvr>
                                        <p:cTn id="60" dur="3000" fill="hold"/>
                                        <p:tgtEl>
                                          <p:spTgt spid="5"/>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6"/>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0"/>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12"/>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4"/>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5"/>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9"/>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21"/>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22"/>
                                        </p:tgtEl>
                                        <p:attrNameLst>
                                          <p:attrName>r</p:attrName>
                                        </p:attrNameLst>
                                      </p:cBhvr>
                                    </p:animRot>
                                  </p:childTnLst>
                                </p:cTn>
                              </p:par>
                            </p:childTnLst>
                          </p:cTn>
                        </p:par>
                        <p:par>
                          <p:cTn id="77" fill="hold">
                            <p:stCondLst>
                              <p:cond delay="3000"/>
                            </p:stCondLst>
                            <p:childTnLst>
                              <p:par>
                                <p:cTn id="78" presetID="23" presetClass="exit" presetSubtype="544" fill="hold" nodeType="afterEffect">
                                  <p:stCondLst>
                                    <p:cond delay="0"/>
                                  </p:stCondLst>
                                  <p:childTnLst>
                                    <p:anim calcmode="lin" valueType="num">
                                      <p:cBhvr>
                                        <p:cTn id="79" dur="3000"/>
                                        <p:tgtEl>
                                          <p:spTgt spid="5"/>
                                        </p:tgtEl>
                                        <p:attrNameLst>
                                          <p:attrName>ppt_w</p:attrName>
                                        </p:attrNameLst>
                                      </p:cBhvr>
                                      <p:tavLst>
                                        <p:tav tm="0">
                                          <p:val>
                                            <p:strVal val="ppt_w"/>
                                          </p:val>
                                        </p:tav>
                                        <p:tav tm="100000">
                                          <p:val>
                                            <p:fltVal val="0"/>
                                          </p:val>
                                        </p:tav>
                                      </p:tavLst>
                                    </p:anim>
                                    <p:anim calcmode="lin" valueType="num">
                                      <p:cBhvr>
                                        <p:cTn id="80" dur="3000"/>
                                        <p:tgtEl>
                                          <p:spTgt spid="5"/>
                                        </p:tgtEl>
                                        <p:attrNameLst>
                                          <p:attrName>ppt_h</p:attrName>
                                        </p:attrNameLst>
                                      </p:cBhvr>
                                      <p:tavLst>
                                        <p:tav tm="0">
                                          <p:val>
                                            <p:strVal val="ppt_h"/>
                                          </p:val>
                                        </p:tav>
                                        <p:tav tm="100000">
                                          <p:val>
                                            <p:fltVal val="0"/>
                                          </p:val>
                                        </p:tav>
                                      </p:tavLst>
                                    </p:anim>
                                    <p:anim calcmode="lin" valueType="num">
                                      <p:cBhvr>
                                        <p:cTn id="81" dur="3000"/>
                                        <p:tgtEl>
                                          <p:spTgt spid="5"/>
                                        </p:tgtEl>
                                        <p:attrNameLst>
                                          <p:attrName>ppt_x</p:attrName>
                                        </p:attrNameLst>
                                      </p:cBhvr>
                                      <p:tavLst>
                                        <p:tav tm="0">
                                          <p:val>
                                            <p:strVal val="ppt_x"/>
                                          </p:val>
                                        </p:tav>
                                        <p:tav tm="100000">
                                          <p:val>
                                            <p:fltVal val="0.5"/>
                                          </p:val>
                                        </p:tav>
                                      </p:tavLst>
                                    </p:anim>
                                    <p:anim calcmode="lin" valueType="num">
                                      <p:cBhvr>
                                        <p:cTn id="82" dur="3000"/>
                                        <p:tgtEl>
                                          <p:spTgt spid="5"/>
                                        </p:tgtEl>
                                        <p:attrNameLst>
                                          <p:attrName>ppt_y</p:attrName>
                                        </p:attrNameLst>
                                      </p:cBhvr>
                                      <p:tavLst>
                                        <p:tav tm="0">
                                          <p:val>
                                            <p:strVal val="ppt_y"/>
                                          </p:val>
                                        </p:tav>
                                        <p:tav tm="100000">
                                          <p:val>
                                            <p:fltVal val="0.5"/>
                                          </p:val>
                                        </p:tav>
                                      </p:tavLst>
                                    </p:anim>
                                    <p:set>
                                      <p:cBhvr>
                                        <p:cTn id="83" dur="1" fill="hold">
                                          <p:stCondLst>
                                            <p:cond delay="2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3000"/>
                                        <p:tgtEl>
                                          <p:spTgt spid="6"/>
                                        </p:tgtEl>
                                        <p:attrNameLst>
                                          <p:attrName>ppt_w</p:attrName>
                                        </p:attrNameLst>
                                      </p:cBhvr>
                                      <p:tavLst>
                                        <p:tav tm="0">
                                          <p:val>
                                            <p:strVal val="ppt_w"/>
                                          </p:val>
                                        </p:tav>
                                        <p:tav tm="100000">
                                          <p:val>
                                            <p:fltVal val="0"/>
                                          </p:val>
                                        </p:tav>
                                      </p:tavLst>
                                    </p:anim>
                                    <p:anim calcmode="lin" valueType="num">
                                      <p:cBhvr>
                                        <p:cTn id="86" dur="3000"/>
                                        <p:tgtEl>
                                          <p:spTgt spid="6"/>
                                        </p:tgtEl>
                                        <p:attrNameLst>
                                          <p:attrName>ppt_h</p:attrName>
                                        </p:attrNameLst>
                                      </p:cBhvr>
                                      <p:tavLst>
                                        <p:tav tm="0">
                                          <p:val>
                                            <p:strVal val="ppt_h"/>
                                          </p:val>
                                        </p:tav>
                                        <p:tav tm="100000">
                                          <p:val>
                                            <p:fltVal val="0"/>
                                          </p:val>
                                        </p:tav>
                                      </p:tavLst>
                                    </p:anim>
                                    <p:anim calcmode="lin" valueType="num">
                                      <p:cBhvr>
                                        <p:cTn id="87" dur="3000"/>
                                        <p:tgtEl>
                                          <p:spTgt spid="6"/>
                                        </p:tgtEl>
                                        <p:attrNameLst>
                                          <p:attrName>ppt_x</p:attrName>
                                        </p:attrNameLst>
                                      </p:cBhvr>
                                      <p:tavLst>
                                        <p:tav tm="0">
                                          <p:val>
                                            <p:strVal val="ppt_x"/>
                                          </p:val>
                                        </p:tav>
                                        <p:tav tm="100000">
                                          <p:val>
                                            <p:fltVal val="0.5"/>
                                          </p:val>
                                        </p:tav>
                                      </p:tavLst>
                                    </p:anim>
                                    <p:anim calcmode="lin" valueType="num">
                                      <p:cBhvr>
                                        <p:cTn id="88" dur="3000"/>
                                        <p:tgtEl>
                                          <p:spTgt spid="6"/>
                                        </p:tgtEl>
                                        <p:attrNameLst>
                                          <p:attrName>ppt_y</p:attrName>
                                        </p:attrNameLst>
                                      </p:cBhvr>
                                      <p:tavLst>
                                        <p:tav tm="0">
                                          <p:val>
                                            <p:strVal val="ppt_y"/>
                                          </p:val>
                                        </p:tav>
                                        <p:tav tm="100000">
                                          <p:val>
                                            <p:fltVal val="0.5"/>
                                          </p:val>
                                        </p:tav>
                                      </p:tavLst>
                                    </p:anim>
                                    <p:set>
                                      <p:cBhvr>
                                        <p:cTn id="89" dur="1" fill="hold">
                                          <p:stCondLst>
                                            <p:cond delay="2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3000"/>
                                        <p:tgtEl>
                                          <p:spTgt spid="10"/>
                                        </p:tgtEl>
                                        <p:attrNameLst>
                                          <p:attrName>ppt_w</p:attrName>
                                        </p:attrNameLst>
                                      </p:cBhvr>
                                      <p:tavLst>
                                        <p:tav tm="0">
                                          <p:val>
                                            <p:strVal val="ppt_w"/>
                                          </p:val>
                                        </p:tav>
                                        <p:tav tm="100000">
                                          <p:val>
                                            <p:fltVal val="0"/>
                                          </p:val>
                                        </p:tav>
                                      </p:tavLst>
                                    </p:anim>
                                    <p:anim calcmode="lin" valueType="num">
                                      <p:cBhvr>
                                        <p:cTn id="92" dur="3000"/>
                                        <p:tgtEl>
                                          <p:spTgt spid="10"/>
                                        </p:tgtEl>
                                        <p:attrNameLst>
                                          <p:attrName>ppt_h</p:attrName>
                                        </p:attrNameLst>
                                      </p:cBhvr>
                                      <p:tavLst>
                                        <p:tav tm="0">
                                          <p:val>
                                            <p:strVal val="ppt_h"/>
                                          </p:val>
                                        </p:tav>
                                        <p:tav tm="100000">
                                          <p:val>
                                            <p:fltVal val="0"/>
                                          </p:val>
                                        </p:tav>
                                      </p:tavLst>
                                    </p:anim>
                                    <p:anim calcmode="lin" valueType="num">
                                      <p:cBhvr>
                                        <p:cTn id="93" dur="3000"/>
                                        <p:tgtEl>
                                          <p:spTgt spid="10"/>
                                        </p:tgtEl>
                                        <p:attrNameLst>
                                          <p:attrName>ppt_x</p:attrName>
                                        </p:attrNameLst>
                                      </p:cBhvr>
                                      <p:tavLst>
                                        <p:tav tm="0">
                                          <p:val>
                                            <p:strVal val="ppt_x"/>
                                          </p:val>
                                        </p:tav>
                                        <p:tav tm="100000">
                                          <p:val>
                                            <p:fltVal val="0.5"/>
                                          </p:val>
                                        </p:tav>
                                      </p:tavLst>
                                    </p:anim>
                                    <p:anim calcmode="lin" valueType="num">
                                      <p:cBhvr>
                                        <p:cTn id="94" dur="3000"/>
                                        <p:tgtEl>
                                          <p:spTgt spid="10"/>
                                        </p:tgtEl>
                                        <p:attrNameLst>
                                          <p:attrName>ppt_y</p:attrName>
                                        </p:attrNameLst>
                                      </p:cBhvr>
                                      <p:tavLst>
                                        <p:tav tm="0">
                                          <p:val>
                                            <p:strVal val="ppt_y"/>
                                          </p:val>
                                        </p:tav>
                                        <p:tav tm="100000">
                                          <p:val>
                                            <p:fltVal val="0.5"/>
                                          </p:val>
                                        </p:tav>
                                      </p:tavLst>
                                    </p:anim>
                                    <p:set>
                                      <p:cBhvr>
                                        <p:cTn id="95" dur="1" fill="hold">
                                          <p:stCondLst>
                                            <p:cond delay="2999"/>
                                          </p:stCondLst>
                                        </p:cTn>
                                        <p:tgtEl>
                                          <p:spTgt spid="10"/>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3000"/>
                                        <p:tgtEl>
                                          <p:spTgt spid="12"/>
                                        </p:tgtEl>
                                        <p:attrNameLst>
                                          <p:attrName>ppt_w</p:attrName>
                                        </p:attrNameLst>
                                      </p:cBhvr>
                                      <p:tavLst>
                                        <p:tav tm="0">
                                          <p:val>
                                            <p:strVal val="ppt_w"/>
                                          </p:val>
                                        </p:tav>
                                        <p:tav tm="100000">
                                          <p:val>
                                            <p:fltVal val="0"/>
                                          </p:val>
                                        </p:tav>
                                      </p:tavLst>
                                    </p:anim>
                                    <p:anim calcmode="lin" valueType="num">
                                      <p:cBhvr>
                                        <p:cTn id="98" dur="3000"/>
                                        <p:tgtEl>
                                          <p:spTgt spid="12"/>
                                        </p:tgtEl>
                                        <p:attrNameLst>
                                          <p:attrName>ppt_h</p:attrName>
                                        </p:attrNameLst>
                                      </p:cBhvr>
                                      <p:tavLst>
                                        <p:tav tm="0">
                                          <p:val>
                                            <p:strVal val="ppt_h"/>
                                          </p:val>
                                        </p:tav>
                                        <p:tav tm="100000">
                                          <p:val>
                                            <p:fltVal val="0"/>
                                          </p:val>
                                        </p:tav>
                                      </p:tavLst>
                                    </p:anim>
                                    <p:anim calcmode="lin" valueType="num">
                                      <p:cBhvr>
                                        <p:cTn id="99" dur="3000"/>
                                        <p:tgtEl>
                                          <p:spTgt spid="12"/>
                                        </p:tgtEl>
                                        <p:attrNameLst>
                                          <p:attrName>ppt_x</p:attrName>
                                        </p:attrNameLst>
                                      </p:cBhvr>
                                      <p:tavLst>
                                        <p:tav tm="0">
                                          <p:val>
                                            <p:strVal val="ppt_x"/>
                                          </p:val>
                                        </p:tav>
                                        <p:tav tm="100000">
                                          <p:val>
                                            <p:fltVal val="0.5"/>
                                          </p:val>
                                        </p:tav>
                                      </p:tavLst>
                                    </p:anim>
                                    <p:anim calcmode="lin" valueType="num">
                                      <p:cBhvr>
                                        <p:cTn id="100" dur="3000"/>
                                        <p:tgtEl>
                                          <p:spTgt spid="12"/>
                                        </p:tgtEl>
                                        <p:attrNameLst>
                                          <p:attrName>ppt_y</p:attrName>
                                        </p:attrNameLst>
                                      </p:cBhvr>
                                      <p:tavLst>
                                        <p:tav tm="0">
                                          <p:val>
                                            <p:strVal val="ppt_y"/>
                                          </p:val>
                                        </p:tav>
                                        <p:tav tm="100000">
                                          <p:val>
                                            <p:fltVal val="0.5"/>
                                          </p:val>
                                        </p:tav>
                                      </p:tavLst>
                                    </p:anim>
                                    <p:set>
                                      <p:cBhvr>
                                        <p:cTn id="101" dur="1" fill="hold">
                                          <p:stCondLst>
                                            <p:cond delay="2999"/>
                                          </p:stCondLst>
                                        </p:cTn>
                                        <p:tgtEl>
                                          <p:spTgt spid="12"/>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3000"/>
                                        <p:tgtEl>
                                          <p:spTgt spid="14"/>
                                        </p:tgtEl>
                                        <p:attrNameLst>
                                          <p:attrName>ppt_w</p:attrName>
                                        </p:attrNameLst>
                                      </p:cBhvr>
                                      <p:tavLst>
                                        <p:tav tm="0">
                                          <p:val>
                                            <p:strVal val="ppt_w"/>
                                          </p:val>
                                        </p:tav>
                                        <p:tav tm="100000">
                                          <p:val>
                                            <p:fltVal val="0"/>
                                          </p:val>
                                        </p:tav>
                                      </p:tavLst>
                                    </p:anim>
                                    <p:anim calcmode="lin" valueType="num">
                                      <p:cBhvr>
                                        <p:cTn id="104" dur="3000"/>
                                        <p:tgtEl>
                                          <p:spTgt spid="14"/>
                                        </p:tgtEl>
                                        <p:attrNameLst>
                                          <p:attrName>ppt_h</p:attrName>
                                        </p:attrNameLst>
                                      </p:cBhvr>
                                      <p:tavLst>
                                        <p:tav tm="0">
                                          <p:val>
                                            <p:strVal val="ppt_h"/>
                                          </p:val>
                                        </p:tav>
                                        <p:tav tm="100000">
                                          <p:val>
                                            <p:fltVal val="0"/>
                                          </p:val>
                                        </p:tav>
                                      </p:tavLst>
                                    </p:anim>
                                    <p:anim calcmode="lin" valueType="num">
                                      <p:cBhvr>
                                        <p:cTn id="105" dur="3000"/>
                                        <p:tgtEl>
                                          <p:spTgt spid="14"/>
                                        </p:tgtEl>
                                        <p:attrNameLst>
                                          <p:attrName>ppt_x</p:attrName>
                                        </p:attrNameLst>
                                      </p:cBhvr>
                                      <p:tavLst>
                                        <p:tav tm="0">
                                          <p:val>
                                            <p:strVal val="ppt_x"/>
                                          </p:val>
                                        </p:tav>
                                        <p:tav tm="100000">
                                          <p:val>
                                            <p:fltVal val="0.5"/>
                                          </p:val>
                                        </p:tav>
                                      </p:tavLst>
                                    </p:anim>
                                    <p:anim calcmode="lin" valueType="num">
                                      <p:cBhvr>
                                        <p:cTn id="106" dur="3000"/>
                                        <p:tgtEl>
                                          <p:spTgt spid="14"/>
                                        </p:tgtEl>
                                        <p:attrNameLst>
                                          <p:attrName>ppt_y</p:attrName>
                                        </p:attrNameLst>
                                      </p:cBhvr>
                                      <p:tavLst>
                                        <p:tav tm="0">
                                          <p:val>
                                            <p:strVal val="ppt_y"/>
                                          </p:val>
                                        </p:tav>
                                        <p:tav tm="100000">
                                          <p:val>
                                            <p:fltVal val="0.5"/>
                                          </p:val>
                                        </p:tav>
                                      </p:tavLst>
                                    </p:anim>
                                    <p:set>
                                      <p:cBhvr>
                                        <p:cTn id="107" dur="1" fill="hold">
                                          <p:stCondLst>
                                            <p:cond delay="2999"/>
                                          </p:stCondLst>
                                        </p:cTn>
                                        <p:tgtEl>
                                          <p:spTgt spid="14"/>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3000"/>
                                        <p:tgtEl>
                                          <p:spTgt spid="15"/>
                                        </p:tgtEl>
                                        <p:attrNameLst>
                                          <p:attrName>ppt_w</p:attrName>
                                        </p:attrNameLst>
                                      </p:cBhvr>
                                      <p:tavLst>
                                        <p:tav tm="0">
                                          <p:val>
                                            <p:strVal val="ppt_w"/>
                                          </p:val>
                                        </p:tav>
                                        <p:tav tm="100000">
                                          <p:val>
                                            <p:fltVal val="0"/>
                                          </p:val>
                                        </p:tav>
                                      </p:tavLst>
                                    </p:anim>
                                    <p:anim calcmode="lin" valueType="num">
                                      <p:cBhvr>
                                        <p:cTn id="110" dur="3000"/>
                                        <p:tgtEl>
                                          <p:spTgt spid="15"/>
                                        </p:tgtEl>
                                        <p:attrNameLst>
                                          <p:attrName>ppt_h</p:attrName>
                                        </p:attrNameLst>
                                      </p:cBhvr>
                                      <p:tavLst>
                                        <p:tav tm="0">
                                          <p:val>
                                            <p:strVal val="ppt_h"/>
                                          </p:val>
                                        </p:tav>
                                        <p:tav tm="100000">
                                          <p:val>
                                            <p:fltVal val="0"/>
                                          </p:val>
                                        </p:tav>
                                      </p:tavLst>
                                    </p:anim>
                                    <p:anim calcmode="lin" valueType="num">
                                      <p:cBhvr>
                                        <p:cTn id="111" dur="3000"/>
                                        <p:tgtEl>
                                          <p:spTgt spid="15"/>
                                        </p:tgtEl>
                                        <p:attrNameLst>
                                          <p:attrName>ppt_x</p:attrName>
                                        </p:attrNameLst>
                                      </p:cBhvr>
                                      <p:tavLst>
                                        <p:tav tm="0">
                                          <p:val>
                                            <p:strVal val="ppt_x"/>
                                          </p:val>
                                        </p:tav>
                                        <p:tav tm="100000">
                                          <p:val>
                                            <p:fltVal val="0.5"/>
                                          </p:val>
                                        </p:tav>
                                      </p:tavLst>
                                    </p:anim>
                                    <p:anim calcmode="lin" valueType="num">
                                      <p:cBhvr>
                                        <p:cTn id="112" dur="3000"/>
                                        <p:tgtEl>
                                          <p:spTgt spid="15"/>
                                        </p:tgtEl>
                                        <p:attrNameLst>
                                          <p:attrName>ppt_y</p:attrName>
                                        </p:attrNameLst>
                                      </p:cBhvr>
                                      <p:tavLst>
                                        <p:tav tm="0">
                                          <p:val>
                                            <p:strVal val="ppt_y"/>
                                          </p:val>
                                        </p:tav>
                                        <p:tav tm="100000">
                                          <p:val>
                                            <p:fltVal val="0.5"/>
                                          </p:val>
                                        </p:tav>
                                      </p:tavLst>
                                    </p:anim>
                                    <p:set>
                                      <p:cBhvr>
                                        <p:cTn id="113" dur="1" fill="hold">
                                          <p:stCondLst>
                                            <p:cond delay="2999"/>
                                          </p:stCondLst>
                                        </p:cTn>
                                        <p:tgtEl>
                                          <p:spTgt spid="15"/>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3000"/>
                                        <p:tgtEl>
                                          <p:spTgt spid="19"/>
                                        </p:tgtEl>
                                        <p:attrNameLst>
                                          <p:attrName>ppt_w</p:attrName>
                                        </p:attrNameLst>
                                      </p:cBhvr>
                                      <p:tavLst>
                                        <p:tav tm="0">
                                          <p:val>
                                            <p:strVal val="ppt_w"/>
                                          </p:val>
                                        </p:tav>
                                        <p:tav tm="100000">
                                          <p:val>
                                            <p:fltVal val="0"/>
                                          </p:val>
                                        </p:tav>
                                      </p:tavLst>
                                    </p:anim>
                                    <p:anim calcmode="lin" valueType="num">
                                      <p:cBhvr>
                                        <p:cTn id="116" dur="3000"/>
                                        <p:tgtEl>
                                          <p:spTgt spid="19"/>
                                        </p:tgtEl>
                                        <p:attrNameLst>
                                          <p:attrName>ppt_h</p:attrName>
                                        </p:attrNameLst>
                                      </p:cBhvr>
                                      <p:tavLst>
                                        <p:tav tm="0">
                                          <p:val>
                                            <p:strVal val="ppt_h"/>
                                          </p:val>
                                        </p:tav>
                                        <p:tav tm="100000">
                                          <p:val>
                                            <p:fltVal val="0"/>
                                          </p:val>
                                        </p:tav>
                                      </p:tavLst>
                                    </p:anim>
                                    <p:anim calcmode="lin" valueType="num">
                                      <p:cBhvr>
                                        <p:cTn id="117" dur="3000"/>
                                        <p:tgtEl>
                                          <p:spTgt spid="19"/>
                                        </p:tgtEl>
                                        <p:attrNameLst>
                                          <p:attrName>ppt_x</p:attrName>
                                        </p:attrNameLst>
                                      </p:cBhvr>
                                      <p:tavLst>
                                        <p:tav tm="0">
                                          <p:val>
                                            <p:strVal val="ppt_x"/>
                                          </p:val>
                                        </p:tav>
                                        <p:tav tm="100000">
                                          <p:val>
                                            <p:fltVal val="0.5"/>
                                          </p:val>
                                        </p:tav>
                                      </p:tavLst>
                                    </p:anim>
                                    <p:anim calcmode="lin" valueType="num">
                                      <p:cBhvr>
                                        <p:cTn id="118" dur="3000"/>
                                        <p:tgtEl>
                                          <p:spTgt spid="19"/>
                                        </p:tgtEl>
                                        <p:attrNameLst>
                                          <p:attrName>ppt_y</p:attrName>
                                        </p:attrNameLst>
                                      </p:cBhvr>
                                      <p:tavLst>
                                        <p:tav tm="0">
                                          <p:val>
                                            <p:strVal val="ppt_y"/>
                                          </p:val>
                                        </p:tav>
                                        <p:tav tm="100000">
                                          <p:val>
                                            <p:fltVal val="0.5"/>
                                          </p:val>
                                        </p:tav>
                                      </p:tavLst>
                                    </p:anim>
                                    <p:set>
                                      <p:cBhvr>
                                        <p:cTn id="119" dur="1" fill="hold">
                                          <p:stCondLst>
                                            <p:cond delay="2999"/>
                                          </p:stCondLst>
                                        </p:cTn>
                                        <p:tgtEl>
                                          <p:spTgt spid="19"/>
                                        </p:tgtEl>
                                        <p:attrNameLst>
                                          <p:attrName>style.visibility</p:attrName>
                                        </p:attrNameLst>
                                      </p:cBhvr>
                                      <p:to>
                                        <p:strVal val="hidden"/>
                                      </p:to>
                                    </p:set>
                                  </p:childTnLst>
                                </p:cTn>
                              </p:par>
                              <p:par>
                                <p:cTn id="120" presetID="23" presetClass="exit" presetSubtype="544" fill="hold" nodeType="withEffect">
                                  <p:stCondLst>
                                    <p:cond delay="0"/>
                                  </p:stCondLst>
                                  <p:childTnLst>
                                    <p:anim calcmode="lin" valueType="num">
                                      <p:cBhvr>
                                        <p:cTn id="121" dur="3000"/>
                                        <p:tgtEl>
                                          <p:spTgt spid="21"/>
                                        </p:tgtEl>
                                        <p:attrNameLst>
                                          <p:attrName>ppt_w</p:attrName>
                                        </p:attrNameLst>
                                      </p:cBhvr>
                                      <p:tavLst>
                                        <p:tav tm="0">
                                          <p:val>
                                            <p:strVal val="ppt_w"/>
                                          </p:val>
                                        </p:tav>
                                        <p:tav tm="100000">
                                          <p:val>
                                            <p:fltVal val="0"/>
                                          </p:val>
                                        </p:tav>
                                      </p:tavLst>
                                    </p:anim>
                                    <p:anim calcmode="lin" valueType="num">
                                      <p:cBhvr>
                                        <p:cTn id="122" dur="3000"/>
                                        <p:tgtEl>
                                          <p:spTgt spid="21"/>
                                        </p:tgtEl>
                                        <p:attrNameLst>
                                          <p:attrName>ppt_h</p:attrName>
                                        </p:attrNameLst>
                                      </p:cBhvr>
                                      <p:tavLst>
                                        <p:tav tm="0">
                                          <p:val>
                                            <p:strVal val="ppt_h"/>
                                          </p:val>
                                        </p:tav>
                                        <p:tav tm="100000">
                                          <p:val>
                                            <p:fltVal val="0"/>
                                          </p:val>
                                        </p:tav>
                                      </p:tavLst>
                                    </p:anim>
                                    <p:anim calcmode="lin" valueType="num">
                                      <p:cBhvr>
                                        <p:cTn id="123" dur="3000"/>
                                        <p:tgtEl>
                                          <p:spTgt spid="21"/>
                                        </p:tgtEl>
                                        <p:attrNameLst>
                                          <p:attrName>ppt_x</p:attrName>
                                        </p:attrNameLst>
                                      </p:cBhvr>
                                      <p:tavLst>
                                        <p:tav tm="0">
                                          <p:val>
                                            <p:strVal val="ppt_x"/>
                                          </p:val>
                                        </p:tav>
                                        <p:tav tm="100000">
                                          <p:val>
                                            <p:fltVal val="0.5"/>
                                          </p:val>
                                        </p:tav>
                                      </p:tavLst>
                                    </p:anim>
                                    <p:anim calcmode="lin" valueType="num">
                                      <p:cBhvr>
                                        <p:cTn id="124" dur="3000"/>
                                        <p:tgtEl>
                                          <p:spTgt spid="21"/>
                                        </p:tgtEl>
                                        <p:attrNameLst>
                                          <p:attrName>ppt_y</p:attrName>
                                        </p:attrNameLst>
                                      </p:cBhvr>
                                      <p:tavLst>
                                        <p:tav tm="0">
                                          <p:val>
                                            <p:strVal val="ppt_y"/>
                                          </p:val>
                                        </p:tav>
                                        <p:tav tm="100000">
                                          <p:val>
                                            <p:fltVal val="0.5"/>
                                          </p:val>
                                        </p:tav>
                                      </p:tavLst>
                                    </p:anim>
                                    <p:set>
                                      <p:cBhvr>
                                        <p:cTn id="125" dur="1" fill="hold">
                                          <p:stCondLst>
                                            <p:cond delay="2999"/>
                                          </p:stCondLst>
                                        </p:cTn>
                                        <p:tgtEl>
                                          <p:spTgt spid="21"/>
                                        </p:tgtEl>
                                        <p:attrNameLst>
                                          <p:attrName>style.visibility</p:attrName>
                                        </p:attrNameLst>
                                      </p:cBhvr>
                                      <p:to>
                                        <p:strVal val="hidden"/>
                                      </p:to>
                                    </p:set>
                                  </p:childTnLst>
                                </p:cTn>
                              </p:par>
                              <p:par>
                                <p:cTn id="126" presetID="23" presetClass="exit" presetSubtype="544" fill="hold" nodeType="withEffect">
                                  <p:stCondLst>
                                    <p:cond delay="0"/>
                                  </p:stCondLst>
                                  <p:childTnLst>
                                    <p:anim calcmode="lin" valueType="num">
                                      <p:cBhvr>
                                        <p:cTn id="127" dur="3000"/>
                                        <p:tgtEl>
                                          <p:spTgt spid="22"/>
                                        </p:tgtEl>
                                        <p:attrNameLst>
                                          <p:attrName>ppt_w</p:attrName>
                                        </p:attrNameLst>
                                      </p:cBhvr>
                                      <p:tavLst>
                                        <p:tav tm="0">
                                          <p:val>
                                            <p:strVal val="ppt_w"/>
                                          </p:val>
                                        </p:tav>
                                        <p:tav tm="100000">
                                          <p:val>
                                            <p:fltVal val="0"/>
                                          </p:val>
                                        </p:tav>
                                      </p:tavLst>
                                    </p:anim>
                                    <p:anim calcmode="lin" valueType="num">
                                      <p:cBhvr>
                                        <p:cTn id="128" dur="3000"/>
                                        <p:tgtEl>
                                          <p:spTgt spid="22"/>
                                        </p:tgtEl>
                                        <p:attrNameLst>
                                          <p:attrName>ppt_h</p:attrName>
                                        </p:attrNameLst>
                                      </p:cBhvr>
                                      <p:tavLst>
                                        <p:tav tm="0">
                                          <p:val>
                                            <p:strVal val="ppt_h"/>
                                          </p:val>
                                        </p:tav>
                                        <p:tav tm="100000">
                                          <p:val>
                                            <p:fltVal val="0"/>
                                          </p:val>
                                        </p:tav>
                                      </p:tavLst>
                                    </p:anim>
                                    <p:anim calcmode="lin" valueType="num">
                                      <p:cBhvr>
                                        <p:cTn id="129" dur="3000"/>
                                        <p:tgtEl>
                                          <p:spTgt spid="22"/>
                                        </p:tgtEl>
                                        <p:attrNameLst>
                                          <p:attrName>ppt_x</p:attrName>
                                        </p:attrNameLst>
                                      </p:cBhvr>
                                      <p:tavLst>
                                        <p:tav tm="0">
                                          <p:val>
                                            <p:strVal val="ppt_x"/>
                                          </p:val>
                                        </p:tav>
                                        <p:tav tm="100000">
                                          <p:val>
                                            <p:fltVal val="0.5"/>
                                          </p:val>
                                        </p:tav>
                                      </p:tavLst>
                                    </p:anim>
                                    <p:anim calcmode="lin" valueType="num">
                                      <p:cBhvr>
                                        <p:cTn id="130" dur="3000"/>
                                        <p:tgtEl>
                                          <p:spTgt spid="22"/>
                                        </p:tgtEl>
                                        <p:attrNameLst>
                                          <p:attrName>ppt_y</p:attrName>
                                        </p:attrNameLst>
                                      </p:cBhvr>
                                      <p:tavLst>
                                        <p:tav tm="0">
                                          <p:val>
                                            <p:strVal val="ppt_y"/>
                                          </p:val>
                                        </p:tav>
                                        <p:tav tm="100000">
                                          <p:val>
                                            <p:fltVal val="0.5"/>
                                          </p:val>
                                        </p:tav>
                                      </p:tavLst>
                                    </p:anim>
                                    <p:set>
                                      <p:cBhvr>
                                        <p:cTn id="131" dur="1" fill="hold">
                                          <p:stCondLst>
                                            <p:cond delay="2999"/>
                                          </p:stCondLst>
                                        </p:cTn>
                                        <p:tgtEl>
                                          <p:spTgt spid="22"/>
                                        </p:tgtEl>
                                        <p:attrNameLst>
                                          <p:attrName>style.visibility</p:attrName>
                                        </p:attrNameLst>
                                      </p:cBhvr>
                                      <p:to>
                                        <p:strVal val="hidden"/>
                                      </p:to>
                                    </p:set>
                                  </p:childTnLst>
                                </p:cTn>
                              </p:par>
                              <p:par>
                                <p:cTn id="132" presetID="35" presetClass="exit" presetSubtype="0" fill="hold" nodeType="withEffect">
                                  <p:stCondLst>
                                    <p:cond delay="0"/>
                                  </p:stCondLst>
                                  <p:childTnLst>
                                    <p:animEffect transition="out" filter="fade">
                                      <p:cBhvr>
                                        <p:cTn id="133" dur="3000"/>
                                        <p:tgtEl>
                                          <p:spTgt spid="5"/>
                                        </p:tgtEl>
                                      </p:cBhvr>
                                    </p:animEffect>
                                    <p:anim calcmode="lin" valueType="num">
                                      <p:cBhvr>
                                        <p:cTn id="134" dur="3000"/>
                                        <p:tgtEl>
                                          <p:spTgt spid="5"/>
                                        </p:tgtEl>
                                        <p:attrNameLst>
                                          <p:attrName>style.rotation</p:attrName>
                                        </p:attrNameLst>
                                      </p:cBhvr>
                                      <p:tavLst>
                                        <p:tav tm="0">
                                          <p:val>
                                            <p:fltVal val="0"/>
                                          </p:val>
                                        </p:tav>
                                        <p:tav tm="100000">
                                          <p:val>
                                            <p:fltVal val="720"/>
                                          </p:val>
                                        </p:tav>
                                      </p:tavLst>
                                    </p:anim>
                                    <p:anim calcmode="lin" valueType="num">
                                      <p:cBhvr>
                                        <p:cTn id="135" dur="3000"/>
                                        <p:tgtEl>
                                          <p:spTgt spid="5"/>
                                        </p:tgtEl>
                                        <p:attrNameLst>
                                          <p:attrName>ppt_h</p:attrName>
                                        </p:attrNameLst>
                                      </p:cBhvr>
                                      <p:tavLst>
                                        <p:tav tm="0">
                                          <p:val>
                                            <p:strVal val="ppt_h"/>
                                          </p:val>
                                        </p:tav>
                                        <p:tav tm="100000">
                                          <p:val>
                                            <p:fltVal val="0"/>
                                          </p:val>
                                        </p:tav>
                                      </p:tavLst>
                                    </p:anim>
                                    <p:anim calcmode="lin" valueType="num">
                                      <p:cBhvr>
                                        <p:cTn id="136" dur="3000"/>
                                        <p:tgtEl>
                                          <p:spTgt spid="5"/>
                                        </p:tgtEl>
                                        <p:attrNameLst>
                                          <p:attrName>ppt_w</p:attrName>
                                        </p:attrNameLst>
                                      </p:cBhvr>
                                      <p:tavLst>
                                        <p:tav tm="0">
                                          <p:val>
                                            <p:strVal val="ppt_w"/>
                                          </p:val>
                                        </p:tav>
                                        <p:tav tm="100000">
                                          <p:val>
                                            <p:fltVal val="0"/>
                                          </p:val>
                                        </p:tav>
                                      </p:tavLst>
                                    </p:anim>
                                    <p:set>
                                      <p:cBhvr>
                                        <p:cTn id="137" dur="1" fill="hold">
                                          <p:stCondLst>
                                            <p:cond delay="2999"/>
                                          </p:stCondLst>
                                        </p:cTn>
                                        <p:tgtEl>
                                          <p:spTgt spid="5"/>
                                        </p:tgtEl>
                                        <p:attrNameLst>
                                          <p:attrName>style.visibility</p:attrName>
                                        </p:attrNameLst>
                                      </p:cBhvr>
                                      <p:to>
                                        <p:strVal val="hidden"/>
                                      </p:to>
                                    </p:set>
                                  </p:childTnLst>
                                </p:cTn>
                              </p:par>
                              <p:par>
                                <p:cTn id="138" presetID="35" presetClass="exit" presetSubtype="0" fill="hold" nodeType="withEffect">
                                  <p:stCondLst>
                                    <p:cond delay="0"/>
                                  </p:stCondLst>
                                  <p:childTnLst>
                                    <p:animEffect transition="out" filter="fade">
                                      <p:cBhvr>
                                        <p:cTn id="139" dur="3000"/>
                                        <p:tgtEl>
                                          <p:spTgt spid="6"/>
                                        </p:tgtEl>
                                      </p:cBhvr>
                                    </p:animEffect>
                                    <p:anim calcmode="lin" valueType="num">
                                      <p:cBhvr>
                                        <p:cTn id="140" dur="3000"/>
                                        <p:tgtEl>
                                          <p:spTgt spid="6"/>
                                        </p:tgtEl>
                                        <p:attrNameLst>
                                          <p:attrName>style.rotation</p:attrName>
                                        </p:attrNameLst>
                                      </p:cBhvr>
                                      <p:tavLst>
                                        <p:tav tm="0">
                                          <p:val>
                                            <p:fltVal val="0"/>
                                          </p:val>
                                        </p:tav>
                                        <p:tav tm="100000">
                                          <p:val>
                                            <p:fltVal val="720"/>
                                          </p:val>
                                        </p:tav>
                                      </p:tavLst>
                                    </p:anim>
                                    <p:anim calcmode="lin" valueType="num">
                                      <p:cBhvr>
                                        <p:cTn id="141" dur="3000"/>
                                        <p:tgtEl>
                                          <p:spTgt spid="6"/>
                                        </p:tgtEl>
                                        <p:attrNameLst>
                                          <p:attrName>ppt_h</p:attrName>
                                        </p:attrNameLst>
                                      </p:cBhvr>
                                      <p:tavLst>
                                        <p:tav tm="0">
                                          <p:val>
                                            <p:strVal val="ppt_h"/>
                                          </p:val>
                                        </p:tav>
                                        <p:tav tm="100000">
                                          <p:val>
                                            <p:fltVal val="0"/>
                                          </p:val>
                                        </p:tav>
                                      </p:tavLst>
                                    </p:anim>
                                    <p:anim calcmode="lin" valueType="num">
                                      <p:cBhvr>
                                        <p:cTn id="142" dur="3000"/>
                                        <p:tgtEl>
                                          <p:spTgt spid="6"/>
                                        </p:tgtEl>
                                        <p:attrNameLst>
                                          <p:attrName>ppt_w</p:attrName>
                                        </p:attrNameLst>
                                      </p:cBhvr>
                                      <p:tavLst>
                                        <p:tav tm="0">
                                          <p:val>
                                            <p:strVal val="ppt_w"/>
                                          </p:val>
                                        </p:tav>
                                        <p:tav tm="100000">
                                          <p:val>
                                            <p:fltVal val="0"/>
                                          </p:val>
                                        </p:tav>
                                      </p:tavLst>
                                    </p:anim>
                                    <p:set>
                                      <p:cBhvr>
                                        <p:cTn id="143" dur="1" fill="hold">
                                          <p:stCondLst>
                                            <p:cond delay="2999"/>
                                          </p:stCondLst>
                                        </p:cTn>
                                        <p:tgtEl>
                                          <p:spTgt spid="6"/>
                                        </p:tgtEl>
                                        <p:attrNameLst>
                                          <p:attrName>style.visibility</p:attrName>
                                        </p:attrNameLst>
                                      </p:cBhvr>
                                      <p:to>
                                        <p:strVal val="hidden"/>
                                      </p:to>
                                    </p:set>
                                  </p:childTnLst>
                                </p:cTn>
                              </p:par>
                              <p:par>
                                <p:cTn id="144" presetID="35" presetClass="exit" presetSubtype="0" fill="hold" nodeType="withEffect">
                                  <p:stCondLst>
                                    <p:cond delay="0"/>
                                  </p:stCondLst>
                                  <p:childTnLst>
                                    <p:animEffect transition="out" filter="fade">
                                      <p:cBhvr>
                                        <p:cTn id="145" dur="3000"/>
                                        <p:tgtEl>
                                          <p:spTgt spid="10"/>
                                        </p:tgtEl>
                                      </p:cBhvr>
                                    </p:animEffect>
                                    <p:anim calcmode="lin" valueType="num">
                                      <p:cBhvr>
                                        <p:cTn id="146" dur="3000"/>
                                        <p:tgtEl>
                                          <p:spTgt spid="10"/>
                                        </p:tgtEl>
                                        <p:attrNameLst>
                                          <p:attrName>style.rotation</p:attrName>
                                        </p:attrNameLst>
                                      </p:cBhvr>
                                      <p:tavLst>
                                        <p:tav tm="0">
                                          <p:val>
                                            <p:fltVal val="0"/>
                                          </p:val>
                                        </p:tav>
                                        <p:tav tm="100000">
                                          <p:val>
                                            <p:fltVal val="720"/>
                                          </p:val>
                                        </p:tav>
                                      </p:tavLst>
                                    </p:anim>
                                    <p:anim calcmode="lin" valueType="num">
                                      <p:cBhvr>
                                        <p:cTn id="147" dur="3000"/>
                                        <p:tgtEl>
                                          <p:spTgt spid="10"/>
                                        </p:tgtEl>
                                        <p:attrNameLst>
                                          <p:attrName>ppt_h</p:attrName>
                                        </p:attrNameLst>
                                      </p:cBhvr>
                                      <p:tavLst>
                                        <p:tav tm="0">
                                          <p:val>
                                            <p:strVal val="ppt_h"/>
                                          </p:val>
                                        </p:tav>
                                        <p:tav tm="100000">
                                          <p:val>
                                            <p:fltVal val="0"/>
                                          </p:val>
                                        </p:tav>
                                      </p:tavLst>
                                    </p:anim>
                                    <p:anim calcmode="lin" valueType="num">
                                      <p:cBhvr>
                                        <p:cTn id="148" dur="3000"/>
                                        <p:tgtEl>
                                          <p:spTgt spid="10"/>
                                        </p:tgtEl>
                                        <p:attrNameLst>
                                          <p:attrName>ppt_w</p:attrName>
                                        </p:attrNameLst>
                                      </p:cBhvr>
                                      <p:tavLst>
                                        <p:tav tm="0">
                                          <p:val>
                                            <p:strVal val="ppt_w"/>
                                          </p:val>
                                        </p:tav>
                                        <p:tav tm="100000">
                                          <p:val>
                                            <p:fltVal val="0"/>
                                          </p:val>
                                        </p:tav>
                                      </p:tavLst>
                                    </p:anim>
                                    <p:set>
                                      <p:cBhvr>
                                        <p:cTn id="149" dur="1" fill="hold">
                                          <p:stCondLst>
                                            <p:cond delay="2999"/>
                                          </p:stCondLst>
                                        </p:cTn>
                                        <p:tgtEl>
                                          <p:spTgt spid="10"/>
                                        </p:tgtEl>
                                        <p:attrNameLst>
                                          <p:attrName>style.visibility</p:attrName>
                                        </p:attrNameLst>
                                      </p:cBhvr>
                                      <p:to>
                                        <p:strVal val="hidden"/>
                                      </p:to>
                                    </p:set>
                                  </p:childTnLst>
                                </p:cTn>
                              </p:par>
                              <p:par>
                                <p:cTn id="150" presetID="35" presetClass="exit" presetSubtype="0" fill="hold" nodeType="withEffect">
                                  <p:stCondLst>
                                    <p:cond delay="0"/>
                                  </p:stCondLst>
                                  <p:childTnLst>
                                    <p:animEffect transition="out" filter="fade">
                                      <p:cBhvr>
                                        <p:cTn id="151" dur="3000"/>
                                        <p:tgtEl>
                                          <p:spTgt spid="12"/>
                                        </p:tgtEl>
                                      </p:cBhvr>
                                    </p:animEffect>
                                    <p:anim calcmode="lin" valueType="num">
                                      <p:cBhvr>
                                        <p:cTn id="152" dur="3000"/>
                                        <p:tgtEl>
                                          <p:spTgt spid="12"/>
                                        </p:tgtEl>
                                        <p:attrNameLst>
                                          <p:attrName>style.rotation</p:attrName>
                                        </p:attrNameLst>
                                      </p:cBhvr>
                                      <p:tavLst>
                                        <p:tav tm="0">
                                          <p:val>
                                            <p:fltVal val="0"/>
                                          </p:val>
                                        </p:tav>
                                        <p:tav tm="100000">
                                          <p:val>
                                            <p:fltVal val="720"/>
                                          </p:val>
                                        </p:tav>
                                      </p:tavLst>
                                    </p:anim>
                                    <p:anim calcmode="lin" valueType="num">
                                      <p:cBhvr>
                                        <p:cTn id="153" dur="3000"/>
                                        <p:tgtEl>
                                          <p:spTgt spid="12"/>
                                        </p:tgtEl>
                                        <p:attrNameLst>
                                          <p:attrName>ppt_h</p:attrName>
                                        </p:attrNameLst>
                                      </p:cBhvr>
                                      <p:tavLst>
                                        <p:tav tm="0">
                                          <p:val>
                                            <p:strVal val="ppt_h"/>
                                          </p:val>
                                        </p:tav>
                                        <p:tav tm="100000">
                                          <p:val>
                                            <p:fltVal val="0"/>
                                          </p:val>
                                        </p:tav>
                                      </p:tavLst>
                                    </p:anim>
                                    <p:anim calcmode="lin" valueType="num">
                                      <p:cBhvr>
                                        <p:cTn id="154" dur="3000"/>
                                        <p:tgtEl>
                                          <p:spTgt spid="12"/>
                                        </p:tgtEl>
                                        <p:attrNameLst>
                                          <p:attrName>ppt_w</p:attrName>
                                        </p:attrNameLst>
                                      </p:cBhvr>
                                      <p:tavLst>
                                        <p:tav tm="0">
                                          <p:val>
                                            <p:strVal val="ppt_w"/>
                                          </p:val>
                                        </p:tav>
                                        <p:tav tm="100000">
                                          <p:val>
                                            <p:fltVal val="0"/>
                                          </p:val>
                                        </p:tav>
                                      </p:tavLst>
                                    </p:anim>
                                    <p:set>
                                      <p:cBhvr>
                                        <p:cTn id="155" dur="1" fill="hold">
                                          <p:stCondLst>
                                            <p:cond delay="2999"/>
                                          </p:stCondLst>
                                        </p:cTn>
                                        <p:tgtEl>
                                          <p:spTgt spid="12"/>
                                        </p:tgtEl>
                                        <p:attrNameLst>
                                          <p:attrName>style.visibility</p:attrName>
                                        </p:attrNameLst>
                                      </p:cBhvr>
                                      <p:to>
                                        <p:strVal val="hidden"/>
                                      </p:to>
                                    </p:set>
                                  </p:childTnLst>
                                </p:cTn>
                              </p:par>
                              <p:par>
                                <p:cTn id="156" presetID="35" presetClass="exit" presetSubtype="0" fill="hold" nodeType="withEffect">
                                  <p:stCondLst>
                                    <p:cond delay="0"/>
                                  </p:stCondLst>
                                  <p:childTnLst>
                                    <p:animEffect transition="out" filter="fade">
                                      <p:cBhvr>
                                        <p:cTn id="157" dur="3000"/>
                                        <p:tgtEl>
                                          <p:spTgt spid="14"/>
                                        </p:tgtEl>
                                      </p:cBhvr>
                                    </p:animEffect>
                                    <p:anim calcmode="lin" valueType="num">
                                      <p:cBhvr>
                                        <p:cTn id="158" dur="3000"/>
                                        <p:tgtEl>
                                          <p:spTgt spid="14"/>
                                        </p:tgtEl>
                                        <p:attrNameLst>
                                          <p:attrName>style.rotation</p:attrName>
                                        </p:attrNameLst>
                                      </p:cBhvr>
                                      <p:tavLst>
                                        <p:tav tm="0">
                                          <p:val>
                                            <p:fltVal val="0"/>
                                          </p:val>
                                        </p:tav>
                                        <p:tav tm="100000">
                                          <p:val>
                                            <p:fltVal val="720"/>
                                          </p:val>
                                        </p:tav>
                                      </p:tavLst>
                                    </p:anim>
                                    <p:anim calcmode="lin" valueType="num">
                                      <p:cBhvr>
                                        <p:cTn id="159" dur="3000"/>
                                        <p:tgtEl>
                                          <p:spTgt spid="14"/>
                                        </p:tgtEl>
                                        <p:attrNameLst>
                                          <p:attrName>ppt_h</p:attrName>
                                        </p:attrNameLst>
                                      </p:cBhvr>
                                      <p:tavLst>
                                        <p:tav tm="0">
                                          <p:val>
                                            <p:strVal val="ppt_h"/>
                                          </p:val>
                                        </p:tav>
                                        <p:tav tm="100000">
                                          <p:val>
                                            <p:fltVal val="0"/>
                                          </p:val>
                                        </p:tav>
                                      </p:tavLst>
                                    </p:anim>
                                    <p:anim calcmode="lin" valueType="num">
                                      <p:cBhvr>
                                        <p:cTn id="160" dur="3000"/>
                                        <p:tgtEl>
                                          <p:spTgt spid="14"/>
                                        </p:tgtEl>
                                        <p:attrNameLst>
                                          <p:attrName>ppt_w</p:attrName>
                                        </p:attrNameLst>
                                      </p:cBhvr>
                                      <p:tavLst>
                                        <p:tav tm="0">
                                          <p:val>
                                            <p:strVal val="ppt_w"/>
                                          </p:val>
                                        </p:tav>
                                        <p:tav tm="100000">
                                          <p:val>
                                            <p:fltVal val="0"/>
                                          </p:val>
                                        </p:tav>
                                      </p:tavLst>
                                    </p:anim>
                                    <p:set>
                                      <p:cBhvr>
                                        <p:cTn id="161" dur="1" fill="hold">
                                          <p:stCondLst>
                                            <p:cond delay="2999"/>
                                          </p:stCondLst>
                                        </p:cTn>
                                        <p:tgtEl>
                                          <p:spTgt spid="14"/>
                                        </p:tgtEl>
                                        <p:attrNameLst>
                                          <p:attrName>style.visibility</p:attrName>
                                        </p:attrNameLst>
                                      </p:cBhvr>
                                      <p:to>
                                        <p:strVal val="hidden"/>
                                      </p:to>
                                    </p:set>
                                  </p:childTnLst>
                                </p:cTn>
                              </p:par>
                              <p:par>
                                <p:cTn id="162" presetID="35" presetClass="exit" presetSubtype="0" fill="hold" nodeType="withEffect">
                                  <p:stCondLst>
                                    <p:cond delay="0"/>
                                  </p:stCondLst>
                                  <p:childTnLst>
                                    <p:animEffect transition="out" filter="fade">
                                      <p:cBhvr>
                                        <p:cTn id="163" dur="3000"/>
                                        <p:tgtEl>
                                          <p:spTgt spid="15"/>
                                        </p:tgtEl>
                                      </p:cBhvr>
                                    </p:animEffect>
                                    <p:anim calcmode="lin" valueType="num">
                                      <p:cBhvr>
                                        <p:cTn id="164" dur="3000"/>
                                        <p:tgtEl>
                                          <p:spTgt spid="15"/>
                                        </p:tgtEl>
                                        <p:attrNameLst>
                                          <p:attrName>style.rotation</p:attrName>
                                        </p:attrNameLst>
                                      </p:cBhvr>
                                      <p:tavLst>
                                        <p:tav tm="0">
                                          <p:val>
                                            <p:fltVal val="0"/>
                                          </p:val>
                                        </p:tav>
                                        <p:tav tm="100000">
                                          <p:val>
                                            <p:fltVal val="720"/>
                                          </p:val>
                                        </p:tav>
                                      </p:tavLst>
                                    </p:anim>
                                    <p:anim calcmode="lin" valueType="num">
                                      <p:cBhvr>
                                        <p:cTn id="165" dur="3000"/>
                                        <p:tgtEl>
                                          <p:spTgt spid="15"/>
                                        </p:tgtEl>
                                        <p:attrNameLst>
                                          <p:attrName>ppt_h</p:attrName>
                                        </p:attrNameLst>
                                      </p:cBhvr>
                                      <p:tavLst>
                                        <p:tav tm="0">
                                          <p:val>
                                            <p:strVal val="ppt_h"/>
                                          </p:val>
                                        </p:tav>
                                        <p:tav tm="100000">
                                          <p:val>
                                            <p:fltVal val="0"/>
                                          </p:val>
                                        </p:tav>
                                      </p:tavLst>
                                    </p:anim>
                                    <p:anim calcmode="lin" valueType="num">
                                      <p:cBhvr>
                                        <p:cTn id="166" dur="3000"/>
                                        <p:tgtEl>
                                          <p:spTgt spid="15"/>
                                        </p:tgtEl>
                                        <p:attrNameLst>
                                          <p:attrName>ppt_w</p:attrName>
                                        </p:attrNameLst>
                                      </p:cBhvr>
                                      <p:tavLst>
                                        <p:tav tm="0">
                                          <p:val>
                                            <p:strVal val="ppt_w"/>
                                          </p:val>
                                        </p:tav>
                                        <p:tav tm="100000">
                                          <p:val>
                                            <p:fltVal val="0"/>
                                          </p:val>
                                        </p:tav>
                                      </p:tavLst>
                                    </p:anim>
                                    <p:set>
                                      <p:cBhvr>
                                        <p:cTn id="167" dur="1" fill="hold">
                                          <p:stCondLst>
                                            <p:cond delay="2999"/>
                                          </p:stCondLst>
                                        </p:cTn>
                                        <p:tgtEl>
                                          <p:spTgt spid="15"/>
                                        </p:tgtEl>
                                        <p:attrNameLst>
                                          <p:attrName>style.visibility</p:attrName>
                                        </p:attrNameLst>
                                      </p:cBhvr>
                                      <p:to>
                                        <p:strVal val="hidden"/>
                                      </p:to>
                                    </p:set>
                                  </p:childTnLst>
                                </p:cTn>
                              </p:par>
                              <p:par>
                                <p:cTn id="168" presetID="35" presetClass="exit" presetSubtype="0" fill="hold" nodeType="withEffect">
                                  <p:stCondLst>
                                    <p:cond delay="0"/>
                                  </p:stCondLst>
                                  <p:childTnLst>
                                    <p:animEffect transition="out" filter="fade">
                                      <p:cBhvr>
                                        <p:cTn id="169" dur="3000"/>
                                        <p:tgtEl>
                                          <p:spTgt spid="19"/>
                                        </p:tgtEl>
                                      </p:cBhvr>
                                    </p:animEffect>
                                    <p:anim calcmode="lin" valueType="num">
                                      <p:cBhvr>
                                        <p:cTn id="170" dur="3000"/>
                                        <p:tgtEl>
                                          <p:spTgt spid="19"/>
                                        </p:tgtEl>
                                        <p:attrNameLst>
                                          <p:attrName>style.rotation</p:attrName>
                                        </p:attrNameLst>
                                      </p:cBhvr>
                                      <p:tavLst>
                                        <p:tav tm="0">
                                          <p:val>
                                            <p:fltVal val="0"/>
                                          </p:val>
                                        </p:tav>
                                        <p:tav tm="100000">
                                          <p:val>
                                            <p:fltVal val="720"/>
                                          </p:val>
                                        </p:tav>
                                      </p:tavLst>
                                    </p:anim>
                                    <p:anim calcmode="lin" valueType="num">
                                      <p:cBhvr>
                                        <p:cTn id="171" dur="3000"/>
                                        <p:tgtEl>
                                          <p:spTgt spid="19"/>
                                        </p:tgtEl>
                                        <p:attrNameLst>
                                          <p:attrName>ppt_h</p:attrName>
                                        </p:attrNameLst>
                                      </p:cBhvr>
                                      <p:tavLst>
                                        <p:tav tm="0">
                                          <p:val>
                                            <p:strVal val="ppt_h"/>
                                          </p:val>
                                        </p:tav>
                                        <p:tav tm="100000">
                                          <p:val>
                                            <p:fltVal val="0"/>
                                          </p:val>
                                        </p:tav>
                                      </p:tavLst>
                                    </p:anim>
                                    <p:anim calcmode="lin" valueType="num">
                                      <p:cBhvr>
                                        <p:cTn id="172" dur="3000"/>
                                        <p:tgtEl>
                                          <p:spTgt spid="19"/>
                                        </p:tgtEl>
                                        <p:attrNameLst>
                                          <p:attrName>ppt_w</p:attrName>
                                        </p:attrNameLst>
                                      </p:cBhvr>
                                      <p:tavLst>
                                        <p:tav tm="0">
                                          <p:val>
                                            <p:strVal val="ppt_w"/>
                                          </p:val>
                                        </p:tav>
                                        <p:tav tm="100000">
                                          <p:val>
                                            <p:fltVal val="0"/>
                                          </p:val>
                                        </p:tav>
                                      </p:tavLst>
                                    </p:anim>
                                    <p:set>
                                      <p:cBhvr>
                                        <p:cTn id="173" dur="1" fill="hold">
                                          <p:stCondLst>
                                            <p:cond delay="2999"/>
                                          </p:stCondLst>
                                        </p:cTn>
                                        <p:tgtEl>
                                          <p:spTgt spid="19"/>
                                        </p:tgtEl>
                                        <p:attrNameLst>
                                          <p:attrName>style.visibility</p:attrName>
                                        </p:attrNameLst>
                                      </p:cBhvr>
                                      <p:to>
                                        <p:strVal val="hidden"/>
                                      </p:to>
                                    </p:set>
                                  </p:childTnLst>
                                </p:cTn>
                              </p:par>
                              <p:par>
                                <p:cTn id="174" presetID="35" presetClass="exit" presetSubtype="0" fill="hold" nodeType="withEffect">
                                  <p:stCondLst>
                                    <p:cond delay="0"/>
                                  </p:stCondLst>
                                  <p:childTnLst>
                                    <p:animEffect transition="out" filter="fade">
                                      <p:cBhvr>
                                        <p:cTn id="175" dur="3000"/>
                                        <p:tgtEl>
                                          <p:spTgt spid="21"/>
                                        </p:tgtEl>
                                      </p:cBhvr>
                                    </p:animEffect>
                                    <p:anim calcmode="lin" valueType="num">
                                      <p:cBhvr>
                                        <p:cTn id="176" dur="3000"/>
                                        <p:tgtEl>
                                          <p:spTgt spid="21"/>
                                        </p:tgtEl>
                                        <p:attrNameLst>
                                          <p:attrName>style.rotation</p:attrName>
                                        </p:attrNameLst>
                                      </p:cBhvr>
                                      <p:tavLst>
                                        <p:tav tm="0">
                                          <p:val>
                                            <p:fltVal val="0"/>
                                          </p:val>
                                        </p:tav>
                                        <p:tav tm="100000">
                                          <p:val>
                                            <p:fltVal val="720"/>
                                          </p:val>
                                        </p:tav>
                                      </p:tavLst>
                                    </p:anim>
                                    <p:anim calcmode="lin" valueType="num">
                                      <p:cBhvr>
                                        <p:cTn id="177" dur="3000"/>
                                        <p:tgtEl>
                                          <p:spTgt spid="21"/>
                                        </p:tgtEl>
                                        <p:attrNameLst>
                                          <p:attrName>ppt_h</p:attrName>
                                        </p:attrNameLst>
                                      </p:cBhvr>
                                      <p:tavLst>
                                        <p:tav tm="0">
                                          <p:val>
                                            <p:strVal val="ppt_h"/>
                                          </p:val>
                                        </p:tav>
                                        <p:tav tm="100000">
                                          <p:val>
                                            <p:fltVal val="0"/>
                                          </p:val>
                                        </p:tav>
                                      </p:tavLst>
                                    </p:anim>
                                    <p:anim calcmode="lin" valueType="num">
                                      <p:cBhvr>
                                        <p:cTn id="178" dur="3000"/>
                                        <p:tgtEl>
                                          <p:spTgt spid="21"/>
                                        </p:tgtEl>
                                        <p:attrNameLst>
                                          <p:attrName>ppt_w</p:attrName>
                                        </p:attrNameLst>
                                      </p:cBhvr>
                                      <p:tavLst>
                                        <p:tav tm="0">
                                          <p:val>
                                            <p:strVal val="ppt_w"/>
                                          </p:val>
                                        </p:tav>
                                        <p:tav tm="100000">
                                          <p:val>
                                            <p:fltVal val="0"/>
                                          </p:val>
                                        </p:tav>
                                      </p:tavLst>
                                    </p:anim>
                                    <p:set>
                                      <p:cBhvr>
                                        <p:cTn id="179" dur="1" fill="hold">
                                          <p:stCondLst>
                                            <p:cond delay="2999"/>
                                          </p:stCondLst>
                                        </p:cTn>
                                        <p:tgtEl>
                                          <p:spTgt spid="21"/>
                                        </p:tgtEl>
                                        <p:attrNameLst>
                                          <p:attrName>style.visibility</p:attrName>
                                        </p:attrNameLst>
                                      </p:cBhvr>
                                      <p:to>
                                        <p:strVal val="hidden"/>
                                      </p:to>
                                    </p:set>
                                  </p:childTnLst>
                                </p:cTn>
                              </p:par>
                              <p:par>
                                <p:cTn id="180" presetID="35" presetClass="exit" presetSubtype="0" fill="hold" nodeType="withEffect">
                                  <p:stCondLst>
                                    <p:cond delay="0"/>
                                  </p:stCondLst>
                                  <p:childTnLst>
                                    <p:animEffect transition="out" filter="fade">
                                      <p:cBhvr>
                                        <p:cTn id="181" dur="3000"/>
                                        <p:tgtEl>
                                          <p:spTgt spid="22"/>
                                        </p:tgtEl>
                                      </p:cBhvr>
                                    </p:animEffect>
                                    <p:anim calcmode="lin" valueType="num">
                                      <p:cBhvr>
                                        <p:cTn id="182" dur="3000"/>
                                        <p:tgtEl>
                                          <p:spTgt spid="22"/>
                                        </p:tgtEl>
                                        <p:attrNameLst>
                                          <p:attrName>style.rotation</p:attrName>
                                        </p:attrNameLst>
                                      </p:cBhvr>
                                      <p:tavLst>
                                        <p:tav tm="0">
                                          <p:val>
                                            <p:fltVal val="0"/>
                                          </p:val>
                                        </p:tav>
                                        <p:tav tm="100000">
                                          <p:val>
                                            <p:fltVal val="720"/>
                                          </p:val>
                                        </p:tav>
                                      </p:tavLst>
                                    </p:anim>
                                    <p:anim calcmode="lin" valueType="num">
                                      <p:cBhvr>
                                        <p:cTn id="183" dur="3000"/>
                                        <p:tgtEl>
                                          <p:spTgt spid="22"/>
                                        </p:tgtEl>
                                        <p:attrNameLst>
                                          <p:attrName>ppt_h</p:attrName>
                                        </p:attrNameLst>
                                      </p:cBhvr>
                                      <p:tavLst>
                                        <p:tav tm="0">
                                          <p:val>
                                            <p:strVal val="ppt_h"/>
                                          </p:val>
                                        </p:tav>
                                        <p:tav tm="100000">
                                          <p:val>
                                            <p:fltVal val="0"/>
                                          </p:val>
                                        </p:tav>
                                      </p:tavLst>
                                    </p:anim>
                                    <p:anim calcmode="lin" valueType="num">
                                      <p:cBhvr>
                                        <p:cTn id="184" dur="3000"/>
                                        <p:tgtEl>
                                          <p:spTgt spid="22"/>
                                        </p:tgtEl>
                                        <p:attrNameLst>
                                          <p:attrName>ppt_w</p:attrName>
                                        </p:attrNameLst>
                                      </p:cBhvr>
                                      <p:tavLst>
                                        <p:tav tm="0">
                                          <p:val>
                                            <p:strVal val="ppt_w"/>
                                          </p:val>
                                        </p:tav>
                                        <p:tav tm="100000">
                                          <p:val>
                                            <p:fltVal val="0"/>
                                          </p:val>
                                        </p:tav>
                                      </p:tavLst>
                                    </p:anim>
                                    <p:set>
                                      <p:cBhvr>
                                        <p:cTn id="185" dur="1" fill="hold">
                                          <p:stCondLst>
                                            <p:cond delay="2999"/>
                                          </p:stCondLst>
                                        </p:cTn>
                                        <p:tgtEl>
                                          <p:spTgt spid="22"/>
                                        </p:tgtEl>
                                        <p:attrNameLst>
                                          <p:attrName>style.visibility</p:attrName>
                                        </p:attrNameLst>
                                      </p:cBhvr>
                                      <p:to>
                                        <p:strVal val="hidden"/>
                                      </p:to>
                                    </p:set>
                                  </p:childTnLst>
                                </p:cTn>
                              </p:par>
                              <p:par>
                                <p:cTn id="186" presetID="23" presetClass="entr" presetSubtype="288" fill="hold" nodeType="withEffect">
                                  <p:stCondLst>
                                    <p:cond delay="0"/>
                                  </p:stCondLst>
                                  <p:childTnLst>
                                    <p:set>
                                      <p:cBhvr>
                                        <p:cTn id="187" dur="1" fill="hold">
                                          <p:stCondLst>
                                            <p:cond delay="0"/>
                                          </p:stCondLst>
                                        </p:cTn>
                                        <p:tgtEl>
                                          <p:spTgt spid="4"/>
                                        </p:tgtEl>
                                        <p:attrNameLst>
                                          <p:attrName>style.visibility</p:attrName>
                                        </p:attrNameLst>
                                      </p:cBhvr>
                                      <p:to>
                                        <p:strVal val="visible"/>
                                      </p:to>
                                    </p:set>
                                    <p:anim calcmode="lin" valueType="num">
                                      <p:cBhvr>
                                        <p:cTn id="188" dur="3000" fill="hold"/>
                                        <p:tgtEl>
                                          <p:spTgt spid="4"/>
                                        </p:tgtEl>
                                        <p:attrNameLst>
                                          <p:attrName>ppt_w</p:attrName>
                                        </p:attrNameLst>
                                      </p:cBhvr>
                                      <p:tavLst>
                                        <p:tav tm="0">
                                          <p:val>
                                            <p:strVal val="4/3*#ppt_w"/>
                                          </p:val>
                                        </p:tav>
                                        <p:tav tm="100000">
                                          <p:val>
                                            <p:strVal val="#ppt_w"/>
                                          </p:val>
                                        </p:tav>
                                      </p:tavLst>
                                    </p:anim>
                                    <p:anim calcmode="lin" valueType="num">
                                      <p:cBhvr>
                                        <p:cTn id="189" dur="3000" fill="hold"/>
                                        <p:tgtEl>
                                          <p:spTgt spid="4"/>
                                        </p:tgtEl>
                                        <p:attrNameLst>
                                          <p:attrName>ppt_h</p:attrName>
                                        </p:attrNameLst>
                                      </p:cBhvr>
                                      <p:tavLst>
                                        <p:tav tm="0">
                                          <p:val>
                                            <p:strVal val="4/3*#ppt_h"/>
                                          </p:val>
                                        </p:tav>
                                        <p:tav tm="100000">
                                          <p:val>
                                            <p:strVal val="#ppt_h"/>
                                          </p:val>
                                        </p:tav>
                                      </p:tavLst>
                                    </p:anim>
                                  </p:childTnLst>
                                </p:cTn>
                              </p:par>
                              <p:par>
                                <p:cTn id="190" presetID="21" presetClass="entr" presetSubtype="4" fill="hold" nodeType="withEffect">
                                  <p:stCondLst>
                                    <p:cond delay="0"/>
                                  </p:stCondLst>
                                  <p:childTnLst>
                                    <p:set>
                                      <p:cBhvr>
                                        <p:cTn id="191" dur="1" fill="hold">
                                          <p:stCondLst>
                                            <p:cond delay="0"/>
                                          </p:stCondLst>
                                        </p:cTn>
                                        <p:tgtEl>
                                          <p:spTgt spid="4"/>
                                        </p:tgtEl>
                                        <p:attrNameLst>
                                          <p:attrName>style.visibility</p:attrName>
                                        </p:attrNameLst>
                                      </p:cBhvr>
                                      <p:to>
                                        <p:strVal val="visible"/>
                                      </p:to>
                                    </p:set>
                                    <p:animEffect transition="in" filter="wheel(4)">
                                      <p:cBhvr>
                                        <p:cTn id="192" dur="3000"/>
                                        <p:tgtEl>
                                          <p:spTgt spid="4"/>
                                        </p:tgtEl>
                                      </p:cBhvr>
                                    </p:animEffect>
                                  </p:childTnLst>
                                </p:cTn>
                              </p:par>
                            </p:childTnLst>
                          </p:cTn>
                        </p:par>
                        <p:par>
                          <p:cTn id="193" fill="hold">
                            <p:stCondLst>
                              <p:cond delay="6000"/>
                            </p:stCondLst>
                            <p:childTnLst>
                              <p:par>
                                <p:cTn id="194" presetID="40" presetClass="entr" presetSubtype="0" fill="hold" grpId="0" nodeType="afterEffect">
                                  <p:stCondLst>
                                    <p:cond delay="0"/>
                                  </p:stCondLst>
                                  <p:iterate type="lt">
                                    <p:tmPct val="10000"/>
                                  </p:iterate>
                                  <p:childTnLst>
                                    <p:set>
                                      <p:cBhvr>
                                        <p:cTn id="195" dur="1" fill="hold">
                                          <p:stCondLst>
                                            <p:cond delay="0"/>
                                          </p:stCondLst>
                                        </p:cTn>
                                        <p:tgtEl>
                                          <p:spTgt spid="13"/>
                                        </p:tgtEl>
                                        <p:attrNameLst>
                                          <p:attrName>style.visibility</p:attrName>
                                        </p:attrNameLst>
                                      </p:cBhvr>
                                      <p:to>
                                        <p:strVal val="visible"/>
                                      </p:to>
                                    </p:set>
                                    <p:animEffect transition="in" filter="fade">
                                      <p:cBhvr>
                                        <p:cTn id="196" dur="1000"/>
                                        <p:tgtEl>
                                          <p:spTgt spid="13"/>
                                        </p:tgtEl>
                                      </p:cBhvr>
                                    </p:animEffect>
                                    <p:anim calcmode="lin" valueType="num">
                                      <p:cBhvr>
                                        <p:cTn id="197" dur="1000" fill="hold"/>
                                        <p:tgtEl>
                                          <p:spTgt spid="13"/>
                                        </p:tgtEl>
                                        <p:attrNameLst>
                                          <p:attrName>ppt_x</p:attrName>
                                        </p:attrNameLst>
                                      </p:cBhvr>
                                      <p:tavLst>
                                        <p:tav tm="0">
                                          <p:val>
                                            <p:strVal val="#ppt_x-.1"/>
                                          </p:val>
                                        </p:tav>
                                        <p:tav tm="100000">
                                          <p:val>
                                            <p:strVal val="#ppt_x"/>
                                          </p:val>
                                        </p:tav>
                                      </p:tavLst>
                                    </p:anim>
                                    <p:anim calcmode="lin" valueType="num">
                                      <p:cBhvr>
                                        <p:cTn id="198"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5).jpg"/>
          <p:cNvPicPr>
            <a:picLocks noChangeAspect="1"/>
          </p:cNvPicPr>
          <p:nvPr/>
        </p:nvPicPr>
        <p:blipFill>
          <a:blip r:embed="rId2" cstate="print"/>
          <a:stretch>
            <a:fillRect/>
          </a:stretch>
        </p:blipFill>
        <p:spPr bwMode="auto">
          <a:xfrm>
            <a:off x="0" y="0"/>
            <a:ext cx="9144000" cy="5715000"/>
          </a:xfrm>
          <a:prstGeom prst="rect">
            <a:avLst/>
          </a:prstGeom>
          <a:noFill/>
          <a:ln w="57150">
            <a:noFill/>
            <a:miter lim="800000"/>
            <a:headEnd/>
            <a:tailEnd/>
          </a:ln>
        </p:spPr>
      </p:pic>
      <p:pic>
        <p:nvPicPr>
          <p:cNvPr id="21" name="20 Imagen" descr="0(25).jpg"/>
          <p:cNvPicPr>
            <a:picLocks noChangeAspect="1"/>
          </p:cNvPicPr>
          <p:nvPr/>
        </p:nvPicPr>
        <p:blipFill>
          <a:blip r:embed="rId2" cstate="print"/>
          <a:stretch>
            <a:fillRect/>
          </a:stretch>
        </p:blipFill>
        <p:spPr bwMode="auto">
          <a:xfrm>
            <a:off x="0" y="0"/>
            <a:ext cx="9144000" cy="5715000"/>
          </a:xfrm>
          <a:prstGeom prst="rect">
            <a:avLst/>
          </a:prstGeom>
          <a:noFill/>
          <a:ln w="57150">
            <a:noFill/>
            <a:miter lim="800000"/>
            <a:headEnd/>
            <a:tailEnd/>
          </a:ln>
        </p:spPr>
      </p:pic>
      <p:sp>
        <p:nvSpPr>
          <p:cNvPr id="5" name="4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hombres de dicha misión fueron guiados por la tribu india </a:t>
            </a:r>
            <a:r>
              <a:rPr lang="es-ES" i="1" dirty="0" err="1" smtClean="0">
                <a:effectLst>
                  <a:glow rad="101600">
                    <a:srgbClr val="C00000">
                      <a:alpha val="60000"/>
                    </a:srgbClr>
                  </a:glow>
                  <a:outerShdw blurRad="38100" dist="38100" dir="2700000" algn="tl">
                    <a:srgbClr val="000000">
                      <a:alpha val="43137"/>
                    </a:srgbClr>
                  </a:outerShdw>
                </a:effectLst>
              </a:rPr>
              <a:t>Hopi</a:t>
            </a:r>
            <a:r>
              <a:rPr lang="es-ES" i="1" dirty="0" smtClean="0">
                <a:effectLst>
                  <a:glow rad="101600">
                    <a:srgbClr val="C00000">
                      <a:alpha val="60000"/>
                    </a:srgbClr>
                  </a:glow>
                  <a:outerShdw blurRad="38100" dist="38100" dir="2700000" algn="tl">
                    <a:srgbClr val="000000">
                      <a:alpha val="43137"/>
                    </a:srgbClr>
                  </a:outerShdw>
                </a:effectLst>
              </a:rPr>
              <a:t>. Este pueblo habría hablado del río Colorado y sus tierras de oro a los españoles, según reflejó el cronista del viaje, Pedro de Sotomayor.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5000">
        <p14:ripple/>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p:cTn id="14" dur="3000" fill="hold"/>
                                        <p:tgtEl>
                                          <p:spTgt spid="21"/>
                                        </p:tgtEl>
                                        <p:attrNameLst>
                                          <p:attrName>ppt_w</p:attrName>
                                        </p:attrNameLst>
                                      </p:cBhvr>
                                      <p:tavLst>
                                        <p:tav tm="0">
                                          <p:val>
                                            <p:strVal val="4/3*#ppt_w"/>
                                          </p:val>
                                        </p:tav>
                                        <p:tav tm="100000">
                                          <p:val>
                                            <p:strVal val="#ppt_w"/>
                                          </p:val>
                                        </p:tav>
                                      </p:tavLst>
                                    </p:anim>
                                    <p:anim calcmode="lin" valueType="num">
                                      <p:cBhvr>
                                        <p:cTn id="15" dur="3000" fill="hold"/>
                                        <p:tgtEl>
                                          <p:spTgt spid="21"/>
                                        </p:tgtEl>
                                        <p:attrNameLst>
                                          <p:attrName>ppt_h</p:attrName>
                                        </p:attrNameLst>
                                      </p:cBhvr>
                                      <p:tavLst>
                                        <p:tav tm="0">
                                          <p:val>
                                            <p:strVal val="4/3*#ppt_h"/>
                                          </p:val>
                                        </p:tav>
                                        <p:tav tm="100000">
                                          <p:val>
                                            <p:strVal val="#ppt_h"/>
                                          </p:val>
                                        </p:tav>
                                      </p:tavLst>
                                    </p:anim>
                                  </p:childTnLst>
                                </p:cTn>
                              </p:par>
                              <p:par>
                                <p:cTn id="16" presetID="16" presetClass="entr" presetSubtype="26"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barn(inHorizontal)">
                                      <p:cBhvr>
                                        <p:cTn id="18" dur="3000"/>
                                        <p:tgtEl>
                                          <p:spTgt spid="21"/>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7).jpg"/>
          <p:cNvPicPr>
            <a:picLocks noChangeAspect="1"/>
          </p:cNvPicPr>
          <p:nvPr/>
        </p:nvPicPr>
        <p:blipFill>
          <a:blip r:embed="rId2" cstate="print"/>
          <a:stretch>
            <a:fillRect/>
          </a:stretch>
        </p:blipFill>
        <p:spPr bwMode="auto">
          <a:xfrm>
            <a:off x="0" y="-420423"/>
            <a:ext cx="9144000" cy="6135423"/>
          </a:xfrm>
          <a:prstGeom prst="rect">
            <a:avLst/>
          </a:prstGeom>
          <a:solidFill>
            <a:schemeClr val="tx2">
              <a:lumMod val="25000"/>
              <a:alpha val="70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4572000" y="0"/>
            <a:ext cx="2428875" cy="1071563"/>
          </a:xfrm>
          <a:prstGeom prst="rtTriangle">
            <a:avLst/>
          </a:prstGeom>
          <a:solidFill>
            <a:schemeClr val="tx2">
              <a:lumMod val="9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flipH="1">
            <a:off x="2214563" y="0"/>
            <a:ext cx="2295525" cy="1071563"/>
          </a:xfrm>
          <a:prstGeom prst="rtTriangle">
            <a:avLst/>
          </a:prstGeom>
          <a:solidFill>
            <a:schemeClr val="tx2">
              <a:lumMod val="9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flipH="1">
            <a:off x="1357313" y="1012825"/>
            <a:ext cx="2295525" cy="1071563"/>
          </a:xfrm>
          <a:prstGeom prst="rtTriangle">
            <a:avLst/>
          </a:prstGeom>
          <a:solidFill>
            <a:schemeClr val="tx2">
              <a:lumMod val="9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a:off x="5286375" y="1012825"/>
            <a:ext cx="2428875" cy="1071563"/>
          </a:xfrm>
          <a:prstGeom prst="rtTriangle">
            <a:avLst/>
          </a:prstGeom>
          <a:solidFill>
            <a:schemeClr val="tx2">
              <a:lumMod val="9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a:off x="5929313" y="2024063"/>
            <a:ext cx="2428875" cy="1071562"/>
          </a:xfrm>
          <a:prstGeom prst="rtTriangle">
            <a:avLst/>
          </a:prstGeom>
          <a:solidFill>
            <a:schemeClr val="tx2">
              <a:lumMod val="9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rectángulo"/>
          <p:cNvSpPr/>
          <p:nvPr/>
        </p:nvSpPr>
        <p:spPr>
          <a:xfrm flipH="1">
            <a:off x="785813" y="2084388"/>
            <a:ext cx="2295525" cy="1071562"/>
          </a:xfrm>
          <a:prstGeom prst="rtTriangle">
            <a:avLst/>
          </a:prstGeom>
          <a:solidFill>
            <a:schemeClr val="tx2">
              <a:lumMod val="9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rectángulo"/>
          <p:cNvSpPr/>
          <p:nvPr/>
        </p:nvSpPr>
        <p:spPr>
          <a:xfrm flipH="1">
            <a:off x="0" y="3155950"/>
            <a:ext cx="2295525" cy="1071563"/>
          </a:xfrm>
          <a:prstGeom prst="rtTriangle">
            <a:avLst/>
          </a:prstGeom>
          <a:solidFill>
            <a:schemeClr val="tx2">
              <a:lumMod val="9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rectángulo"/>
          <p:cNvSpPr/>
          <p:nvPr/>
        </p:nvSpPr>
        <p:spPr>
          <a:xfrm>
            <a:off x="6715125" y="3036888"/>
            <a:ext cx="2428875" cy="1071562"/>
          </a:xfrm>
          <a:prstGeom prst="rtTriangle">
            <a:avLst/>
          </a:prstGeom>
          <a:solidFill>
            <a:schemeClr val="tx2">
              <a:lumMod val="9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179512" y="4873724"/>
            <a:ext cx="871296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Francisco Vázquez encomendó a sus hombres encontrar dicho enclave, y para ello, se les concedieron 80 días. (Caravana de mulas en el Grand </a:t>
            </a:r>
            <a:r>
              <a:rPr lang="es-ES" i="1" dirty="0" err="1" smtClean="0">
                <a:effectLst>
                  <a:glow rad="101600">
                    <a:srgbClr val="C00000">
                      <a:alpha val="60000"/>
                    </a:srgbClr>
                  </a:glow>
                  <a:outerShdw blurRad="38100" dist="38100" dir="2700000" algn="tl">
                    <a:srgbClr val="000000">
                      <a:alpha val="43137"/>
                    </a:srgbClr>
                  </a:outerShdw>
                </a:effectLst>
              </a:rPr>
              <a:t>Canyon</a:t>
            </a:r>
            <a:r>
              <a:rPr lang="es-ES" i="1" dirty="0" smtClean="0">
                <a:effectLst>
                  <a:glow rad="101600">
                    <a:srgbClr val="C00000">
                      <a:alpha val="60000"/>
                    </a:srgbClr>
                  </a:glow>
                  <a:outerShdw blurRad="38100" dist="38100" dir="2700000" algn="tl">
                    <a:srgbClr val="000000">
                      <a:alpha val="43137"/>
                    </a:srgbClr>
                  </a:outerShdw>
                </a:effectLst>
              </a:rPr>
              <a:t>, Arizona),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4000">
        <p14:honeycomb/>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0-#ppt_w/2"/>
                                          </p:val>
                                        </p:tav>
                                        <p:tav tm="100000">
                                          <p:val>
                                            <p:strVal val="#ppt_x"/>
                                          </p:val>
                                        </p:tav>
                                      </p:tavLst>
                                    </p:anim>
                                    <p:anim calcmode="lin" valueType="num">
                                      <p:cBhvr additive="base">
                                        <p:cTn id="16" dur="30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0-#ppt_w/2"/>
                                          </p:val>
                                        </p:tav>
                                        <p:tav tm="100000">
                                          <p:val>
                                            <p:strVal val="#ppt_x"/>
                                          </p:val>
                                        </p:tav>
                                      </p:tavLst>
                                    </p:anim>
                                    <p:anim calcmode="lin" valueType="num">
                                      <p:cBhvr additive="base">
                                        <p:cTn id="20" dur="3000" fill="hold"/>
                                        <p:tgtEl>
                                          <p:spTgt spid="11"/>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3000" fill="hold"/>
                                        <p:tgtEl>
                                          <p:spTgt spid="5"/>
                                        </p:tgtEl>
                                        <p:attrNameLst>
                                          <p:attrName>ppt_x</p:attrName>
                                        </p:attrNameLst>
                                      </p:cBhvr>
                                      <p:tavLst>
                                        <p:tav tm="0">
                                          <p:val>
                                            <p:strVal val="1+#ppt_w/2"/>
                                          </p:val>
                                        </p:tav>
                                        <p:tav tm="100000">
                                          <p:val>
                                            <p:strVal val="#ppt_x"/>
                                          </p:val>
                                        </p:tav>
                                      </p:tavLst>
                                    </p:anim>
                                    <p:anim calcmode="lin" valueType="num">
                                      <p:cBhvr additive="base">
                                        <p:cTn id="24" dur="3000" fill="hold"/>
                                        <p:tgtEl>
                                          <p:spTgt spid="5"/>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1+#ppt_w/2"/>
                                          </p:val>
                                        </p:tav>
                                        <p:tav tm="100000">
                                          <p:val>
                                            <p:strVal val="#ppt_x"/>
                                          </p:val>
                                        </p:tav>
                                      </p:tavLst>
                                    </p:anim>
                                    <p:anim calcmode="lin" valueType="num">
                                      <p:cBhvr additive="base">
                                        <p:cTn id="28" dur="3000" fill="hold"/>
                                        <p:tgtEl>
                                          <p:spTgt spid="8"/>
                                        </p:tgtEl>
                                        <p:attrNameLst>
                                          <p:attrName>ppt_y</p:attrName>
                                        </p:attrNameLst>
                                      </p:cBhvr>
                                      <p:tavLst>
                                        <p:tav tm="0">
                                          <p:val>
                                            <p:strVal val="1+#ppt_h/2"/>
                                          </p:val>
                                        </p:tav>
                                        <p:tav tm="100000">
                                          <p:val>
                                            <p:strVal val="#ppt_y"/>
                                          </p:val>
                                        </p:tav>
                                      </p:tavLst>
                                    </p:anim>
                                  </p:childTnLst>
                                </p:cTn>
                              </p:par>
                              <p:par>
                                <p:cTn id="29" presetID="2" presetClass="entr" presetSubtype="6"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3000" fill="hold"/>
                                        <p:tgtEl>
                                          <p:spTgt spid="9"/>
                                        </p:tgtEl>
                                        <p:attrNameLst>
                                          <p:attrName>ppt_x</p:attrName>
                                        </p:attrNameLst>
                                      </p:cBhvr>
                                      <p:tavLst>
                                        <p:tav tm="0">
                                          <p:val>
                                            <p:strVal val="1+#ppt_w/2"/>
                                          </p:val>
                                        </p:tav>
                                        <p:tav tm="100000">
                                          <p:val>
                                            <p:strVal val="#ppt_x"/>
                                          </p:val>
                                        </p:tav>
                                      </p:tavLst>
                                    </p:anim>
                                    <p:anim calcmode="lin" valueType="num">
                                      <p:cBhvr additive="base">
                                        <p:cTn id="32" dur="3000" fill="hold"/>
                                        <p:tgtEl>
                                          <p:spTgt spid="9"/>
                                        </p:tgtEl>
                                        <p:attrNameLst>
                                          <p:attrName>ppt_y</p:attrName>
                                        </p:attrNameLst>
                                      </p:cBhvr>
                                      <p:tavLst>
                                        <p:tav tm="0">
                                          <p:val>
                                            <p:strVal val="1+#ppt_h/2"/>
                                          </p:val>
                                        </p:tav>
                                        <p:tav tm="100000">
                                          <p:val>
                                            <p:strVal val="#ppt_y"/>
                                          </p:val>
                                        </p:tav>
                                      </p:tavLst>
                                    </p:anim>
                                  </p:childTnLst>
                                </p:cTn>
                              </p:par>
                              <p:par>
                                <p:cTn id="33" presetID="2" presetClass="entr" presetSubtype="6"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1+#ppt_w/2"/>
                                          </p:val>
                                        </p:tav>
                                        <p:tav tm="100000">
                                          <p:val>
                                            <p:strVal val="#ppt_x"/>
                                          </p:val>
                                        </p:tav>
                                      </p:tavLst>
                                    </p:anim>
                                    <p:anim calcmode="lin" valueType="num">
                                      <p:cBhvr additive="base">
                                        <p:cTn id="36" dur="3000" fill="hold"/>
                                        <p:tgtEl>
                                          <p:spTgt spid="12"/>
                                        </p:tgtEl>
                                        <p:attrNameLst>
                                          <p:attrName>ppt_y</p:attrName>
                                        </p:attrNameLst>
                                      </p:cBhvr>
                                      <p:tavLst>
                                        <p:tav tm="0">
                                          <p:val>
                                            <p:strVal val="1+#ppt_h/2"/>
                                          </p:val>
                                        </p:tav>
                                        <p:tav tm="100000">
                                          <p:val>
                                            <p:strVal val="#ppt_y"/>
                                          </p:val>
                                        </p:tav>
                                      </p:tavLst>
                                    </p:anim>
                                  </p:childTnLst>
                                </p:cTn>
                              </p:par>
                              <p:par>
                                <p:cTn id="37" presetID="8" presetClass="emph" presetSubtype="0" fill="hold"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8"/>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9"/>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2"/>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6"/>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7"/>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0"/>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1"/>
                                        </p:tgtEl>
                                        <p:attrNameLst>
                                          <p:attrName>r</p:attrName>
                                        </p:attrNameLst>
                                      </p:cBhvr>
                                    </p:animRot>
                                  </p:childTnLst>
                                </p:cTn>
                              </p:par>
                            </p:childTnLst>
                          </p:cTn>
                        </p:par>
                        <p:par>
                          <p:cTn id="53" fill="hold">
                            <p:stCondLst>
                              <p:cond delay="3000"/>
                            </p:stCondLst>
                            <p:childTnLst>
                              <p:par>
                                <p:cTn id="54" presetID="2" presetClass="exit" presetSubtype="2" fill="hold" nodeType="afterEffect">
                                  <p:stCondLst>
                                    <p:cond delay="0"/>
                                  </p:stCondLst>
                                  <p:childTnLst>
                                    <p:anim calcmode="lin" valueType="num">
                                      <p:cBhvr additive="base">
                                        <p:cTn id="55" dur="3000"/>
                                        <p:tgtEl>
                                          <p:spTgt spid="6"/>
                                        </p:tgtEl>
                                        <p:attrNameLst>
                                          <p:attrName>ppt_x</p:attrName>
                                        </p:attrNameLst>
                                      </p:cBhvr>
                                      <p:tavLst>
                                        <p:tav tm="0">
                                          <p:val>
                                            <p:strVal val="ppt_x"/>
                                          </p:val>
                                        </p:tav>
                                        <p:tav tm="100000">
                                          <p:val>
                                            <p:strVal val="1+ppt_w/2"/>
                                          </p:val>
                                        </p:tav>
                                      </p:tavLst>
                                    </p:anim>
                                    <p:anim calcmode="lin" valueType="num">
                                      <p:cBhvr additive="base">
                                        <p:cTn id="56" dur="3000"/>
                                        <p:tgtEl>
                                          <p:spTgt spid="6"/>
                                        </p:tgtEl>
                                        <p:attrNameLst>
                                          <p:attrName>ppt_y</p:attrName>
                                        </p:attrNameLst>
                                      </p:cBhvr>
                                      <p:tavLst>
                                        <p:tav tm="0">
                                          <p:val>
                                            <p:strVal val="ppt_y"/>
                                          </p:val>
                                        </p:tav>
                                        <p:tav tm="100000">
                                          <p:val>
                                            <p:strVal val="ppt_y"/>
                                          </p:val>
                                        </p:tav>
                                      </p:tavLst>
                                    </p:anim>
                                    <p:set>
                                      <p:cBhvr>
                                        <p:cTn id="57" dur="1" fill="hold">
                                          <p:stCondLst>
                                            <p:cond delay="2999"/>
                                          </p:stCondLst>
                                        </p:cTn>
                                        <p:tgtEl>
                                          <p:spTgt spid="6"/>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7"/>
                                        </p:tgtEl>
                                        <p:attrNameLst>
                                          <p:attrName>ppt_x</p:attrName>
                                        </p:attrNameLst>
                                      </p:cBhvr>
                                      <p:tavLst>
                                        <p:tav tm="0">
                                          <p:val>
                                            <p:strVal val="ppt_x"/>
                                          </p:val>
                                        </p:tav>
                                        <p:tav tm="100000">
                                          <p:val>
                                            <p:strVal val="1+ppt_w/2"/>
                                          </p:val>
                                        </p:tav>
                                      </p:tavLst>
                                    </p:anim>
                                    <p:anim calcmode="lin" valueType="num">
                                      <p:cBhvr additive="base">
                                        <p:cTn id="60" dur="3000"/>
                                        <p:tgtEl>
                                          <p:spTgt spid="7"/>
                                        </p:tgtEl>
                                        <p:attrNameLst>
                                          <p:attrName>ppt_y</p:attrName>
                                        </p:attrNameLst>
                                      </p:cBhvr>
                                      <p:tavLst>
                                        <p:tav tm="0">
                                          <p:val>
                                            <p:strVal val="ppt_y"/>
                                          </p:val>
                                        </p:tav>
                                        <p:tav tm="100000">
                                          <p:val>
                                            <p:strVal val="ppt_y"/>
                                          </p:val>
                                        </p:tav>
                                      </p:tavLst>
                                    </p:anim>
                                    <p:set>
                                      <p:cBhvr>
                                        <p:cTn id="61" dur="1" fill="hold">
                                          <p:stCondLst>
                                            <p:cond delay="2999"/>
                                          </p:stCondLst>
                                        </p:cTn>
                                        <p:tgtEl>
                                          <p:spTgt spid="7"/>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10"/>
                                        </p:tgtEl>
                                        <p:attrNameLst>
                                          <p:attrName>ppt_x</p:attrName>
                                        </p:attrNameLst>
                                      </p:cBhvr>
                                      <p:tavLst>
                                        <p:tav tm="0">
                                          <p:val>
                                            <p:strVal val="ppt_x"/>
                                          </p:val>
                                        </p:tav>
                                        <p:tav tm="100000">
                                          <p:val>
                                            <p:strVal val="1+ppt_w/2"/>
                                          </p:val>
                                        </p:tav>
                                      </p:tavLst>
                                    </p:anim>
                                    <p:anim calcmode="lin" valueType="num">
                                      <p:cBhvr additive="base">
                                        <p:cTn id="64" dur="3000"/>
                                        <p:tgtEl>
                                          <p:spTgt spid="10"/>
                                        </p:tgtEl>
                                        <p:attrNameLst>
                                          <p:attrName>ppt_y</p:attrName>
                                        </p:attrNameLst>
                                      </p:cBhvr>
                                      <p:tavLst>
                                        <p:tav tm="0">
                                          <p:val>
                                            <p:strVal val="ppt_y"/>
                                          </p:val>
                                        </p:tav>
                                        <p:tav tm="100000">
                                          <p:val>
                                            <p:strVal val="ppt_y"/>
                                          </p:val>
                                        </p:tav>
                                      </p:tavLst>
                                    </p:anim>
                                    <p:set>
                                      <p:cBhvr>
                                        <p:cTn id="65" dur="1" fill="hold">
                                          <p:stCondLst>
                                            <p:cond delay="2999"/>
                                          </p:stCondLst>
                                        </p:cTn>
                                        <p:tgtEl>
                                          <p:spTgt spid="10"/>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11"/>
                                        </p:tgtEl>
                                        <p:attrNameLst>
                                          <p:attrName>ppt_x</p:attrName>
                                        </p:attrNameLst>
                                      </p:cBhvr>
                                      <p:tavLst>
                                        <p:tav tm="0">
                                          <p:val>
                                            <p:strVal val="ppt_x"/>
                                          </p:val>
                                        </p:tav>
                                        <p:tav tm="100000">
                                          <p:val>
                                            <p:strVal val="1+ppt_w/2"/>
                                          </p:val>
                                        </p:tav>
                                      </p:tavLst>
                                    </p:anim>
                                    <p:anim calcmode="lin" valueType="num">
                                      <p:cBhvr additive="base">
                                        <p:cTn id="68" dur="3000"/>
                                        <p:tgtEl>
                                          <p:spTgt spid="11"/>
                                        </p:tgtEl>
                                        <p:attrNameLst>
                                          <p:attrName>ppt_y</p:attrName>
                                        </p:attrNameLst>
                                      </p:cBhvr>
                                      <p:tavLst>
                                        <p:tav tm="0">
                                          <p:val>
                                            <p:strVal val="ppt_y"/>
                                          </p:val>
                                        </p:tav>
                                        <p:tav tm="100000">
                                          <p:val>
                                            <p:strVal val="ppt_y"/>
                                          </p:val>
                                        </p:tav>
                                      </p:tavLst>
                                    </p:anim>
                                    <p:set>
                                      <p:cBhvr>
                                        <p:cTn id="69" dur="1" fill="hold">
                                          <p:stCondLst>
                                            <p:cond delay="2999"/>
                                          </p:stCondLst>
                                        </p:cTn>
                                        <p:tgtEl>
                                          <p:spTgt spid="11"/>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3000"/>
                                        <p:tgtEl>
                                          <p:spTgt spid="5"/>
                                        </p:tgtEl>
                                        <p:attrNameLst>
                                          <p:attrName>ppt_x</p:attrName>
                                        </p:attrNameLst>
                                      </p:cBhvr>
                                      <p:tavLst>
                                        <p:tav tm="0">
                                          <p:val>
                                            <p:strVal val="ppt_x"/>
                                          </p:val>
                                        </p:tav>
                                        <p:tav tm="100000">
                                          <p:val>
                                            <p:strVal val="0-ppt_w/2"/>
                                          </p:val>
                                        </p:tav>
                                      </p:tavLst>
                                    </p:anim>
                                    <p:anim calcmode="lin" valueType="num">
                                      <p:cBhvr additive="base">
                                        <p:cTn id="72" dur="3000"/>
                                        <p:tgtEl>
                                          <p:spTgt spid="5"/>
                                        </p:tgtEl>
                                        <p:attrNameLst>
                                          <p:attrName>ppt_y</p:attrName>
                                        </p:attrNameLst>
                                      </p:cBhvr>
                                      <p:tavLst>
                                        <p:tav tm="0">
                                          <p:val>
                                            <p:strVal val="ppt_y"/>
                                          </p:val>
                                        </p:tav>
                                        <p:tav tm="100000">
                                          <p:val>
                                            <p:strVal val="ppt_y"/>
                                          </p:val>
                                        </p:tav>
                                      </p:tavLst>
                                    </p:anim>
                                    <p:set>
                                      <p:cBhvr>
                                        <p:cTn id="73" dur="1" fill="hold">
                                          <p:stCondLst>
                                            <p:cond delay="2999"/>
                                          </p:stCondLst>
                                        </p:cTn>
                                        <p:tgtEl>
                                          <p:spTgt spid="5"/>
                                        </p:tgtEl>
                                        <p:attrNameLst>
                                          <p:attrName>style.visibility</p:attrName>
                                        </p:attrNameLst>
                                      </p:cBhvr>
                                      <p:to>
                                        <p:strVal val="hidden"/>
                                      </p:to>
                                    </p:set>
                                  </p:childTnLst>
                                </p:cTn>
                              </p:par>
                              <p:par>
                                <p:cTn id="74" presetID="2" presetClass="exit" presetSubtype="8" fill="hold" nodeType="withEffect">
                                  <p:stCondLst>
                                    <p:cond delay="0"/>
                                  </p:stCondLst>
                                  <p:childTnLst>
                                    <p:anim calcmode="lin" valueType="num">
                                      <p:cBhvr additive="base">
                                        <p:cTn id="75" dur="3000"/>
                                        <p:tgtEl>
                                          <p:spTgt spid="8"/>
                                        </p:tgtEl>
                                        <p:attrNameLst>
                                          <p:attrName>ppt_x</p:attrName>
                                        </p:attrNameLst>
                                      </p:cBhvr>
                                      <p:tavLst>
                                        <p:tav tm="0">
                                          <p:val>
                                            <p:strVal val="ppt_x"/>
                                          </p:val>
                                        </p:tav>
                                        <p:tav tm="100000">
                                          <p:val>
                                            <p:strVal val="0-ppt_w/2"/>
                                          </p:val>
                                        </p:tav>
                                      </p:tavLst>
                                    </p:anim>
                                    <p:anim calcmode="lin" valueType="num">
                                      <p:cBhvr additive="base">
                                        <p:cTn id="76" dur="3000"/>
                                        <p:tgtEl>
                                          <p:spTgt spid="8"/>
                                        </p:tgtEl>
                                        <p:attrNameLst>
                                          <p:attrName>ppt_y</p:attrName>
                                        </p:attrNameLst>
                                      </p:cBhvr>
                                      <p:tavLst>
                                        <p:tav tm="0">
                                          <p:val>
                                            <p:strVal val="ppt_y"/>
                                          </p:val>
                                        </p:tav>
                                        <p:tav tm="100000">
                                          <p:val>
                                            <p:strVal val="ppt_y"/>
                                          </p:val>
                                        </p:tav>
                                      </p:tavLst>
                                    </p:anim>
                                    <p:set>
                                      <p:cBhvr>
                                        <p:cTn id="77" dur="1" fill="hold">
                                          <p:stCondLst>
                                            <p:cond delay="2999"/>
                                          </p:stCondLst>
                                        </p:cTn>
                                        <p:tgtEl>
                                          <p:spTgt spid="8"/>
                                        </p:tgtEl>
                                        <p:attrNameLst>
                                          <p:attrName>style.visibility</p:attrName>
                                        </p:attrNameLst>
                                      </p:cBhvr>
                                      <p:to>
                                        <p:strVal val="hidden"/>
                                      </p:to>
                                    </p:set>
                                  </p:childTnLst>
                                </p:cTn>
                              </p:par>
                              <p:par>
                                <p:cTn id="78" presetID="2" presetClass="exit" presetSubtype="8" fill="hold" nodeType="withEffect">
                                  <p:stCondLst>
                                    <p:cond delay="0"/>
                                  </p:stCondLst>
                                  <p:childTnLst>
                                    <p:anim calcmode="lin" valueType="num">
                                      <p:cBhvr additive="base">
                                        <p:cTn id="79" dur="3000"/>
                                        <p:tgtEl>
                                          <p:spTgt spid="9"/>
                                        </p:tgtEl>
                                        <p:attrNameLst>
                                          <p:attrName>ppt_x</p:attrName>
                                        </p:attrNameLst>
                                      </p:cBhvr>
                                      <p:tavLst>
                                        <p:tav tm="0">
                                          <p:val>
                                            <p:strVal val="ppt_x"/>
                                          </p:val>
                                        </p:tav>
                                        <p:tav tm="100000">
                                          <p:val>
                                            <p:strVal val="0-ppt_w/2"/>
                                          </p:val>
                                        </p:tav>
                                      </p:tavLst>
                                    </p:anim>
                                    <p:anim calcmode="lin" valueType="num">
                                      <p:cBhvr additive="base">
                                        <p:cTn id="80" dur="3000"/>
                                        <p:tgtEl>
                                          <p:spTgt spid="9"/>
                                        </p:tgtEl>
                                        <p:attrNameLst>
                                          <p:attrName>ppt_y</p:attrName>
                                        </p:attrNameLst>
                                      </p:cBhvr>
                                      <p:tavLst>
                                        <p:tav tm="0">
                                          <p:val>
                                            <p:strVal val="ppt_y"/>
                                          </p:val>
                                        </p:tav>
                                        <p:tav tm="100000">
                                          <p:val>
                                            <p:strVal val="ppt_y"/>
                                          </p:val>
                                        </p:tav>
                                      </p:tavLst>
                                    </p:anim>
                                    <p:set>
                                      <p:cBhvr>
                                        <p:cTn id="81" dur="1" fill="hold">
                                          <p:stCondLst>
                                            <p:cond delay="2999"/>
                                          </p:stCondLst>
                                        </p:cTn>
                                        <p:tgtEl>
                                          <p:spTgt spid="9"/>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3000"/>
                                        <p:tgtEl>
                                          <p:spTgt spid="12"/>
                                        </p:tgtEl>
                                        <p:attrNameLst>
                                          <p:attrName>ppt_x</p:attrName>
                                        </p:attrNameLst>
                                      </p:cBhvr>
                                      <p:tavLst>
                                        <p:tav tm="0">
                                          <p:val>
                                            <p:strVal val="ppt_x"/>
                                          </p:val>
                                        </p:tav>
                                        <p:tav tm="100000">
                                          <p:val>
                                            <p:strVal val="0-ppt_w/2"/>
                                          </p:val>
                                        </p:tav>
                                      </p:tavLst>
                                    </p:anim>
                                    <p:anim calcmode="lin" valueType="num">
                                      <p:cBhvr additive="base">
                                        <p:cTn id="84" dur="3000"/>
                                        <p:tgtEl>
                                          <p:spTgt spid="12"/>
                                        </p:tgtEl>
                                        <p:attrNameLst>
                                          <p:attrName>ppt_y</p:attrName>
                                        </p:attrNameLst>
                                      </p:cBhvr>
                                      <p:tavLst>
                                        <p:tav tm="0">
                                          <p:val>
                                            <p:strVal val="ppt_y"/>
                                          </p:val>
                                        </p:tav>
                                        <p:tav tm="100000">
                                          <p:val>
                                            <p:strVal val="ppt_y"/>
                                          </p:val>
                                        </p:tav>
                                      </p:tavLst>
                                    </p:anim>
                                    <p:set>
                                      <p:cBhvr>
                                        <p:cTn id="85" dur="1" fill="hold">
                                          <p:stCondLst>
                                            <p:cond delay="2999"/>
                                          </p:stCondLst>
                                        </p:cTn>
                                        <p:tgtEl>
                                          <p:spTgt spid="12"/>
                                        </p:tgtEl>
                                        <p:attrNameLst>
                                          <p:attrName>style.visibility</p:attrName>
                                        </p:attrNameLst>
                                      </p:cBhvr>
                                      <p:to>
                                        <p:strVal val="hidden"/>
                                      </p:to>
                                    </p:set>
                                  </p:childTnLst>
                                </p:cTn>
                              </p:par>
                              <p:par>
                                <p:cTn id="86" presetID="23" presetClass="entr" presetSubtype="27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 calcmode="lin" valueType="num">
                                      <p:cBhvr>
                                        <p:cTn id="88" dur="3000" fill="hold"/>
                                        <p:tgtEl>
                                          <p:spTgt spid="4"/>
                                        </p:tgtEl>
                                        <p:attrNameLst>
                                          <p:attrName>ppt_w</p:attrName>
                                        </p:attrNameLst>
                                      </p:cBhvr>
                                      <p:tavLst>
                                        <p:tav tm="0">
                                          <p:val>
                                            <p:strVal val="2/3*#ppt_w"/>
                                          </p:val>
                                        </p:tav>
                                        <p:tav tm="100000">
                                          <p:val>
                                            <p:strVal val="#ppt_w"/>
                                          </p:val>
                                        </p:tav>
                                      </p:tavLst>
                                    </p:anim>
                                    <p:anim calcmode="lin" valueType="num">
                                      <p:cBhvr>
                                        <p:cTn id="89" dur="3000" fill="hold"/>
                                        <p:tgtEl>
                                          <p:spTgt spid="4"/>
                                        </p:tgtEl>
                                        <p:attrNameLst>
                                          <p:attrName>ppt_h</p:attrName>
                                        </p:attrNameLst>
                                      </p:cBhvr>
                                      <p:tavLst>
                                        <p:tav tm="0">
                                          <p:val>
                                            <p:strVal val="2/3*#ppt_h"/>
                                          </p:val>
                                        </p:tav>
                                        <p:tav tm="100000">
                                          <p:val>
                                            <p:strVal val="#ppt_h"/>
                                          </p:val>
                                        </p:tav>
                                      </p:tavLst>
                                    </p:anim>
                                  </p:childTnLst>
                                </p:cTn>
                              </p:par>
                              <p:par>
                                <p:cTn id="90" presetID="16" presetClass="entr" presetSubtype="37" fill="hold" nodeType="with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barn(outVertical)">
                                      <p:cBhvr>
                                        <p:cTn id="92" dur="3000"/>
                                        <p:tgtEl>
                                          <p:spTgt spid="4"/>
                                        </p:tgtEl>
                                      </p:cBhvr>
                                    </p:animEffect>
                                  </p:childTnLst>
                                </p:cTn>
                              </p:par>
                            </p:childTnLst>
                          </p:cTn>
                        </p:par>
                        <p:par>
                          <p:cTn id="93" fill="hold">
                            <p:stCondLst>
                              <p:cond delay="6000"/>
                            </p:stCondLst>
                            <p:childTnLst>
                              <p:par>
                                <p:cTn id="94" presetID="40" presetClass="entr" presetSubtype="0" fill="hold" grpId="0" nodeType="afterEffect">
                                  <p:stCondLst>
                                    <p:cond delay="0"/>
                                  </p:stCondLst>
                                  <p:iterate type="lt">
                                    <p:tmPct val="10000"/>
                                  </p:iterate>
                                  <p:childTnLst>
                                    <p:set>
                                      <p:cBhvr>
                                        <p:cTn id="95" dur="1" fill="hold">
                                          <p:stCondLst>
                                            <p:cond delay="0"/>
                                          </p:stCondLst>
                                        </p:cTn>
                                        <p:tgtEl>
                                          <p:spTgt spid="13"/>
                                        </p:tgtEl>
                                        <p:attrNameLst>
                                          <p:attrName>style.visibility</p:attrName>
                                        </p:attrNameLst>
                                      </p:cBhvr>
                                      <p:to>
                                        <p:strVal val="visible"/>
                                      </p:to>
                                    </p:set>
                                    <p:animEffect transition="in" filter="fade">
                                      <p:cBhvr>
                                        <p:cTn id="96" dur="1000"/>
                                        <p:tgtEl>
                                          <p:spTgt spid="13"/>
                                        </p:tgtEl>
                                      </p:cBhvr>
                                    </p:animEffect>
                                    <p:anim calcmode="lin" valueType="num">
                                      <p:cBhvr>
                                        <p:cTn id="97" dur="1000" fill="hold"/>
                                        <p:tgtEl>
                                          <p:spTgt spid="13"/>
                                        </p:tgtEl>
                                        <p:attrNameLst>
                                          <p:attrName>ppt_x</p:attrName>
                                        </p:attrNameLst>
                                      </p:cBhvr>
                                      <p:tavLst>
                                        <p:tav tm="0">
                                          <p:val>
                                            <p:strVal val="#ppt_x-.1"/>
                                          </p:val>
                                        </p:tav>
                                        <p:tav tm="100000">
                                          <p:val>
                                            <p:strVal val="#ppt_x"/>
                                          </p:val>
                                        </p:tav>
                                      </p:tavLst>
                                    </p:anim>
                                    <p:anim calcmode="lin" valueType="num">
                                      <p:cBhvr>
                                        <p:cTn id="98"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_061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edio marco"/>
          <p:cNvSpPr/>
          <p:nvPr/>
        </p:nvSpPr>
        <p:spPr>
          <a:xfrm>
            <a:off x="500063" y="0"/>
            <a:ext cx="3214687" cy="2381250"/>
          </a:xfrm>
          <a:prstGeom prst="halfFrame">
            <a:avLst>
              <a:gd name="adj1" fmla="val 7999"/>
              <a:gd name="adj2" fmla="val 9999"/>
            </a:avLst>
          </a:prstGeom>
          <a:noFill/>
          <a:ln w="38100">
            <a:solidFill>
              <a:schemeClr val="tx1">
                <a:lumMod val="6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edio marco"/>
          <p:cNvSpPr/>
          <p:nvPr/>
        </p:nvSpPr>
        <p:spPr>
          <a:xfrm rot="5400000">
            <a:off x="5947568" y="-89693"/>
            <a:ext cx="2678113" cy="2857500"/>
          </a:xfrm>
          <a:prstGeom prst="halfFrame">
            <a:avLst>
              <a:gd name="adj1" fmla="val 7999"/>
              <a:gd name="adj2" fmla="val 9999"/>
            </a:avLst>
          </a:prstGeom>
          <a:noFill/>
          <a:ln w="38100">
            <a:solidFill>
              <a:schemeClr val="tx1">
                <a:lumMod val="6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edio marco"/>
          <p:cNvSpPr/>
          <p:nvPr/>
        </p:nvSpPr>
        <p:spPr>
          <a:xfrm rot="16200000">
            <a:off x="589757" y="2947194"/>
            <a:ext cx="2678112" cy="2857500"/>
          </a:xfrm>
          <a:prstGeom prst="halfFrame">
            <a:avLst>
              <a:gd name="adj1" fmla="val 7999"/>
              <a:gd name="adj2" fmla="val 9999"/>
            </a:avLst>
          </a:prstGeom>
          <a:noFill/>
          <a:ln w="38100">
            <a:solidFill>
              <a:schemeClr val="tx1">
                <a:lumMod val="6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edio marco"/>
          <p:cNvSpPr/>
          <p:nvPr/>
        </p:nvSpPr>
        <p:spPr>
          <a:xfrm rot="10800000">
            <a:off x="5500688" y="3333750"/>
            <a:ext cx="3214687" cy="2381250"/>
          </a:xfrm>
          <a:prstGeom prst="halfFrame">
            <a:avLst>
              <a:gd name="adj1" fmla="val 7999"/>
              <a:gd name="adj2" fmla="val 9999"/>
            </a:avLst>
          </a:prstGeom>
          <a:noFill/>
          <a:ln w="38100">
            <a:solidFill>
              <a:schemeClr val="tx1">
                <a:lumMod val="6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edio marco"/>
          <p:cNvSpPr/>
          <p:nvPr/>
        </p:nvSpPr>
        <p:spPr>
          <a:xfrm>
            <a:off x="1071563" y="298450"/>
            <a:ext cx="3214687" cy="2381250"/>
          </a:xfrm>
          <a:prstGeom prst="halfFrame">
            <a:avLst>
              <a:gd name="adj1" fmla="val 7999"/>
              <a:gd name="adj2" fmla="val 9999"/>
            </a:avLst>
          </a:prstGeom>
          <a:noFill/>
          <a:ln w="38100">
            <a:solidFill>
              <a:schemeClr val="tx1">
                <a:lumMod val="6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edio marco"/>
          <p:cNvSpPr/>
          <p:nvPr/>
        </p:nvSpPr>
        <p:spPr>
          <a:xfrm rot="5400000">
            <a:off x="5518150" y="268288"/>
            <a:ext cx="2679700" cy="2857500"/>
          </a:xfrm>
          <a:prstGeom prst="halfFrame">
            <a:avLst>
              <a:gd name="adj1" fmla="val 9332"/>
              <a:gd name="adj2" fmla="val 7332"/>
            </a:avLst>
          </a:prstGeom>
          <a:noFill/>
          <a:ln w="38100">
            <a:solidFill>
              <a:schemeClr val="tx1">
                <a:lumMod val="6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edio marco"/>
          <p:cNvSpPr/>
          <p:nvPr/>
        </p:nvSpPr>
        <p:spPr>
          <a:xfrm rot="10800000">
            <a:off x="5072063" y="2976563"/>
            <a:ext cx="3214687" cy="2381250"/>
          </a:xfrm>
          <a:prstGeom prst="halfFrame">
            <a:avLst>
              <a:gd name="adj1" fmla="val 9999"/>
              <a:gd name="adj2" fmla="val 9999"/>
            </a:avLst>
          </a:prstGeom>
          <a:noFill/>
          <a:ln w="38100">
            <a:solidFill>
              <a:schemeClr val="tx1">
                <a:lumMod val="6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edio marco"/>
          <p:cNvSpPr/>
          <p:nvPr/>
        </p:nvSpPr>
        <p:spPr>
          <a:xfrm rot="16200000">
            <a:off x="1160463" y="2649538"/>
            <a:ext cx="2679700" cy="2857500"/>
          </a:xfrm>
          <a:prstGeom prst="halfFrame">
            <a:avLst>
              <a:gd name="adj1" fmla="val 9999"/>
              <a:gd name="adj2" fmla="val 9332"/>
            </a:avLst>
          </a:prstGeom>
          <a:noFill/>
          <a:ln w="38100">
            <a:solidFill>
              <a:schemeClr val="tx1">
                <a:lumMod val="6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edio marco"/>
          <p:cNvSpPr/>
          <p:nvPr/>
        </p:nvSpPr>
        <p:spPr>
          <a:xfrm>
            <a:off x="1643063" y="655638"/>
            <a:ext cx="3214687" cy="2082800"/>
          </a:xfrm>
          <a:prstGeom prst="halfFrame">
            <a:avLst>
              <a:gd name="adj1" fmla="val 10285"/>
              <a:gd name="adj2" fmla="val 9999"/>
            </a:avLst>
          </a:prstGeom>
          <a:noFill/>
          <a:ln w="38100">
            <a:solidFill>
              <a:schemeClr val="tx1">
                <a:lumMod val="6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edio marco"/>
          <p:cNvSpPr/>
          <p:nvPr/>
        </p:nvSpPr>
        <p:spPr>
          <a:xfrm rot="16200000">
            <a:off x="1881188" y="2441575"/>
            <a:ext cx="2381250" cy="2857500"/>
          </a:xfrm>
          <a:prstGeom prst="halfFrame">
            <a:avLst>
              <a:gd name="adj1" fmla="val 9999"/>
              <a:gd name="adj2" fmla="val 9332"/>
            </a:avLst>
          </a:prstGeom>
          <a:noFill/>
          <a:ln w="38100">
            <a:solidFill>
              <a:schemeClr val="tx1">
                <a:lumMod val="6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edio marco"/>
          <p:cNvSpPr/>
          <p:nvPr/>
        </p:nvSpPr>
        <p:spPr>
          <a:xfrm rot="10800000">
            <a:off x="4714875" y="2976563"/>
            <a:ext cx="3214688" cy="2084387"/>
          </a:xfrm>
          <a:prstGeom prst="halfFrame">
            <a:avLst>
              <a:gd name="adj1" fmla="val 9523"/>
              <a:gd name="adj2" fmla="val 9999"/>
            </a:avLst>
          </a:prstGeom>
          <a:noFill/>
          <a:ln w="38100">
            <a:solidFill>
              <a:schemeClr val="tx1">
                <a:lumMod val="6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edio marco"/>
          <p:cNvSpPr/>
          <p:nvPr/>
        </p:nvSpPr>
        <p:spPr>
          <a:xfrm rot="5400000">
            <a:off x="5310188" y="417513"/>
            <a:ext cx="2381250" cy="2857500"/>
          </a:xfrm>
          <a:prstGeom prst="halfFrame">
            <a:avLst>
              <a:gd name="adj1" fmla="val 9332"/>
              <a:gd name="adj2" fmla="val 7999"/>
            </a:avLst>
          </a:prstGeom>
          <a:noFill/>
          <a:ln w="38100">
            <a:solidFill>
              <a:schemeClr val="tx1">
                <a:lumMod val="6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CuadroTexto"/>
          <p:cNvSpPr txBox="1"/>
          <p:nvPr/>
        </p:nvSpPr>
        <p:spPr>
          <a:xfrm>
            <a:off x="539552"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nieve llega a Arizona y viste de blanco el Gran Cañón del Colorado. Un     </a:t>
            </a:r>
          </a:p>
          <a:p>
            <a:r>
              <a:rPr lang="es-ES" i="1" cap="all" dirty="0" smtClean="0">
                <a:effectLst>
                  <a:glow rad="101600">
                    <a:srgbClr val="C00000">
                      <a:alpha val="60000"/>
                    </a:srgbClr>
                  </a:glow>
                  <a:outerShdw blurRad="38100" dist="38100" dir="2700000" algn="tl">
                    <a:srgbClr val="000000">
                      <a:alpha val="43137"/>
                    </a:srgbClr>
                  </a:outerShdw>
                </a:effectLst>
              </a:rPr>
              <a:t>PAISAJE INUSUAL. </a:t>
            </a:r>
            <a:r>
              <a:rPr lang="es-ES" i="1" dirty="0" smtClean="0">
                <a:effectLst>
                  <a:glow rad="101600">
                    <a:srgbClr val="C00000">
                      <a:alpha val="60000"/>
                    </a:srgbClr>
                  </a:glow>
                  <a:outerShdw blurRad="38100" dist="38100" dir="2700000" algn="tl">
                    <a:srgbClr val="000000">
                      <a:alpha val="43137"/>
                    </a:srgbClr>
                  </a:outerShdw>
                </a:effectLst>
              </a:rPr>
              <a:t>La insólita estampa se debe a la presencia de una masa de aire frío en el sudoeste de Estados Unidos.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ferris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1+#ppt_w/2"/>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3000" fill="hold"/>
                                        <p:tgtEl>
                                          <p:spTgt spid="13"/>
                                        </p:tgtEl>
                                        <p:attrNameLst>
                                          <p:attrName>ppt_x</p:attrName>
                                        </p:attrNameLst>
                                      </p:cBhvr>
                                      <p:tavLst>
                                        <p:tav tm="0">
                                          <p:val>
                                            <p:strVal val="1+#ppt_w/2"/>
                                          </p:val>
                                        </p:tav>
                                        <p:tav tm="100000">
                                          <p:val>
                                            <p:strVal val="#ppt_x"/>
                                          </p:val>
                                        </p:tav>
                                      </p:tavLst>
                                    </p:anim>
                                    <p:anim calcmode="lin" valueType="num">
                                      <p:cBhvr additive="base">
                                        <p:cTn id="16" dur="30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0-#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0-#ppt_w/2"/>
                                          </p:val>
                                        </p:tav>
                                        <p:tav tm="100000">
                                          <p:val>
                                            <p:strVal val="#ppt_x"/>
                                          </p:val>
                                        </p:tav>
                                      </p:tavLst>
                                    </p:anim>
                                    <p:anim calcmode="lin" valueType="num">
                                      <p:cBhvr additive="base">
                                        <p:cTn id="24" dur="3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0-#ppt_w/2"/>
                                          </p:val>
                                        </p:tav>
                                        <p:tav tm="100000">
                                          <p:val>
                                            <p:strVal val="#ppt_x"/>
                                          </p:val>
                                        </p:tav>
                                      </p:tavLst>
                                    </p:anim>
                                    <p:anim calcmode="lin" valueType="num">
                                      <p:cBhvr additive="base">
                                        <p:cTn id="28" dur="30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0-#ppt_w/2"/>
                                          </p:val>
                                        </p:tav>
                                        <p:tav tm="100000">
                                          <p:val>
                                            <p:strVal val="#ppt_x"/>
                                          </p:val>
                                        </p:tav>
                                      </p:tavLst>
                                    </p:anim>
                                    <p:anim calcmode="lin" valueType="num">
                                      <p:cBhvr additive="base">
                                        <p:cTn id="32" dur="3000" fill="hold"/>
                                        <p:tgtEl>
                                          <p:spTgt spid="8"/>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0-#ppt_w/2"/>
                                          </p:val>
                                        </p:tav>
                                        <p:tav tm="100000">
                                          <p:val>
                                            <p:strVal val="#ppt_x"/>
                                          </p:val>
                                        </p:tav>
                                      </p:tavLst>
                                    </p:anim>
                                    <p:anim calcmode="lin" valueType="num">
                                      <p:cBhvr additive="base">
                                        <p:cTn id="36" dur="3000" fill="hold"/>
                                        <p:tgtEl>
                                          <p:spTgt spid="11"/>
                                        </p:tgtEl>
                                        <p:attrNameLst>
                                          <p:attrName>ppt_y</p:attrName>
                                        </p:attrNameLst>
                                      </p:cBhvr>
                                      <p:tavLst>
                                        <p:tav tm="0">
                                          <p:val>
                                            <p:strVal val="0-#ppt_h/2"/>
                                          </p:val>
                                        </p:tav>
                                        <p:tav tm="100000">
                                          <p:val>
                                            <p:strVal val="#ppt_y"/>
                                          </p:val>
                                        </p:tav>
                                      </p:tavLst>
                                    </p:anim>
                                  </p:childTnLst>
                                </p:cTn>
                              </p:par>
                              <p:par>
                                <p:cTn id="37" presetID="2" presetClass="entr" presetSubtype="9"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0-#ppt_w/2"/>
                                          </p:val>
                                        </p:tav>
                                        <p:tav tm="100000">
                                          <p:val>
                                            <p:strVal val="#ppt_x"/>
                                          </p:val>
                                        </p:tav>
                                      </p:tavLst>
                                    </p:anim>
                                    <p:anim calcmode="lin" valueType="num">
                                      <p:cBhvr additive="base">
                                        <p:cTn id="40" dur="3000" fill="hold"/>
                                        <p:tgtEl>
                                          <p:spTgt spid="15"/>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1+#ppt_w/2"/>
                                          </p:val>
                                        </p:tav>
                                        <p:tav tm="100000">
                                          <p:val>
                                            <p:strVal val="#ppt_x"/>
                                          </p:val>
                                        </p:tav>
                                      </p:tavLst>
                                    </p:anim>
                                    <p:anim calcmode="lin" valueType="num">
                                      <p:cBhvr additive="base">
                                        <p:cTn id="44" dur="3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3000" fill="hold"/>
                                        <p:tgtEl>
                                          <p:spTgt spid="12"/>
                                        </p:tgtEl>
                                        <p:attrNameLst>
                                          <p:attrName>ppt_x</p:attrName>
                                        </p:attrNameLst>
                                      </p:cBhvr>
                                      <p:tavLst>
                                        <p:tav tm="0">
                                          <p:val>
                                            <p:strVal val="1+#ppt_w/2"/>
                                          </p:val>
                                        </p:tav>
                                        <p:tav tm="100000">
                                          <p:val>
                                            <p:strVal val="#ppt_x"/>
                                          </p:val>
                                        </p:tav>
                                      </p:tavLst>
                                    </p:anim>
                                    <p:anim calcmode="lin" valueType="num">
                                      <p:cBhvr additive="base">
                                        <p:cTn id="48" dur="3000" fill="hold"/>
                                        <p:tgtEl>
                                          <p:spTgt spid="12"/>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3000" fill="hold"/>
                                        <p:tgtEl>
                                          <p:spTgt spid="14"/>
                                        </p:tgtEl>
                                        <p:attrNameLst>
                                          <p:attrName>ppt_x</p:attrName>
                                        </p:attrNameLst>
                                      </p:cBhvr>
                                      <p:tavLst>
                                        <p:tav tm="0">
                                          <p:val>
                                            <p:strVal val="1+#ppt_w/2"/>
                                          </p:val>
                                        </p:tav>
                                        <p:tav tm="100000">
                                          <p:val>
                                            <p:strVal val="#ppt_x"/>
                                          </p:val>
                                        </p:tav>
                                      </p:tavLst>
                                    </p:anim>
                                    <p:anim calcmode="lin" valueType="num">
                                      <p:cBhvr additive="base">
                                        <p:cTn id="52" dur="3000" fill="hold"/>
                                        <p:tgtEl>
                                          <p:spTgt spid="14"/>
                                        </p:tgtEl>
                                        <p:attrNameLst>
                                          <p:attrName>ppt_y</p:attrName>
                                        </p:attrNameLst>
                                      </p:cBhvr>
                                      <p:tavLst>
                                        <p:tav tm="0">
                                          <p:val>
                                            <p:strVal val="0-#ppt_h/2"/>
                                          </p:val>
                                        </p:tav>
                                        <p:tav tm="100000">
                                          <p:val>
                                            <p:strVal val="#ppt_y"/>
                                          </p:val>
                                        </p:tav>
                                      </p:tavLst>
                                    </p:anim>
                                  </p:childTnLst>
                                </p:cTn>
                              </p:par>
                            </p:childTnLst>
                          </p:cTn>
                        </p:par>
                        <p:par>
                          <p:cTn id="53" fill="hold">
                            <p:stCondLst>
                              <p:cond delay="3000"/>
                            </p:stCondLst>
                            <p:childTnLst>
                              <p:par>
                                <p:cTn id="54" presetID="2" presetClass="exit" presetSubtype="6" fill="hold" nodeType="afterEffect">
                                  <p:stCondLst>
                                    <p:cond delay="0"/>
                                  </p:stCondLst>
                                  <p:childTnLst>
                                    <p:anim calcmode="lin" valueType="num">
                                      <p:cBhvr additive="base">
                                        <p:cTn id="55" dur="3000"/>
                                        <p:tgtEl>
                                          <p:spTgt spid="5"/>
                                        </p:tgtEl>
                                        <p:attrNameLst>
                                          <p:attrName>ppt_x</p:attrName>
                                        </p:attrNameLst>
                                      </p:cBhvr>
                                      <p:tavLst>
                                        <p:tav tm="0">
                                          <p:val>
                                            <p:strVal val="ppt_x"/>
                                          </p:val>
                                        </p:tav>
                                        <p:tav tm="100000">
                                          <p:val>
                                            <p:strVal val="1+ppt_w/2"/>
                                          </p:val>
                                        </p:tav>
                                      </p:tavLst>
                                    </p:anim>
                                    <p:anim calcmode="lin" valueType="num">
                                      <p:cBhvr additive="base">
                                        <p:cTn id="56" dur="3000"/>
                                        <p:tgtEl>
                                          <p:spTgt spid="5"/>
                                        </p:tgtEl>
                                        <p:attrNameLst>
                                          <p:attrName>ppt_y</p:attrName>
                                        </p:attrNameLst>
                                      </p:cBhvr>
                                      <p:tavLst>
                                        <p:tav tm="0">
                                          <p:val>
                                            <p:strVal val="ppt_y"/>
                                          </p:val>
                                        </p:tav>
                                        <p:tav tm="100000">
                                          <p:val>
                                            <p:strVal val="1+ppt_h/2"/>
                                          </p:val>
                                        </p:tav>
                                      </p:tavLst>
                                    </p:anim>
                                    <p:set>
                                      <p:cBhvr>
                                        <p:cTn id="57" dur="1" fill="hold">
                                          <p:stCondLst>
                                            <p:cond delay="2999"/>
                                          </p:stCondLst>
                                        </p:cTn>
                                        <p:tgtEl>
                                          <p:spTgt spid="5"/>
                                        </p:tgtEl>
                                        <p:attrNameLst>
                                          <p:attrName>style.visibility</p:attrName>
                                        </p:attrNameLst>
                                      </p:cBhvr>
                                      <p:to>
                                        <p:strVal val="hidden"/>
                                      </p:to>
                                    </p:set>
                                  </p:childTnLst>
                                </p:cTn>
                              </p:par>
                              <p:par>
                                <p:cTn id="58" presetID="2" presetClass="exit" presetSubtype="6" fill="hold" nodeType="withEffect">
                                  <p:stCondLst>
                                    <p:cond delay="0"/>
                                  </p:stCondLst>
                                  <p:childTnLst>
                                    <p:anim calcmode="lin" valueType="num">
                                      <p:cBhvr additive="base">
                                        <p:cTn id="59" dur="3000"/>
                                        <p:tgtEl>
                                          <p:spTgt spid="9"/>
                                        </p:tgtEl>
                                        <p:attrNameLst>
                                          <p:attrName>ppt_x</p:attrName>
                                        </p:attrNameLst>
                                      </p:cBhvr>
                                      <p:tavLst>
                                        <p:tav tm="0">
                                          <p:val>
                                            <p:strVal val="ppt_x"/>
                                          </p:val>
                                        </p:tav>
                                        <p:tav tm="100000">
                                          <p:val>
                                            <p:strVal val="1+ppt_w/2"/>
                                          </p:val>
                                        </p:tav>
                                      </p:tavLst>
                                    </p:anim>
                                    <p:anim calcmode="lin" valueType="num">
                                      <p:cBhvr additive="base">
                                        <p:cTn id="60" dur="3000"/>
                                        <p:tgtEl>
                                          <p:spTgt spid="9"/>
                                        </p:tgtEl>
                                        <p:attrNameLst>
                                          <p:attrName>ppt_y</p:attrName>
                                        </p:attrNameLst>
                                      </p:cBhvr>
                                      <p:tavLst>
                                        <p:tav tm="0">
                                          <p:val>
                                            <p:strVal val="ppt_y"/>
                                          </p:val>
                                        </p:tav>
                                        <p:tav tm="100000">
                                          <p:val>
                                            <p:strVal val="1+ppt_h/2"/>
                                          </p:val>
                                        </p:tav>
                                      </p:tavLst>
                                    </p:anim>
                                    <p:set>
                                      <p:cBhvr>
                                        <p:cTn id="61" dur="1" fill="hold">
                                          <p:stCondLst>
                                            <p:cond delay="2999"/>
                                          </p:stCondLst>
                                        </p:cTn>
                                        <p:tgtEl>
                                          <p:spTgt spid="9"/>
                                        </p:tgtEl>
                                        <p:attrNameLst>
                                          <p:attrName>style.visibility</p:attrName>
                                        </p:attrNameLst>
                                      </p:cBhvr>
                                      <p:to>
                                        <p:strVal val="hidden"/>
                                      </p:to>
                                    </p:set>
                                  </p:childTnLst>
                                </p:cTn>
                              </p:par>
                              <p:par>
                                <p:cTn id="62" presetID="2" presetClass="exit" presetSubtype="6" fill="hold" nodeType="withEffect">
                                  <p:stCondLst>
                                    <p:cond delay="0"/>
                                  </p:stCondLst>
                                  <p:childTnLst>
                                    <p:anim calcmode="lin" valueType="num">
                                      <p:cBhvr additive="base">
                                        <p:cTn id="63" dur="3000"/>
                                        <p:tgtEl>
                                          <p:spTgt spid="13"/>
                                        </p:tgtEl>
                                        <p:attrNameLst>
                                          <p:attrName>ppt_x</p:attrName>
                                        </p:attrNameLst>
                                      </p:cBhvr>
                                      <p:tavLst>
                                        <p:tav tm="0">
                                          <p:val>
                                            <p:strVal val="ppt_x"/>
                                          </p:val>
                                        </p:tav>
                                        <p:tav tm="100000">
                                          <p:val>
                                            <p:strVal val="1+ppt_w/2"/>
                                          </p:val>
                                        </p:tav>
                                      </p:tavLst>
                                    </p:anim>
                                    <p:anim calcmode="lin" valueType="num">
                                      <p:cBhvr additive="base">
                                        <p:cTn id="64" dur="3000"/>
                                        <p:tgtEl>
                                          <p:spTgt spid="13"/>
                                        </p:tgtEl>
                                        <p:attrNameLst>
                                          <p:attrName>ppt_y</p:attrName>
                                        </p:attrNameLst>
                                      </p:cBhvr>
                                      <p:tavLst>
                                        <p:tav tm="0">
                                          <p:val>
                                            <p:strVal val="ppt_y"/>
                                          </p:val>
                                        </p:tav>
                                        <p:tav tm="100000">
                                          <p:val>
                                            <p:strVal val="1+ppt_h/2"/>
                                          </p:val>
                                        </p:tav>
                                      </p:tavLst>
                                    </p:anim>
                                    <p:set>
                                      <p:cBhvr>
                                        <p:cTn id="65" dur="1" fill="hold">
                                          <p:stCondLst>
                                            <p:cond delay="2999"/>
                                          </p:stCondLst>
                                        </p:cTn>
                                        <p:tgtEl>
                                          <p:spTgt spid="13"/>
                                        </p:tgtEl>
                                        <p:attrNameLst>
                                          <p:attrName>style.visibility</p:attrName>
                                        </p:attrNameLst>
                                      </p:cBhvr>
                                      <p:to>
                                        <p:strVal val="hidden"/>
                                      </p:to>
                                    </p:set>
                                  </p:childTnLst>
                                </p:cTn>
                              </p:par>
                              <p:par>
                                <p:cTn id="66" presetID="2" presetClass="exit" presetSubtype="12" fill="hold" nodeType="withEffect">
                                  <p:stCondLst>
                                    <p:cond delay="0"/>
                                  </p:stCondLst>
                                  <p:childTnLst>
                                    <p:anim calcmode="lin" valueType="num">
                                      <p:cBhvr additive="base">
                                        <p:cTn id="67" dur="3000"/>
                                        <p:tgtEl>
                                          <p:spTgt spid="6"/>
                                        </p:tgtEl>
                                        <p:attrNameLst>
                                          <p:attrName>ppt_x</p:attrName>
                                        </p:attrNameLst>
                                      </p:cBhvr>
                                      <p:tavLst>
                                        <p:tav tm="0">
                                          <p:val>
                                            <p:strVal val="ppt_x"/>
                                          </p:val>
                                        </p:tav>
                                        <p:tav tm="100000">
                                          <p:val>
                                            <p:strVal val="0-ppt_w/2"/>
                                          </p:val>
                                        </p:tav>
                                      </p:tavLst>
                                    </p:anim>
                                    <p:anim calcmode="lin" valueType="num">
                                      <p:cBhvr additive="base">
                                        <p:cTn id="68" dur="3000"/>
                                        <p:tgtEl>
                                          <p:spTgt spid="6"/>
                                        </p:tgtEl>
                                        <p:attrNameLst>
                                          <p:attrName>ppt_y</p:attrName>
                                        </p:attrNameLst>
                                      </p:cBhvr>
                                      <p:tavLst>
                                        <p:tav tm="0">
                                          <p:val>
                                            <p:strVal val="ppt_y"/>
                                          </p:val>
                                        </p:tav>
                                        <p:tav tm="100000">
                                          <p:val>
                                            <p:strVal val="1+ppt_h/2"/>
                                          </p:val>
                                        </p:tav>
                                      </p:tavLst>
                                    </p:anim>
                                    <p:set>
                                      <p:cBhvr>
                                        <p:cTn id="69" dur="1" fill="hold">
                                          <p:stCondLst>
                                            <p:cond delay="2999"/>
                                          </p:stCondLst>
                                        </p:cTn>
                                        <p:tgtEl>
                                          <p:spTgt spid="6"/>
                                        </p:tgtEl>
                                        <p:attrNameLst>
                                          <p:attrName>style.visibility</p:attrName>
                                        </p:attrNameLst>
                                      </p:cBhvr>
                                      <p:to>
                                        <p:strVal val="hidden"/>
                                      </p:to>
                                    </p:set>
                                  </p:childTnLst>
                                </p:cTn>
                              </p:par>
                              <p:par>
                                <p:cTn id="70" presetID="2" presetClass="exit" presetSubtype="12" fill="hold" nodeType="withEffect">
                                  <p:stCondLst>
                                    <p:cond delay="0"/>
                                  </p:stCondLst>
                                  <p:childTnLst>
                                    <p:anim calcmode="lin" valueType="num">
                                      <p:cBhvr additive="base">
                                        <p:cTn id="71" dur="3000"/>
                                        <p:tgtEl>
                                          <p:spTgt spid="10"/>
                                        </p:tgtEl>
                                        <p:attrNameLst>
                                          <p:attrName>ppt_x</p:attrName>
                                        </p:attrNameLst>
                                      </p:cBhvr>
                                      <p:tavLst>
                                        <p:tav tm="0">
                                          <p:val>
                                            <p:strVal val="ppt_x"/>
                                          </p:val>
                                        </p:tav>
                                        <p:tav tm="100000">
                                          <p:val>
                                            <p:strVal val="0-ppt_w/2"/>
                                          </p:val>
                                        </p:tav>
                                      </p:tavLst>
                                    </p:anim>
                                    <p:anim calcmode="lin" valueType="num">
                                      <p:cBhvr additive="base">
                                        <p:cTn id="72" dur="3000"/>
                                        <p:tgtEl>
                                          <p:spTgt spid="10"/>
                                        </p:tgtEl>
                                        <p:attrNameLst>
                                          <p:attrName>ppt_y</p:attrName>
                                        </p:attrNameLst>
                                      </p:cBhvr>
                                      <p:tavLst>
                                        <p:tav tm="0">
                                          <p:val>
                                            <p:strVal val="ppt_y"/>
                                          </p:val>
                                        </p:tav>
                                        <p:tav tm="100000">
                                          <p:val>
                                            <p:strVal val="1+ppt_h/2"/>
                                          </p:val>
                                        </p:tav>
                                      </p:tavLst>
                                    </p:anim>
                                    <p:set>
                                      <p:cBhvr>
                                        <p:cTn id="73" dur="1" fill="hold">
                                          <p:stCondLst>
                                            <p:cond delay="2999"/>
                                          </p:stCondLst>
                                        </p:cTn>
                                        <p:tgtEl>
                                          <p:spTgt spid="10"/>
                                        </p:tgtEl>
                                        <p:attrNameLst>
                                          <p:attrName>style.visibility</p:attrName>
                                        </p:attrNameLst>
                                      </p:cBhvr>
                                      <p:to>
                                        <p:strVal val="hidden"/>
                                      </p:to>
                                    </p:set>
                                  </p:childTnLst>
                                </p:cTn>
                              </p:par>
                              <p:par>
                                <p:cTn id="74" presetID="2" presetClass="exit" presetSubtype="12" fill="hold" nodeType="withEffect">
                                  <p:stCondLst>
                                    <p:cond delay="0"/>
                                  </p:stCondLst>
                                  <p:childTnLst>
                                    <p:anim calcmode="lin" valueType="num">
                                      <p:cBhvr additive="base">
                                        <p:cTn id="75" dur="3000"/>
                                        <p:tgtEl>
                                          <p:spTgt spid="16"/>
                                        </p:tgtEl>
                                        <p:attrNameLst>
                                          <p:attrName>ppt_x</p:attrName>
                                        </p:attrNameLst>
                                      </p:cBhvr>
                                      <p:tavLst>
                                        <p:tav tm="0">
                                          <p:val>
                                            <p:strVal val="ppt_x"/>
                                          </p:val>
                                        </p:tav>
                                        <p:tav tm="100000">
                                          <p:val>
                                            <p:strVal val="0-ppt_w/2"/>
                                          </p:val>
                                        </p:tav>
                                      </p:tavLst>
                                    </p:anim>
                                    <p:anim calcmode="lin" valueType="num">
                                      <p:cBhvr additive="base">
                                        <p:cTn id="76" dur="3000"/>
                                        <p:tgtEl>
                                          <p:spTgt spid="16"/>
                                        </p:tgtEl>
                                        <p:attrNameLst>
                                          <p:attrName>ppt_y</p:attrName>
                                        </p:attrNameLst>
                                      </p:cBhvr>
                                      <p:tavLst>
                                        <p:tav tm="0">
                                          <p:val>
                                            <p:strVal val="ppt_y"/>
                                          </p:val>
                                        </p:tav>
                                        <p:tav tm="100000">
                                          <p:val>
                                            <p:strVal val="1+ppt_h/2"/>
                                          </p:val>
                                        </p:tav>
                                      </p:tavLst>
                                    </p:anim>
                                    <p:set>
                                      <p:cBhvr>
                                        <p:cTn id="77" dur="1" fill="hold">
                                          <p:stCondLst>
                                            <p:cond delay="2999"/>
                                          </p:stCondLst>
                                        </p:cTn>
                                        <p:tgtEl>
                                          <p:spTgt spid="16"/>
                                        </p:tgtEl>
                                        <p:attrNameLst>
                                          <p:attrName>style.visibility</p:attrName>
                                        </p:attrNameLst>
                                      </p:cBhvr>
                                      <p:to>
                                        <p:strVal val="hidden"/>
                                      </p:to>
                                    </p:set>
                                  </p:childTnLst>
                                </p:cTn>
                              </p:par>
                              <p:par>
                                <p:cTn id="78" presetID="2" presetClass="exit" presetSubtype="3" fill="hold" nodeType="withEffect">
                                  <p:stCondLst>
                                    <p:cond delay="0"/>
                                  </p:stCondLst>
                                  <p:childTnLst>
                                    <p:anim calcmode="lin" valueType="num">
                                      <p:cBhvr additive="base">
                                        <p:cTn id="79" dur="3000"/>
                                        <p:tgtEl>
                                          <p:spTgt spid="7"/>
                                        </p:tgtEl>
                                        <p:attrNameLst>
                                          <p:attrName>ppt_x</p:attrName>
                                        </p:attrNameLst>
                                      </p:cBhvr>
                                      <p:tavLst>
                                        <p:tav tm="0">
                                          <p:val>
                                            <p:strVal val="ppt_x"/>
                                          </p:val>
                                        </p:tav>
                                        <p:tav tm="100000">
                                          <p:val>
                                            <p:strVal val="1+ppt_w/2"/>
                                          </p:val>
                                        </p:tav>
                                      </p:tavLst>
                                    </p:anim>
                                    <p:anim calcmode="lin" valueType="num">
                                      <p:cBhvr additive="base">
                                        <p:cTn id="80" dur="3000"/>
                                        <p:tgtEl>
                                          <p:spTgt spid="7"/>
                                        </p:tgtEl>
                                        <p:attrNameLst>
                                          <p:attrName>ppt_y</p:attrName>
                                        </p:attrNameLst>
                                      </p:cBhvr>
                                      <p:tavLst>
                                        <p:tav tm="0">
                                          <p:val>
                                            <p:strVal val="ppt_y"/>
                                          </p:val>
                                        </p:tav>
                                        <p:tav tm="100000">
                                          <p:val>
                                            <p:strVal val="0-ppt_h/2"/>
                                          </p:val>
                                        </p:tav>
                                      </p:tavLst>
                                    </p:anim>
                                    <p:set>
                                      <p:cBhvr>
                                        <p:cTn id="81" dur="1" fill="hold">
                                          <p:stCondLst>
                                            <p:cond delay="2999"/>
                                          </p:stCondLst>
                                        </p:cTn>
                                        <p:tgtEl>
                                          <p:spTgt spid="7"/>
                                        </p:tgtEl>
                                        <p:attrNameLst>
                                          <p:attrName>style.visibility</p:attrName>
                                        </p:attrNameLst>
                                      </p:cBhvr>
                                      <p:to>
                                        <p:strVal val="hidden"/>
                                      </p:to>
                                    </p:set>
                                  </p:childTnLst>
                                </p:cTn>
                              </p:par>
                              <p:par>
                                <p:cTn id="82" presetID="2" presetClass="exit" presetSubtype="3" fill="hold" nodeType="withEffect">
                                  <p:stCondLst>
                                    <p:cond delay="0"/>
                                  </p:stCondLst>
                                  <p:childTnLst>
                                    <p:anim calcmode="lin" valueType="num">
                                      <p:cBhvr additive="base">
                                        <p:cTn id="83" dur="3000"/>
                                        <p:tgtEl>
                                          <p:spTgt spid="12"/>
                                        </p:tgtEl>
                                        <p:attrNameLst>
                                          <p:attrName>ppt_x</p:attrName>
                                        </p:attrNameLst>
                                      </p:cBhvr>
                                      <p:tavLst>
                                        <p:tav tm="0">
                                          <p:val>
                                            <p:strVal val="ppt_x"/>
                                          </p:val>
                                        </p:tav>
                                        <p:tav tm="100000">
                                          <p:val>
                                            <p:strVal val="1+ppt_w/2"/>
                                          </p:val>
                                        </p:tav>
                                      </p:tavLst>
                                    </p:anim>
                                    <p:anim calcmode="lin" valueType="num">
                                      <p:cBhvr additive="base">
                                        <p:cTn id="84" dur="3000"/>
                                        <p:tgtEl>
                                          <p:spTgt spid="12"/>
                                        </p:tgtEl>
                                        <p:attrNameLst>
                                          <p:attrName>ppt_y</p:attrName>
                                        </p:attrNameLst>
                                      </p:cBhvr>
                                      <p:tavLst>
                                        <p:tav tm="0">
                                          <p:val>
                                            <p:strVal val="ppt_y"/>
                                          </p:val>
                                        </p:tav>
                                        <p:tav tm="100000">
                                          <p:val>
                                            <p:strVal val="0-ppt_h/2"/>
                                          </p:val>
                                        </p:tav>
                                      </p:tavLst>
                                    </p:anim>
                                    <p:set>
                                      <p:cBhvr>
                                        <p:cTn id="85" dur="1" fill="hold">
                                          <p:stCondLst>
                                            <p:cond delay="2999"/>
                                          </p:stCondLst>
                                        </p:cTn>
                                        <p:tgtEl>
                                          <p:spTgt spid="12"/>
                                        </p:tgtEl>
                                        <p:attrNameLst>
                                          <p:attrName>style.visibility</p:attrName>
                                        </p:attrNameLst>
                                      </p:cBhvr>
                                      <p:to>
                                        <p:strVal val="hidden"/>
                                      </p:to>
                                    </p:set>
                                  </p:childTnLst>
                                </p:cTn>
                              </p:par>
                              <p:par>
                                <p:cTn id="86" presetID="2" presetClass="exit" presetSubtype="3" fill="hold" nodeType="withEffect">
                                  <p:stCondLst>
                                    <p:cond delay="0"/>
                                  </p:stCondLst>
                                  <p:childTnLst>
                                    <p:anim calcmode="lin" valueType="num">
                                      <p:cBhvr additive="base">
                                        <p:cTn id="87" dur="3000"/>
                                        <p:tgtEl>
                                          <p:spTgt spid="14"/>
                                        </p:tgtEl>
                                        <p:attrNameLst>
                                          <p:attrName>ppt_x</p:attrName>
                                        </p:attrNameLst>
                                      </p:cBhvr>
                                      <p:tavLst>
                                        <p:tav tm="0">
                                          <p:val>
                                            <p:strVal val="ppt_x"/>
                                          </p:val>
                                        </p:tav>
                                        <p:tav tm="100000">
                                          <p:val>
                                            <p:strVal val="1+ppt_w/2"/>
                                          </p:val>
                                        </p:tav>
                                      </p:tavLst>
                                    </p:anim>
                                    <p:anim calcmode="lin" valueType="num">
                                      <p:cBhvr additive="base">
                                        <p:cTn id="88" dur="3000"/>
                                        <p:tgtEl>
                                          <p:spTgt spid="14"/>
                                        </p:tgtEl>
                                        <p:attrNameLst>
                                          <p:attrName>ppt_y</p:attrName>
                                        </p:attrNameLst>
                                      </p:cBhvr>
                                      <p:tavLst>
                                        <p:tav tm="0">
                                          <p:val>
                                            <p:strVal val="ppt_y"/>
                                          </p:val>
                                        </p:tav>
                                        <p:tav tm="100000">
                                          <p:val>
                                            <p:strVal val="0-ppt_h/2"/>
                                          </p:val>
                                        </p:tav>
                                      </p:tavLst>
                                    </p:anim>
                                    <p:set>
                                      <p:cBhvr>
                                        <p:cTn id="89" dur="1" fill="hold">
                                          <p:stCondLst>
                                            <p:cond delay="2999"/>
                                          </p:stCondLst>
                                        </p:cTn>
                                        <p:tgtEl>
                                          <p:spTgt spid="14"/>
                                        </p:tgtEl>
                                        <p:attrNameLst>
                                          <p:attrName>style.visibility</p:attrName>
                                        </p:attrNameLst>
                                      </p:cBhvr>
                                      <p:to>
                                        <p:strVal val="hidden"/>
                                      </p:to>
                                    </p:set>
                                  </p:childTnLst>
                                </p:cTn>
                              </p:par>
                              <p:par>
                                <p:cTn id="90" presetID="2" presetClass="exit" presetSubtype="9" fill="hold" nodeType="withEffect">
                                  <p:stCondLst>
                                    <p:cond delay="0"/>
                                  </p:stCondLst>
                                  <p:childTnLst>
                                    <p:anim calcmode="lin" valueType="num">
                                      <p:cBhvr additive="base">
                                        <p:cTn id="91" dur="3000"/>
                                        <p:tgtEl>
                                          <p:spTgt spid="8"/>
                                        </p:tgtEl>
                                        <p:attrNameLst>
                                          <p:attrName>ppt_x</p:attrName>
                                        </p:attrNameLst>
                                      </p:cBhvr>
                                      <p:tavLst>
                                        <p:tav tm="0">
                                          <p:val>
                                            <p:strVal val="ppt_x"/>
                                          </p:val>
                                        </p:tav>
                                        <p:tav tm="100000">
                                          <p:val>
                                            <p:strVal val="0-ppt_w/2"/>
                                          </p:val>
                                        </p:tav>
                                      </p:tavLst>
                                    </p:anim>
                                    <p:anim calcmode="lin" valueType="num">
                                      <p:cBhvr additive="base">
                                        <p:cTn id="92" dur="3000"/>
                                        <p:tgtEl>
                                          <p:spTgt spid="8"/>
                                        </p:tgtEl>
                                        <p:attrNameLst>
                                          <p:attrName>ppt_y</p:attrName>
                                        </p:attrNameLst>
                                      </p:cBhvr>
                                      <p:tavLst>
                                        <p:tav tm="0">
                                          <p:val>
                                            <p:strVal val="ppt_y"/>
                                          </p:val>
                                        </p:tav>
                                        <p:tav tm="100000">
                                          <p:val>
                                            <p:strVal val="0-ppt_h/2"/>
                                          </p:val>
                                        </p:tav>
                                      </p:tavLst>
                                    </p:anim>
                                    <p:set>
                                      <p:cBhvr>
                                        <p:cTn id="93" dur="1" fill="hold">
                                          <p:stCondLst>
                                            <p:cond delay="2999"/>
                                          </p:stCondLst>
                                        </p:cTn>
                                        <p:tgtEl>
                                          <p:spTgt spid="8"/>
                                        </p:tgtEl>
                                        <p:attrNameLst>
                                          <p:attrName>style.visibility</p:attrName>
                                        </p:attrNameLst>
                                      </p:cBhvr>
                                      <p:to>
                                        <p:strVal val="hidden"/>
                                      </p:to>
                                    </p:set>
                                  </p:childTnLst>
                                </p:cTn>
                              </p:par>
                              <p:par>
                                <p:cTn id="94" presetID="2" presetClass="exit" presetSubtype="9" fill="hold" nodeType="withEffect">
                                  <p:stCondLst>
                                    <p:cond delay="0"/>
                                  </p:stCondLst>
                                  <p:childTnLst>
                                    <p:anim calcmode="lin" valueType="num">
                                      <p:cBhvr additive="base">
                                        <p:cTn id="95" dur="3000"/>
                                        <p:tgtEl>
                                          <p:spTgt spid="11"/>
                                        </p:tgtEl>
                                        <p:attrNameLst>
                                          <p:attrName>ppt_x</p:attrName>
                                        </p:attrNameLst>
                                      </p:cBhvr>
                                      <p:tavLst>
                                        <p:tav tm="0">
                                          <p:val>
                                            <p:strVal val="ppt_x"/>
                                          </p:val>
                                        </p:tav>
                                        <p:tav tm="100000">
                                          <p:val>
                                            <p:strVal val="0-ppt_w/2"/>
                                          </p:val>
                                        </p:tav>
                                      </p:tavLst>
                                    </p:anim>
                                    <p:anim calcmode="lin" valueType="num">
                                      <p:cBhvr additive="base">
                                        <p:cTn id="96" dur="3000"/>
                                        <p:tgtEl>
                                          <p:spTgt spid="11"/>
                                        </p:tgtEl>
                                        <p:attrNameLst>
                                          <p:attrName>ppt_y</p:attrName>
                                        </p:attrNameLst>
                                      </p:cBhvr>
                                      <p:tavLst>
                                        <p:tav tm="0">
                                          <p:val>
                                            <p:strVal val="ppt_y"/>
                                          </p:val>
                                        </p:tav>
                                        <p:tav tm="100000">
                                          <p:val>
                                            <p:strVal val="0-ppt_h/2"/>
                                          </p:val>
                                        </p:tav>
                                      </p:tavLst>
                                    </p:anim>
                                    <p:set>
                                      <p:cBhvr>
                                        <p:cTn id="97" dur="1" fill="hold">
                                          <p:stCondLst>
                                            <p:cond delay="2999"/>
                                          </p:stCondLst>
                                        </p:cTn>
                                        <p:tgtEl>
                                          <p:spTgt spid="11"/>
                                        </p:tgtEl>
                                        <p:attrNameLst>
                                          <p:attrName>style.visibility</p:attrName>
                                        </p:attrNameLst>
                                      </p:cBhvr>
                                      <p:to>
                                        <p:strVal val="hidden"/>
                                      </p:to>
                                    </p:set>
                                  </p:childTnLst>
                                </p:cTn>
                              </p:par>
                              <p:par>
                                <p:cTn id="98" presetID="2" presetClass="exit" presetSubtype="9" fill="hold" nodeType="withEffect">
                                  <p:stCondLst>
                                    <p:cond delay="0"/>
                                  </p:stCondLst>
                                  <p:childTnLst>
                                    <p:anim calcmode="lin" valueType="num">
                                      <p:cBhvr additive="base">
                                        <p:cTn id="99" dur="3000"/>
                                        <p:tgtEl>
                                          <p:spTgt spid="15"/>
                                        </p:tgtEl>
                                        <p:attrNameLst>
                                          <p:attrName>ppt_x</p:attrName>
                                        </p:attrNameLst>
                                      </p:cBhvr>
                                      <p:tavLst>
                                        <p:tav tm="0">
                                          <p:val>
                                            <p:strVal val="ppt_x"/>
                                          </p:val>
                                        </p:tav>
                                        <p:tav tm="100000">
                                          <p:val>
                                            <p:strVal val="0-ppt_w/2"/>
                                          </p:val>
                                        </p:tav>
                                      </p:tavLst>
                                    </p:anim>
                                    <p:anim calcmode="lin" valueType="num">
                                      <p:cBhvr additive="base">
                                        <p:cTn id="100" dur="3000"/>
                                        <p:tgtEl>
                                          <p:spTgt spid="15"/>
                                        </p:tgtEl>
                                        <p:attrNameLst>
                                          <p:attrName>ppt_y</p:attrName>
                                        </p:attrNameLst>
                                      </p:cBhvr>
                                      <p:tavLst>
                                        <p:tav tm="0">
                                          <p:val>
                                            <p:strVal val="ppt_y"/>
                                          </p:val>
                                        </p:tav>
                                        <p:tav tm="100000">
                                          <p:val>
                                            <p:strVal val="0-ppt_h/2"/>
                                          </p:val>
                                        </p:tav>
                                      </p:tavLst>
                                    </p:anim>
                                    <p:set>
                                      <p:cBhvr>
                                        <p:cTn id="101" dur="1" fill="hold">
                                          <p:stCondLst>
                                            <p:cond delay="2999"/>
                                          </p:stCondLst>
                                        </p:cTn>
                                        <p:tgtEl>
                                          <p:spTgt spid="15"/>
                                        </p:tgtEl>
                                        <p:attrNameLst>
                                          <p:attrName>style.visibility</p:attrName>
                                        </p:attrNameLst>
                                      </p:cBhvr>
                                      <p:to>
                                        <p:strVal val="hidden"/>
                                      </p:to>
                                    </p:set>
                                  </p:childTnLst>
                                </p:cTn>
                              </p:par>
                              <p:par>
                                <p:cTn id="102" presetID="23" presetClass="entr" presetSubtype="16" fill="hold" nodeType="withEffect">
                                  <p:stCondLst>
                                    <p:cond delay="0"/>
                                  </p:stCondLst>
                                  <p:childTnLst>
                                    <p:set>
                                      <p:cBhvr>
                                        <p:cTn id="103" dur="1" fill="hold">
                                          <p:stCondLst>
                                            <p:cond delay="0"/>
                                          </p:stCondLst>
                                        </p:cTn>
                                        <p:tgtEl>
                                          <p:spTgt spid="4"/>
                                        </p:tgtEl>
                                        <p:attrNameLst>
                                          <p:attrName>style.visibility</p:attrName>
                                        </p:attrNameLst>
                                      </p:cBhvr>
                                      <p:to>
                                        <p:strVal val="visible"/>
                                      </p:to>
                                    </p:set>
                                    <p:anim calcmode="lin" valueType="num">
                                      <p:cBhvr>
                                        <p:cTn id="104" dur="3000" fill="hold"/>
                                        <p:tgtEl>
                                          <p:spTgt spid="4"/>
                                        </p:tgtEl>
                                        <p:attrNameLst>
                                          <p:attrName>ppt_w</p:attrName>
                                        </p:attrNameLst>
                                      </p:cBhvr>
                                      <p:tavLst>
                                        <p:tav tm="0">
                                          <p:val>
                                            <p:fltVal val="0"/>
                                          </p:val>
                                        </p:tav>
                                        <p:tav tm="100000">
                                          <p:val>
                                            <p:strVal val="#ppt_w"/>
                                          </p:val>
                                        </p:tav>
                                      </p:tavLst>
                                    </p:anim>
                                    <p:anim calcmode="lin" valueType="num">
                                      <p:cBhvr>
                                        <p:cTn id="105" dur="3000" fill="hold"/>
                                        <p:tgtEl>
                                          <p:spTgt spid="4"/>
                                        </p:tgtEl>
                                        <p:attrNameLst>
                                          <p:attrName>ppt_h</p:attrName>
                                        </p:attrNameLst>
                                      </p:cBhvr>
                                      <p:tavLst>
                                        <p:tav tm="0">
                                          <p:val>
                                            <p:fltVal val="0"/>
                                          </p:val>
                                        </p:tav>
                                        <p:tav tm="100000">
                                          <p:val>
                                            <p:strVal val="#ppt_h"/>
                                          </p:val>
                                        </p:tav>
                                      </p:tavLst>
                                    </p:anim>
                                  </p:childTnLst>
                                </p:cTn>
                              </p:par>
                              <p:par>
                                <p:cTn id="106" presetID="4" presetClass="entr" presetSubtype="32" fill="hold" nodeType="with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box(out)">
                                      <p:cBhvr>
                                        <p:cTn id="108" dur="3000"/>
                                        <p:tgtEl>
                                          <p:spTgt spid="4"/>
                                        </p:tgtEl>
                                      </p:cBhvr>
                                    </p:animEffect>
                                  </p:childTnLst>
                                </p:cTn>
                              </p:par>
                            </p:childTnLst>
                          </p:cTn>
                        </p:par>
                        <p:par>
                          <p:cTn id="109" fill="hold">
                            <p:stCondLst>
                              <p:cond delay="6000"/>
                            </p:stCondLst>
                            <p:childTnLst>
                              <p:par>
                                <p:cTn id="110" presetID="40" presetClass="entr" presetSubtype="0" fill="hold" grpId="0" nodeType="afterEffect">
                                  <p:stCondLst>
                                    <p:cond delay="0"/>
                                  </p:stCondLst>
                                  <p:iterate type="lt">
                                    <p:tmPct val="10000"/>
                                  </p:iterate>
                                  <p:childTnLst>
                                    <p:set>
                                      <p:cBhvr>
                                        <p:cTn id="111" dur="1" fill="hold">
                                          <p:stCondLst>
                                            <p:cond delay="0"/>
                                          </p:stCondLst>
                                        </p:cTn>
                                        <p:tgtEl>
                                          <p:spTgt spid="17"/>
                                        </p:tgtEl>
                                        <p:attrNameLst>
                                          <p:attrName>style.visibility</p:attrName>
                                        </p:attrNameLst>
                                      </p:cBhvr>
                                      <p:to>
                                        <p:strVal val="visible"/>
                                      </p:to>
                                    </p:set>
                                    <p:animEffect transition="in" filter="fade">
                                      <p:cBhvr>
                                        <p:cTn id="112" dur="1000"/>
                                        <p:tgtEl>
                                          <p:spTgt spid="17"/>
                                        </p:tgtEl>
                                      </p:cBhvr>
                                    </p:animEffect>
                                    <p:anim calcmode="lin" valueType="num">
                                      <p:cBhvr>
                                        <p:cTn id="113" dur="1000" fill="hold"/>
                                        <p:tgtEl>
                                          <p:spTgt spid="17"/>
                                        </p:tgtEl>
                                        <p:attrNameLst>
                                          <p:attrName>ppt_x</p:attrName>
                                        </p:attrNameLst>
                                      </p:cBhvr>
                                      <p:tavLst>
                                        <p:tav tm="0">
                                          <p:val>
                                            <p:strVal val="#ppt_x-.1"/>
                                          </p:val>
                                        </p:tav>
                                        <p:tav tm="100000">
                                          <p:val>
                                            <p:strVal val="#ppt_x"/>
                                          </p:val>
                                        </p:tav>
                                      </p:tavLst>
                                    </p:anim>
                                    <p:anim calcmode="lin" valueType="num">
                                      <p:cBhvr>
                                        <p:cTn id="114"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jpg"/>
          <p:cNvPicPr>
            <a:picLocks noChangeAspect="1"/>
          </p:cNvPicPr>
          <p:nvPr/>
        </p:nvPicPr>
        <p:blipFill>
          <a:blip r:embed="rId2" cstate="print"/>
          <a:stretch>
            <a:fillRect/>
          </a:stretch>
        </p:blipFill>
        <p:spPr bwMode="auto">
          <a:xfrm>
            <a:off x="-684584" y="0"/>
            <a:ext cx="10585176"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7" name="16 Triángulo rectángulo"/>
          <p:cNvSpPr/>
          <p:nvPr/>
        </p:nvSpPr>
        <p:spPr>
          <a:xfrm>
            <a:off x="4572000" y="0"/>
            <a:ext cx="2428875" cy="1071563"/>
          </a:xfrm>
          <a:prstGeom prst="rtTriangle">
            <a:avLst/>
          </a:prstGeom>
          <a:noFill/>
          <a:ln w="38100">
            <a:solidFill>
              <a:schemeClr val="accent5">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Triángulo rectángulo"/>
          <p:cNvSpPr/>
          <p:nvPr/>
        </p:nvSpPr>
        <p:spPr>
          <a:xfrm flipH="1">
            <a:off x="2214563" y="0"/>
            <a:ext cx="2295525" cy="1071563"/>
          </a:xfrm>
          <a:prstGeom prst="rtTriangle">
            <a:avLst/>
          </a:prstGeom>
          <a:noFill/>
          <a:ln w="38100">
            <a:solidFill>
              <a:schemeClr val="accent5">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Triángulo rectángulo"/>
          <p:cNvSpPr/>
          <p:nvPr/>
        </p:nvSpPr>
        <p:spPr>
          <a:xfrm flipH="1">
            <a:off x="1357313" y="1012825"/>
            <a:ext cx="2295525" cy="1071563"/>
          </a:xfrm>
          <a:prstGeom prst="rtTriangle">
            <a:avLst/>
          </a:prstGeom>
          <a:noFill/>
          <a:ln w="38100">
            <a:solidFill>
              <a:schemeClr val="accent5">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Triángulo rectángulo"/>
          <p:cNvSpPr/>
          <p:nvPr/>
        </p:nvSpPr>
        <p:spPr>
          <a:xfrm>
            <a:off x="5286375" y="1012825"/>
            <a:ext cx="2428875" cy="1071563"/>
          </a:xfrm>
          <a:prstGeom prst="rtTriangle">
            <a:avLst/>
          </a:prstGeom>
          <a:noFill/>
          <a:ln w="38100">
            <a:solidFill>
              <a:schemeClr val="accent5">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Triángulo rectángulo"/>
          <p:cNvSpPr/>
          <p:nvPr/>
        </p:nvSpPr>
        <p:spPr>
          <a:xfrm>
            <a:off x="5929313" y="2024063"/>
            <a:ext cx="2428875" cy="1071562"/>
          </a:xfrm>
          <a:prstGeom prst="rtTriangle">
            <a:avLst/>
          </a:prstGeom>
          <a:noFill/>
          <a:ln w="38100">
            <a:solidFill>
              <a:schemeClr val="accent5">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Triángulo rectángulo"/>
          <p:cNvSpPr/>
          <p:nvPr/>
        </p:nvSpPr>
        <p:spPr>
          <a:xfrm flipH="1">
            <a:off x="785813" y="2084388"/>
            <a:ext cx="2295525" cy="1071562"/>
          </a:xfrm>
          <a:prstGeom prst="rtTriangle">
            <a:avLst/>
          </a:prstGeom>
          <a:noFill/>
          <a:ln w="38100">
            <a:solidFill>
              <a:schemeClr val="accent5">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Triángulo rectángulo"/>
          <p:cNvSpPr/>
          <p:nvPr/>
        </p:nvSpPr>
        <p:spPr>
          <a:xfrm flipH="1">
            <a:off x="0" y="3155950"/>
            <a:ext cx="2295525" cy="1071563"/>
          </a:xfrm>
          <a:prstGeom prst="rtTriangle">
            <a:avLst/>
          </a:prstGeom>
          <a:noFill/>
          <a:ln w="38100">
            <a:solidFill>
              <a:schemeClr val="accent5">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Triángulo rectángulo"/>
          <p:cNvSpPr/>
          <p:nvPr/>
        </p:nvSpPr>
        <p:spPr>
          <a:xfrm>
            <a:off x="6715125" y="3036888"/>
            <a:ext cx="2428875" cy="1071562"/>
          </a:xfrm>
          <a:prstGeom prst="rtTriangle">
            <a:avLst/>
          </a:prstGeom>
          <a:noFill/>
          <a:ln w="38100">
            <a:solidFill>
              <a:schemeClr val="accent5">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251520" y="4585692"/>
            <a:ext cx="88924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estampas blancas en el desierto son poco habituales. Esta vez le ha tocado al desierto de Arizona, al sudoeste de los Estados Unidos, que esta vez amanecía nevado como consecuencia de la brusca bajada de las temperaturas en este estado.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conveyor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3000" fill="hold"/>
                                        <p:tgtEl>
                                          <p:spTgt spid="18"/>
                                        </p:tgtEl>
                                        <p:attrNameLst>
                                          <p:attrName>ppt_x</p:attrName>
                                        </p:attrNameLst>
                                      </p:cBhvr>
                                      <p:tavLst>
                                        <p:tav tm="0">
                                          <p:val>
                                            <p:strVal val="0-#ppt_w/2"/>
                                          </p:val>
                                        </p:tav>
                                        <p:tav tm="100000">
                                          <p:val>
                                            <p:strVal val="#ppt_x"/>
                                          </p:val>
                                        </p:tav>
                                      </p:tavLst>
                                    </p:anim>
                                    <p:anim calcmode="lin" valueType="num">
                                      <p:cBhvr additive="base">
                                        <p:cTn id="8" dur="300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3000" fill="hold"/>
                                        <p:tgtEl>
                                          <p:spTgt spid="19"/>
                                        </p:tgtEl>
                                        <p:attrNameLst>
                                          <p:attrName>ppt_x</p:attrName>
                                        </p:attrNameLst>
                                      </p:cBhvr>
                                      <p:tavLst>
                                        <p:tav tm="0">
                                          <p:val>
                                            <p:strVal val="0-#ppt_w/2"/>
                                          </p:val>
                                        </p:tav>
                                        <p:tav tm="100000">
                                          <p:val>
                                            <p:strVal val="#ppt_x"/>
                                          </p:val>
                                        </p:tav>
                                      </p:tavLst>
                                    </p:anim>
                                    <p:anim calcmode="lin" valueType="num">
                                      <p:cBhvr additive="base">
                                        <p:cTn id="12" dur="3000" fill="hold"/>
                                        <p:tgtEl>
                                          <p:spTgt spid="19"/>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3000" fill="hold"/>
                                        <p:tgtEl>
                                          <p:spTgt spid="22"/>
                                        </p:tgtEl>
                                        <p:attrNameLst>
                                          <p:attrName>ppt_x</p:attrName>
                                        </p:attrNameLst>
                                      </p:cBhvr>
                                      <p:tavLst>
                                        <p:tav tm="0">
                                          <p:val>
                                            <p:strVal val="0-#ppt_w/2"/>
                                          </p:val>
                                        </p:tav>
                                        <p:tav tm="100000">
                                          <p:val>
                                            <p:strVal val="#ppt_x"/>
                                          </p:val>
                                        </p:tav>
                                      </p:tavLst>
                                    </p:anim>
                                    <p:anim calcmode="lin" valueType="num">
                                      <p:cBhvr additive="base">
                                        <p:cTn id="16" dur="3000" fill="hold"/>
                                        <p:tgtEl>
                                          <p:spTgt spid="22"/>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3000" fill="hold"/>
                                        <p:tgtEl>
                                          <p:spTgt spid="23"/>
                                        </p:tgtEl>
                                        <p:attrNameLst>
                                          <p:attrName>ppt_x</p:attrName>
                                        </p:attrNameLst>
                                      </p:cBhvr>
                                      <p:tavLst>
                                        <p:tav tm="0">
                                          <p:val>
                                            <p:strVal val="0-#ppt_w/2"/>
                                          </p:val>
                                        </p:tav>
                                        <p:tav tm="100000">
                                          <p:val>
                                            <p:strVal val="#ppt_x"/>
                                          </p:val>
                                        </p:tav>
                                      </p:tavLst>
                                    </p:anim>
                                    <p:anim calcmode="lin" valueType="num">
                                      <p:cBhvr additive="base">
                                        <p:cTn id="20" dur="3000" fill="hold"/>
                                        <p:tgtEl>
                                          <p:spTgt spid="23"/>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3000" fill="hold"/>
                                        <p:tgtEl>
                                          <p:spTgt spid="17"/>
                                        </p:tgtEl>
                                        <p:attrNameLst>
                                          <p:attrName>ppt_x</p:attrName>
                                        </p:attrNameLst>
                                      </p:cBhvr>
                                      <p:tavLst>
                                        <p:tav tm="0">
                                          <p:val>
                                            <p:strVal val="1+#ppt_w/2"/>
                                          </p:val>
                                        </p:tav>
                                        <p:tav tm="100000">
                                          <p:val>
                                            <p:strVal val="#ppt_x"/>
                                          </p:val>
                                        </p:tav>
                                      </p:tavLst>
                                    </p:anim>
                                    <p:anim calcmode="lin" valueType="num">
                                      <p:cBhvr additive="base">
                                        <p:cTn id="24" dur="3000" fill="hold"/>
                                        <p:tgtEl>
                                          <p:spTgt spid="17"/>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3000" fill="hold"/>
                                        <p:tgtEl>
                                          <p:spTgt spid="20"/>
                                        </p:tgtEl>
                                        <p:attrNameLst>
                                          <p:attrName>ppt_x</p:attrName>
                                        </p:attrNameLst>
                                      </p:cBhvr>
                                      <p:tavLst>
                                        <p:tav tm="0">
                                          <p:val>
                                            <p:strVal val="1+#ppt_w/2"/>
                                          </p:val>
                                        </p:tav>
                                        <p:tav tm="100000">
                                          <p:val>
                                            <p:strVal val="#ppt_x"/>
                                          </p:val>
                                        </p:tav>
                                      </p:tavLst>
                                    </p:anim>
                                    <p:anim calcmode="lin" valueType="num">
                                      <p:cBhvr additive="base">
                                        <p:cTn id="28" dur="3000" fill="hold"/>
                                        <p:tgtEl>
                                          <p:spTgt spid="20"/>
                                        </p:tgtEl>
                                        <p:attrNameLst>
                                          <p:attrName>ppt_y</p:attrName>
                                        </p:attrNameLst>
                                      </p:cBhvr>
                                      <p:tavLst>
                                        <p:tav tm="0">
                                          <p:val>
                                            <p:strVal val="1+#ppt_h/2"/>
                                          </p:val>
                                        </p:tav>
                                        <p:tav tm="100000">
                                          <p:val>
                                            <p:strVal val="#ppt_y"/>
                                          </p:val>
                                        </p:tav>
                                      </p:tavLst>
                                    </p:anim>
                                  </p:childTnLst>
                                </p:cTn>
                              </p:par>
                              <p:par>
                                <p:cTn id="29" presetID="2" presetClass="entr" presetSubtype="6"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3000" fill="hold"/>
                                        <p:tgtEl>
                                          <p:spTgt spid="21"/>
                                        </p:tgtEl>
                                        <p:attrNameLst>
                                          <p:attrName>ppt_x</p:attrName>
                                        </p:attrNameLst>
                                      </p:cBhvr>
                                      <p:tavLst>
                                        <p:tav tm="0">
                                          <p:val>
                                            <p:strVal val="1+#ppt_w/2"/>
                                          </p:val>
                                        </p:tav>
                                        <p:tav tm="100000">
                                          <p:val>
                                            <p:strVal val="#ppt_x"/>
                                          </p:val>
                                        </p:tav>
                                      </p:tavLst>
                                    </p:anim>
                                    <p:anim calcmode="lin" valueType="num">
                                      <p:cBhvr additive="base">
                                        <p:cTn id="32" dur="3000" fill="hold"/>
                                        <p:tgtEl>
                                          <p:spTgt spid="21"/>
                                        </p:tgtEl>
                                        <p:attrNameLst>
                                          <p:attrName>ppt_y</p:attrName>
                                        </p:attrNameLst>
                                      </p:cBhvr>
                                      <p:tavLst>
                                        <p:tav tm="0">
                                          <p:val>
                                            <p:strVal val="1+#ppt_h/2"/>
                                          </p:val>
                                        </p:tav>
                                        <p:tav tm="100000">
                                          <p:val>
                                            <p:strVal val="#ppt_y"/>
                                          </p:val>
                                        </p:tav>
                                      </p:tavLst>
                                    </p:anim>
                                  </p:childTnLst>
                                </p:cTn>
                              </p:par>
                              <p:par>
                                <p:cTn id="33" presetID="2" presetClass="entr" presetSubtype="6"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3000" fill="hold"/>
                                        <p:tgtEl>
                                          <p:spTgt spid="24"/>
                                        </p:tgtEl>
                                        <p:attrNameLst>
                                          <p:attrName>ppt_x</p:attrName>
                                        </p:attrNameLst>
                                      </p:cBhvr>
                                      <p:tavLst>
                                        <p:tav tm="0">
                                          <p:val>
                                            <p:strVal val="1+#ppt_w/2"/>
                                          </p:val>
                                        </p:tav>
                                        <p:tav tm="100000">
                                          <p:val>
                                            <p:strVal val="#ppt_x"/>
                                          </p:val>
                                        </p:tav>
                                      </p:tavLst>
                                    </p:anim>
                                    <p:anim calcmode="lin" valueType="num">
                                      <p:cBhvr additive="base">
                                        <p:cTn id="36" dur="3000" fill="hold"/>
                                        <p:tgtEl>
                                          <p:spTgt spid="24"/>
                                        </p:tgtEl>
                                        <p:attrNameLst>
                                          <p:attrName>ppt_y</p:attrName>
                                        </p:attrNameLst>
                                      </p:cBhvr>
                                      <p:tavLst>
                                        <p:tav tm="0">
                                          <p:val>
                                            <p:strVal val="1+#ppt_h/2"/>
                                          </p:val>
                                        </p:tav>
                                        <p:tav tm="100000">
                                          <p:val>
                                            <p:strVal val="#ppt_y"/>
                                          </p:val>
                                        </p:tav>
                                      </p:tavLst>
                                    </p:anim>
                                  </p:childTnLst>
                                </p:cTn>
                              </p:par>
                              <p:par>
                                <p:cTn id="37" presetID="8" presetClass="emph" presetSubtype="0" fill="hold" nodeType="withEffect">
                                  <p:stCondLst>
                                    <p:cond delay="0"/>
                                  </p:stCondLst>
                                  <p:childTnLst>
                                    <p:animRot by="-21600000">
                                      <p:cBhvr>
                                        <p:cTn id="38" dur="3000" fill="hold"/>
                                        <p:tgtEl>
                                          <p:spTgt spid="17"/>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20"/>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21"/>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24"/>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18"/>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9"/>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22"/>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23"/>
                                        </p:tgtEl>
                                        <p:attrNameLst>
                                          <p:attrName>r</p:attrName>
                                        </p:attrNameLst>
                                      </p:cBhvr>
                                    </p:animRot>
                                  </p:childTnLst>
                                </p:cTn>
                              </p:par>
                            </p:childTnLst>
                          </p:cTn>
                        </p:par>
                        <p:par>
                          <p:cTn id="53" fill="hold">
                            <p:stCondLst>
                              <p:cond delay="3000"/>
                            </p:stCondLst>
                            <p:childTnLst>
                              <p:par>
                                <p:cTn id="54" presetID="2" presetClass="exit" presetSubtype="2" fill="hold" nodeType="afterEffect">
                                  <p:stCondLst>
                                    <p:cond delay="0"/>
                                  </p:stCondLst>
                                  <p:childTnLst>
                                    <p:anim calcmode="lin" valueType="num">
                                      <p:cBhvr additive="base">
                                        <p:cTn id="55" dur="3000"/>
                                        <p:tgtEl>
                                          <p:spTgt spid="18"/>
                                        </p:tgtEl>
                                        <p:attrNameLst>
                                          <p:attrName>ppt_x</p:attrName>
                                        </p:attrNameLst>
                                      </p:cBhvr>
                                      <p:tavLst>
                                        <p:tav tm="0">
                                          <p:val>
                                            <p:strVal val="ppt_x"/>
                                          </p:val>
                                        </p:tav>
                                        <p:tav tm="100000">
                                          <p:val>
                                            <p:strVal val="1+ppt_w/2"/>
                                          </p:val>
                                        </p:tav>
                                      </p:tavLst>
                                    </p:anim>
                                    <p:anim calcmode="lin" valueType="num">
                                      <p:cBhvr additive="base">
                                        <p:cTn id="56" dur="3000"/>
                                        <p:tgtEl>
                                          <p:spTgt spid="18"/>
                                        </p:tgtEl>
                                        <p:attrNameLst>
                                          <p:attrName>ppt_y</p:attrName>
                                        </p:attrNameLst>
                                      </p:cBhvr>
                                      <p:tavLst>
                                        <p:tav tm="0">
                                          <p:val>
                                            <p:strVal val="ppt_y"/>
                                          </p:val>
                                        </p:tav>
                                        <p:tav tm="100000">
                                          <p:val>
                                            <p:strVal val="ppt_y"/>
                                          </p:val>
                                        </p:tav>
                                      </p:tavLst>
                                    </p:anim>
                                    <p:set>
                                      <p:cBhvr>
                                        <p:cTn id="57" dur="1" fill="hold">
                                          <p:stCondLst>
                                            <p:cond delay="2999"/>
                                          </p:stCondLst>
                                        </p:cTn>
                                        <p:tgtEl>
                                          <p:spTgt spid="18"/>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19"/>
                                        </p:tgtEl>
                                        <p:attrNameLst>
                                          <p:attrName>ppt_x</p:attrName>
                                        </p:attrNameLst>
                                      </p:cBhvr>
                                      <p:tavLst>
                                        <p:tav tm="0">
                                          <p:val>
                                            <p:strVal val="ppt_x"/>
                                          </p:val>
                                        </p:tav>
                                        <p:tav tm="100000">
                                          <p:val>
                                            <p:strVal val="1+ppt_w/2"/>
                                          </p:val>
                                        </p:tav>
                                      </p:tavLst>
                                    </p:anim>
                                    <p:anim calcmode="lin" valueType="num">
                                      <p:cBhvr additive="base">
                                        <p:cTn id="60" dur="3000"/>
                                        <p:tgtEl>
                                          <p:spTgt spid="19"/>
                                        </p:tgtEl>
                                        <p:attrNameLst>
                                          <p:attrName>ppt_y</p:attrName>
                                        </p:attrNameLst>
                                      </p:cBhvr>
                                      <p:tavLst>
                                        <p:tav tm="0">
                                          <p:val>
                                            <p:strVal val="ppt_y"/>
                                          </p:val>
                                        </p:tav>
                                        <p:tav tm="100000">
                                          <p:val>
                                            <p:strVal val="ppt_y"/>
                                          </p:val>
                                        </p:tav>
                                      </p:tavLst>
                                    </p:anim>
                                    <p:set>
                                      <p:cBhvr>
                                        <p:cTn id="61" dur="1" fill="hold">
                                          <p:stCondLst>
                                            <p:cond delay="2999"/>
                                          </p:stCondLst>
                                        </p:cTn>
                                        <p:tgtEl>
                                          <p:spTgt spid="19"/>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22"/>
                                        </p:tgtEl>
                                        <p:attrNameLst>
                                          <p:attrName>ppt_x</p:attrName>
                                        </p:attrNameLst>
                                      </p:cBhvr>
                                      <p:tavLst>
                                        <p:tav tm="0">
                                          <p:val>
                                            <p:strVal val="ppt_x"/>
                                          </p:val>
                                        </p:tav>
                                        <p:tav tm="100000">
                                          <p:val>
                                            <p:strVal val="1+ppt_w/2"/>
                                          </p:val>
                                        </p:tav>
                                      </p:tavLst>
                                    </p:anim>
                                    <p:anim calcmode="lin" valueType="num">
                                      <p:cBhvr additive="base">
                                        <p:cTn id="64" dur="3000"/>
                                        <p:tgtEl>
                                          <p:spTgt spid="22"/>
                                        </p:tgtEl>
                                        <p:attrNameLst>
                                          <p:attrName>ppt_y</p:attrName>
                                        </p:attrNameLst>
                                      </p:cBhvr>
                                      <p:tavLst>
                                        <p:tav tm="0">
                                          <p:val>
                                            <p:strVal val="ppt_y"/>
                                          </p:val>
                                        </p:tav>
                                        <p:tav tm="100000">
                                          <p:val>
                                            <p:strVal val="ppt_y"/>
                                          </p:val>
                                        </p:tav>
                                      </p:tavLst>
                                    </p:anim>
                                    <p:set>
                                      <p:cBhvr>
                                        <p:cTn id="65" dur="1" fill="hold">
                                          <p:stCondLst>
                                            <p:cond delay="2999"/>
                                          </p:stCondLst>
                                        </p:cTn>
                                        <p:tgtEl>
                                          <p:spTgt spid="22"/>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23"/>
                                        </p:tgtEl>
                                        <p:attrNameLst>
                                          <p:attrName>ppt_x</p:attrName>
                                        </p:attrNameLst>
                                      </p:cBhvr>
                                      <p:tavLst>
                                        <p:tav tm="0">
                                          <p:val>
                                            <p:strVal val="ppt_x"/>
                                          </p:val>
                                        </p:tav>
                                        <p:tav tm="100000">
                                          <p:val>
                                            <p:strVal val="1+ppt_w/2"/>
                                          </p:val>
                                        </p:tav>
                                      </p:tavLst>
                                    </p:anim>
                                    <p:anim calcmode="lin" valueType="num">
                                      <p:cBhvr additive="base">
                                        <p:cTn id="68" dur="3000"/>
                                        <p:tgtEl>
                                          <p:spTgt spid="23"/>
                                        </p:tgtEl>
                                        <p:attrNameLst>
                                          <p:attrName>ppt_y</p:attrName>
                                        </p:attrNameLst>
                                      </p:cBhvr>
                                      <p:tavLst>
                                        <p:tav tm="0">
                                          <p:val>
                                            <p:strVal val="ppt_y"/>
                                          </p:val>
                                        </p:tav>
                                        <p:tav tm="100000">
                                          <p:val>
                                            <p:strVal val="ppt_y"/>
                                          </p:val>
                                        </p:tav>
                                      </p:tavLst>
                                    </p:anim>
                                    <p:set>
                                      <p:cBhvr>
                                        <p:cTn id="69" dur="1" fill="hold">
                                          <p:stCondLst>
                                            <p:cond delay="2999"/>
                                          </p:stCondLst>
                                        </p:cTn>
                                        <p:tgtEl>
                                          <p:spTgt spid="23"/>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3000"/>
                                        <p:tgtEl>
                                          <p:spTgt spid="17"/>
                                        </p:tgtEl>
                                        <p:attrNameLst>
                                          <p:attrName>ppt_x</p:attrName>
                                        </p:attrNameLst>
                                      </p:cBhvr>
                                      <p:tavLst>
                                        <p:tav tm="0">
                                          <p:val>
                                            <p:strVal val="ppt_x"/>
                                          </p:val>
                                        </p:tav>
                                        <p:tav tm="100000">
                                          <p:val>
                                            <p:strVal val="0-ppt_w/2"/>
                                          </p:val>
                                        </p:tav>
                                      </p:tavLst>
                                    </p:anim>
                                    <p:anim calcmode="lin" valueType="num">
                                      <p:cBhvr additive="base">
                                        <p:cTn id="72" dur="3000"/>
                                        <p:tgtEl>
                                          <p:spTgt spid="17"/>
                                        </p:tgtEl>
                                        <p:attrNameLst>
                                          <p:attrName>ppt_y</p:attrName>
                                        </p:attrNameLst>
                                      </p:cBhvr>
                                      <p:tavLst>
                                        <p:tav tm="0">
                                          <p:val>
                                            <p:strVal val="ppt_y"/>
                                          </p:val>
                                        </p:tav>
                                        <p:tav tm="100000">
                                          <p:val>
                                            <p:strVal val="ppt_y"/>
                                          </p:val>
                                        </p:tav>
                                      </p:tavLst>
                                    </p:anim>
                                    <p:set>
                                      <p:cBhvr>
                                        <p:cTn id="73" dur="1" fill="hold">
                                          <p:stCondLst>
                                            <p:cond delay="2999"/>
                                          </p:stCondLst>
                                        </p:cTn>
                                        <p:tgtEl>
                                          <p:spTgt spid="17"/>
                                        </p:tgtEl>
                                        <p:attrNameLst>
                                          <p:attrName>style.visibility</p:attrName>
                                        </p:attrNameLst>
                                      </p:cBhvr>
                                      <p:to>
                                        <p:strVal val="hidden"/>
                                      </p:to>
                                    </p:set>
                                  </p:childTnLst>
                                </p:cTn>
                              </p:par>
                              <p:par>
                                <p:cTn id="74" presetID="2" presetClass="exit" presetSubtype="8" fill="hold" nodeType="withEffect">
                                  <p:stCondLst>
                                    <p:cond delay="0"/>
                                  </p:stCondLst>
                                  <p:childTnLst>
                                    <p:anim calcmode="lin" valueType="num">
                                      <p:cBhvr additive="base">
                                        <p:cTn id="75" dur="3000"/>
                                        <p:tgtEl>
                                          <p:spTgt spid="20"/>
                                        </p:tgtEl>
                                        <p:attrNameLst>
                                          <p:attrName>ppt_x</p:attrName>
                                        </p:attrNameLst>
                                      </p:cBhvr>
                                      <p:tavLst>
                                        <p:tav tm="0">
                                          <p:val>
                                            <p:strVal val="ppt_x"/>
                                          </p:val>
                                        </p:tav>
                                        <p:tav tm="100000">
                                          <p:val>
                                            <p:strVal val="0-ppt_w/2"/>
                                          </p:val>
                                        </p:tav>
                                      </p:tavLst>
                                    </p:anim>
                                    <p:anim calcmode="lin" valueType="num">
                                      <p:cBhvr additive="base">
                                        <p:cTn id="76" dur="3000"/>
                                        <p:tgtEl>
                                          <p:spTgt spid="20"/>
                                        </p:tgtEl>
                                        <p:attrNameLst>
                                          <p:attrName>ppt_y</p:attrName>
                                        </p:attrNameLst>
                                      </p:cBhvr>
                                      <p:tavLst>
                                        <p:tav tm="0">
                                          <p:val>
                                            <p:strVal val="ppt_y"/>
                                          </p:val>
                                        </p:tav>
                                        <p:tav tm="100000">
                                          <p:val>
                                            <p:strVal val="ppt_y"/>
                                          </p:val>
                                        </p:tav>
                                      </p:tavLst>
                                    </p:anim>
                                    <p:set>
                                      <p:cBhvr>
                                        <p:cTn id="77" dur="1" fill="hold">
                                          <p:stCondLst>
                                            <p:cond delay="2999"/>
                                          </p:stCondLst>
                                        </p:cTn>
                                        <p:tgtEl>
                                          <p:spTgt spid="20"/>
                                        </p:tgtEl>
                                        <p:attrNameLst>
                                          <p:attrName>style.visibility</p:attrName>
                                        </p:attrNameLst>
                                      </p:cBhvr>
                                      <p:to>
                                        <p:strVal val="hidden"/>
                                      </p:to>
                                    </p:set>
                                  </p:childTnLst>
                                </p:cTn>
                              </p:par>
                              <p:par>
                                <p:cTn id="78" presetID="2" presetClass="exit" presetSubtype="8" fill="hold" nodeType="withEffect">
                                  <p:stCondLst>
                                    <p:cond delay="0"/>
                                  </p:stCondLst>
                                  <p:childTnLst>
                                    <p:anim calcmode="lin" valueType="num">
                                      <p:cBhvr additive="base">
                                        <p:cTn id="79" dur="3000"/>
                                        <p:tgtEl>
                                          <p:spTgt spid="21"/>
                                        </p:tgtEl>
                                        <p:attrNameLst>
                                          <p:attrName>ppt_x</p:attrName>
                                        </p:attrNameLst>
                                      </p:cBhvr>
                                      <p:tavLst>
                                        <p:tav tm="0">
                                          <p:val>
                                            <p:strVal val="ppt_x"/>
                                          </p:val>
                                        </p:tav>
                                        <p:tav tm="100000">
                                          <p:val>
                                            <p:strVal val="0-ppt_w/2"/>
                                          </p:val>
                                        </p:tav>
                                      </p:tavLst>
                                    </p:anim>
                                    <p:anim calcmode="lin" valueType="num">
                                      <p:cBhvr additive="base">
                                        <p:cTn id="80" dur="3000"/>
                                        <p:tgtEl>
                                          <p:spTgt spid="21"/>
                                        </p:tgtEl>
                                        <p:attrNameLst>
                                          <p:attrName>ppt_y</p:attrName>
                                        </p:attrNameLst>
                                      </p:cBhvr>
                                      <p:tavLst>
                                        <p:tav tm="0">
                                          <p:val>
                                            <p:strVal val="ppt_y"/>
                                          </p:val>
                                        </p:tav>
                                        <p:tav tm="100000">
                                          <p:val>
                                            <p:strVal val="ppt_y"/>
                                          </p:val>
                                        </p:tav>
                                      </p:tavLst>
                                    </p:anim>
                                    <p:set>
                                      <p:cBhvr>
                                        <p:cTn id="81" dur="1" fill="hold">
                                          <p:stCondLst>
                                            <p:cond delay="2999"/>
                                          </p:stCondLst>
                                        </p:cTn>
                                        <p:tgtEl>
                                          <p:spTgt spid="21"/>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3000"/>
                                        <p:tgtEl>
                                          <p:spTgt spid="24"/>
                                        </p:tgtEl>
                                        <p:attrNameLst>
                                          <p:attrName>ppt_x</p:attrName>
                                        </p:attrNameLst>
                                      </p:cBhvr>
                                      <p:tavLst>
                                        <p:tav tm="0">
                                          <p:val>
                                            <p:strVal val="ppt_x"/>
                                          </p:val>
                                        </p:tav>
                                        <p:tav tm="100000">
                                          <p:val>
                                            <p:strVal val="0-ppt_w/2"/>
                                          </p:val>
                                        </p:tav>
                                      </p:tavLst>
                                    </p:anim>
                                    <p:anim calcmode="lin" valueType="num">
                                      <p:cBhvr additive="base">
                                        <p:cTn id="84" dur="3000"/>
                                        <p:tgtEl>
                                          <p:spTgt spid="24"/>
                                        </p:tgtEl>
                                        <p:attrNameLst>
                                          <p:attrName>ppt_y</p:attrName>
                                        </p:attrNameLst>
                                      </p:cBhvr>
                                      <p:tavLst>
                                        <p:tav tm="0">
                                          <p:val>
                                            <p:strVal val="ppt_y"/>
                                          </p:val>
                                        </p:tav>
                                        <p:tav tm="100000">
                                          <p:val>
                                            <p:strVal val="ppt_y"/>
                                          </p:val>
                                        </p:tav>
                                      </p:tavLst>
                                    </p:anim>
                                    <p:set>
                                      <p:cBhvr>
                                        <p:cTn id="85" dur="1" fill="hold">
                                          <p:stCondLst>
                                            <p:cond delay="2999"/>
                                          </p:stCondLst>
                                        </p:cTn>
                                        <p:tgtEl>
                                          <p:spTgt spid="24"/>
                                        </p:tgtEl>
                                        <p:attrNameLst>
                                          <p:attrName>style.visibility</p:attrName>
                                        </p:attrNameLst>
                                      </p:cBhvr>
                                      <p:to>
                                        <p:strVal val="hidden"/>
                                      </p:to>
                                    </p:set>
                                  </p:childTnLst>
                                </p:cTn>
                              </p:par>
                              <p:par>
                                <p:cTn id="86" presetID="23" presetClass="entr" presetSubtype="27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 calcmode="lin" valueType="num">
                                      <p:cBhvr>
                                        <p:cTn id="88" dur="3000" fill="hold"/>
                                        <p:tgtEl>
                                          <p:spTgt spid="4"/>
                                        </p:tgtEl>
                                        <p:attrNameLst>
                                          <p:attrName>ppt_w</p:attrName>
                                        </p:attrNameLst>
                                      </p:cBhvr>
                                      <p:tavLst>
                                        <p:tav tm="0">
                                          <p:val>
                                            <p:strVal val="2/3*#ppt_w"/>
                                          </p:val>
                                        </p:tav>
                                        <p:tav tm="100000">
                                          <p:val>
                                            <p:strVal val="#ppt_w"/>
                                          </p:val>
                                        </p:tav>
                                      </p:tavLst>
                                    </p:anim>
                                    <p:anim calcmode="lin" valueType="num">
                                      <p:cBhvr>
                                        <p:cTn id="89" dur="3000" fill="hold"/>
                                        <p:tgtEl>
                                          <p:spTgt spid="4"/>
                                        </p:tgtEl>
                                        <p:attrNameLst>
                                          <p:attrName>ppt_h</p:attrName>
                                        </p:attrNameLst>
                                      </p:cBhvr>
                                      <p:tavLst>
                                        <p:tav tm="0">
                                          <p:val>
                                            <p:strVal val="2/3*#ppt_h"/>
                                          </p:val>
                                        </p:tav>
                                        <p:tav tm="100000">
                                          <p:val>
                                            <p:strVal val="#ppt_h"/>
                                          </p:val>
                                        </p:tav>
                                      </p:tavLst>
                                    </p:anim>
                                  </p:childTnLst>
                                </p:cTn>
                              </p:par>
                              <p:par>
                                <p:cTn id="90" presetID="16" presetClass="entr" presetSubtype="37" fill="hold" nodeType="with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barn(outVertical)">
                                      <p:cBhvr>
                                        <p:cTn id="92" dur="3000"/>
                                        <p:tgtEl>
                                          <p:spTgt spid="4"/>
                                        </p:tgtEl>
                                      </p:cBhvr>
                                    </p:animEffect>
                                  </p:childTnLst>
                                </p:cTn>
                              </p:par>
                            </p:childTnLst>
                          </p:cTn>
                        </p:par>
                        <p:par>
                          <p:cTn id="93" fill="hold">
                            <p:stCondLst>
                              <p:cond delay="6000"/>
                            </p:stCondLst>
                            <p:childTnLst>
                              <p:par>
                                <p:cTn id="94" presetID="40" presetClass="entr" presetSubtype="0" fill="hold" grpId="0" nodeType="afterEffect">
                                  <p:stCondLst>
                                    <p:cond delay="0"/>
                                  </p:stCondLst>
                                  <p:iterate type="lt">
                                    <p:tmPct val="10000"/>
                                  </p:iterate>
                                  <p:childTnLst>
                                    <p:set>
                                      <p:cBhvr>
                                        <p:cTn id="95" dur="1" fill="hold">
                                          <p:stCondLst>
                                            <p:cond delay="0"/>
                                          </p:stCondLst>
                                        </p:cTn>
                                        <p:tgtEl>
                                          <p:spTgt spid="11"/>
                                        </p:tgtEl>
                                        <p:attrNameLst>
                                          <p:attrName>style.visibility</p:attrName>
                                        </p:attrNameLst>
                                      </p:cBhvr>
                                      <p:to>
                                        <p:strVal val="visible"/>
                                      </p:to>
                                    </p:set>
                                    <p:animEffect transition="in" filter="fade">
                                      <p:cBhvr>
                                        <p:cTn id="96" dur="1000"/>
                                        <p:tgtEl>
                                          <p:spTgt spid="11"/>
                                        </p:tgtEl>
                                      </p:cBhvr>
                                    </p:animEffect>
                                    <p:anim calcmode="lin" valueType="num">
                                      <p:cBhvr>
                                        <p:cTn id="97" dur="1000" fill="hold"/>
                                        <p:tgtEl>
                                          <p:spTgt spid="11"/>
                                        </p:tgtEl>
                                        <p:attrNameLst>
                                          <p:attrName>ppt_x</p:attrName>
                                        </p:attrNameLst>
                                      </p:cBhvr>
                                      <p:tavLst>
                                        <p:tav tm="0">
                                          <p:val>
                                            <p:strVal val="#ppt_x-.1"/>
                                          </p:val>
                                        </p:tav>
                                        <p:tav tm="100000">
                                          <p:val>
                                            <p:strVal val="#ppt_x"/>
                                          </p:val>
                                        </p:tav>
                                      </p:tavLst>
                                    </p:anim>
                                    <p:anim calcmode="lin" valueType="num">
                                      <p:cBhvr>
                                        <p:cTn id="9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heurón"/>
          <p:cNvSpPr/>
          <p:nvPr/>
        </p:nvSpPr>
        <p:spPr>
          <a:xfrm rot="16200000">
            <a:off x="1700212" y="-1700212"/>
            <a:ext cx="5743575" cy="9144000"/>
          </a:xfrm>
          <a:prstGeom prst="chevron">
            <a:avLst>
              <a:gd name="adj" fmla="val 95039"/>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Cheurón"/>
          <p:cNvSpPr/>
          <p:nvPr/>
        </p:nvSpPr>
        <p:spPr>
          <a:xfrm rot="16200000">
            <a:off x="2250281" y="-1178718"/>
            <a:ext cx="4643437" cy="9144000"/>
          </a:xfrm>
          <a:prstGeom prst="chevron">
            <a:avLst>
              <a:gd name="adj" fmla="val 95039"/>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rot="16200000">
            <a:off x="2607469" y="-821531"/>
            <a:ext cx="3929062" cy="9144000"/>
          </a:xfrm>
          <a:prstGeom prst="chevron">
            <a:avLst>
              <a:gd name="adj" fmla="val 95039"/>
            </a:avLst>
          </a:prstGeom>
          <a:no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rot="16200000">
            <a:off x="2935287" y="-493712"/>
            <a:ext cx="3273425" cy="9144000"/>
          </a:xfrm>
          <a:prstGeom prst="chevron">
            <a:avLst>
              <a:gd name="adj" fmla="val 93584"/>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rot="16200000">
            <a:off x="3202781" y="-226218"/>
            <a:ext cx="2738437" cy="9144000"/>
          </a:xfrm>
          <a:prstGeom prst="chevron">
            <a:avLst>
              <a:gd name="adj" fmla="val 93584"/>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Cheurón"/>
          <p:cNvSpPr/>
          <p:nvPr/>
        </p:nvSpPr>
        <p:spPr>
          <a:xfrm rot="16200000">
            <a:off x="3471069" y="42069"/>
            <a:ext cx="2201862" cy="9144000"/>
          </a:xfrm>
          <a:prstGeom prst="chevron">
            <a:avLst>
              <a:gd name="adj" fmla="val 91422"/>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rot="16200000">
            <a:off x="3738562" y="309563"/>
            <a:ext cx="1666875" cy="9144000"/>
          </a:xfrm>
          <a:prstGeom prst="chevron">
            <a:avLst>
              <a:gd name="adj" fmla="val 90396"/>
            </a:avLst>
          </a:prstGeom>
          <a:noFill/>
          <a:ln>
            <a:solidFill>
              <a:schemeClr val="tx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4" name="13 Cheurón"/>
          <p:cNvSpPr/>
          <p:nvPr/>
        </p:nvSpPr>
        <p:spPr>
          <a:xfrm rot="16200000">
            <a:off x="4021931" y="592932"/>
            <a:ext cx="1100137" cy="9144000"/>
          </a:xfrm>
          <a:prstGeom prst="chevron">
            <a:avLst>
              <a:gd name="adj" fmla="val 84215"/>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pic>
        <p:nvPicPr>
          <p:cNvPr id="4" name="3 Imagen" descr="448250.jpg"/>
          <p:cNvPicPr>
            <a:picLocks noChangeAspect="1"/>
          </p:cNvPicPr>
          <p:nvPr/>
        </p:nvPicPr>
        <p:blipFill>
          <a:blip r:embed="rId2" cstate="print"/>
          <a:stretch>
            <a:fillRect/>
          </a:stretch>
        </p:blipFill>
        <p:spPr bwMode="auto">
          <a:xfrm>
            <a:off x="0" y="-454868"/>
            <a:ext cx="9144000" cy="6457900"/>
          </a:xfrm>
          <a:prstGeom prst="rect">
            <a:avLst/>
          </a:prstGeom>
          <a:solidFill>
            <a:schemeClr val="tx2">
              <a:lumMod val="75000"/>
              <a:alpha val="70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5" name="14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color blanco sustituye ahora al marrón y rojizo habituales del desierto y de los grandes acantilados que hacen única esta región. Una imagen insólita que no ha dejado indiferente a los visitantes de, por ejemplo, el Gran Cañón del Colorado.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prism dir="u" isContent="1"/>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3000" fill="hold"/>
                                        <p:tgtEl>
                                          <p:spTgt spid="14"/>
                                        </p:tgtEl>
                                        <p:attrNameLst>
                                          <p:attrName>ppt_w</p:attrName>
                                        </p:attrNameLst>
                                      </p:cBhvr>
                                      <p:tavLst>
                                        <p:tav tm="0">
                                          <p:val>
                                            <p:fltVal val="0"/>
                                          </p:val>
                                        </p:tav>
                                        <p:tav tm="100000">
                                          <p:val>
                                            <p:strVal val="#ppt_w"/>
                                          </p:val>
                                        </p:tav>
                                      </p:tavLst>
                                    </p:anim>
                                    <p:anim calcmode="lin" valueType="num">
                                      <p:cBhvr>
                                        <p:cTn id="8" dur="3000" fill="hold"/>
                                        <p:tgtEl>
                                          <p:spTgt spid="14"/>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3000" fill="hold"/>
                                        <p:tgtEl>
                                          <p:spTgt spid="13"/>
                                        </p:tgtEl>
                                        <p:attrNameLst>
                                          <p:attrName>ppt_w</p:attrName>
                                        </p:attrNameLst>
                                      </p:cBhvr>
                                      <p:tavLst>
                                        <p:tav tm="0">
                                          <p:val>
                                            <p:fltVal val="0"/>
                                          </p:val>
                                        </p:tav>
                                        <p:tav tm="100000">
                                          <p:val>
                                            <p:strVal val="#ppt_w"/>
                                          </p:val>
                                        </p:tav>
                                      </p:tavLst>
                                    </p:anim>
                                    <p:anim calcmode="lin" valueType="num">
                                      <p:cBhvr>
                                        <p:cTn id="12" dur="3000" fill="hold"/>
                                        <p:tgtEl>
                                          <p:spTgt spid="13"/>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3000" fill="hold"/>
                                        <p:tgtEl>
                                          <p:spTgt spid="12"/>
                                        </p:tgtEl>
                                        <p:attrNameLst>
                                          <p:attrName>ppt_w</p:attrName>
                                        </p:attrNameLst>
                                      </p:cBhvr>
                                      <p:tavLst>
                                        <p:tav tm="0">
                                          <p:val>
                                            <p:fltVal val="0"/>
                                          </p:val>
                                        </p:tav>
                                        <p:tav tm="100000">
                                          <p:val>
                                            <p:strVal val="#ppt_w"/>
                                          </p:val>
                                        </p:tav>
                                      </p:tavLst>
                                    </p:anim>
                                    <p:anim calcmode="lin" valueType="num">
                                      <p:cBhvr>
                                        <p:cTn id="16" dur="3000" fill="hold"/>
                                        <p:tgtEl>
                                          <p:spTgt spid="12"/>
                                        </p:tgtEl>
                                        <p:attrNameLst>
                                          <p:attrName>ppt_h</p:attrName>
                                        </p:attrNameLst>
                                      </p:cBhvr>
                                      <p:tavLst>
                                        <p:tav tm="0">
                                          <p:val>
                                            <p:strVal val="#ppt_h"/>
                                          </p:val>
                                        </p:tav>
                                        <p:tav tm="100000">
                                          <p:val>
                                            <p:strVal val="#ppt_h"/>
                                          </p:val>
                                        </p:tav>
                                      </p:tavLst>
                                    </p:anim>
                                  </p:childTnLst>
                                </p:cTn>
                              </p:par>
                              <p:par>
                                <p:cTn id="17" presetID="17" presetClass="entr" presetSubtype="1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3000" fill="hold"/>
                                        <p:tgtEl>
                                          <p:spTgt spid="11"/>
                                        </p:tgtEl>
                                        <p:attrNameLst>
                                          <p:attrName>ppt_w</p:attrName>
                                        </p:attrNameLst>
                                      </p:cBhvr>
                                      <p:tavLst>
                                        <p:tav tm="0">
                                          <p:val>
                                            <p:fltVal val="0"/>
                                          </p:val>
                                        </p:tav>
                                        <p:tav tm="100000">
                                          <p:val>
                                            <p:strVal val="#ppt_w"/>
                                          </p:val>
                                        </p:tav>
                                      </p:tavLst>
                                    </p:anim>
                                    <p:anim calcmode="lin" valueType="num">
                                      <p:cBhvr>
                                        <p:cTn id="20" dur="3000" fill="hold"/>
                                        <p:tgtEl>
                                          <p:spTgt spid="11"/>
                                        </p:tgtEl>
                                        <p:attrNameLst>
                                          <p:attrName>ppt_h</p:attrName>
                                        </p:attrNameLst>
                                      </p:cBhvr>
                                      <p:tavLst>
                                        <p:tav tm="0">
                                          <p:val>
                                            <p:strVal val="#ppt_h"/>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3000" fill="hold"/>
                                        <p:tgtEl>
                                          <p:spTgt spid="10"/>
                                        </p:tgtEl>
                                        <p:attrNameLst>
                                          <p:attrName>ppt_w</p:attrName>
                                        </p:attrNameLst>
                                      </p:cBhvr>
                                      <p:tavLst>
                                        <p:tav tm="0">
                                          <p:val>
                                            <p:fltVal val="0"/>
                                          </p:val>
                                        </p:tav>
                                        <p:tav tm="100000">
                                          <p:val>
                                            <p:strVal val="#ppt_w"/>
                                          </p:val>
                                        </p:tav>
                                      </p:tavLst>
                                    </p:anim>
                                    <p:anim calcmode="lin" valueType="num">
                                      <p:cBhvr>
                                        <p:cTn id="24" dur="3000" fill="hold"/>
                                        <p:tgtEl>
                                          <p:spTgt spid="10"/>
                                        </p:tgtEl>
                                        <p:attrNameLst>
                                          <p:attrName>ppt_h</p:attrName>
                                        </p:attrNameLst>
                                      </p:cBhvr>
                                      <p:tavLst>
                                        <p:tav tm="0">
                                          <p:val>
                                            <p:strVal val="#ppt_h"/>
                                          </p:val>
                                        </p:tav>
                                        <p:tav tm="100000">
                                          <p:val>
                                            <p:strVal val="#ppt_h"/>
                                          </p:val>
                                        </p:tav>
                                      </p:tavLst>
                                    </p:anim>
                                  </p:childTnLst>
                                </p:cTn>
                              </p:par>
                              <p:par>
                                <p:cTn id="25" presetID="17" presetClass="entr" presetSubtype="10"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3000" fill="hold"/>
                                        <p:tgtEl>
                                          <p:spTgt spid="9"/>
                                        </p:tgtEl>
                                        <p:attrNameLst>
                                          <p:attrName>ppt_w</p:attrName>
                                        </p:attrNameLst>
                                      </p:cBhvr>
                                      <p:tavLst>
                                        <p:tav tm="0">
                                          <p:val>
                                            <p:fltVal val="0"/>
                                          </p:val>
                                        </p:tav>
                                        <p:tav tm="100000">
                                          <p:val>
                                            <p:strVal val="#ppt_w"/>
                                          </p:val>
                                        </p:tav>
                                      </p:tavLst>
                                    </p:anim>
                                    <p:anim calcmode="lin" valueType="num">
                                      <p:cBhvr>
                                        <p:cTn id="28" dur="3000" fill="hold"/>
                                        <p:tgtEl>
                                          <p:spTgt spid="9"/>
                                        </p:tgtEl>
                                        <p:attrNameLst>
                                          <p:attrName>ppt_h</p:attrName>
                                        </p:attrNameLst>
                                      </p:cBhvr>
                                      <p:tavLst>
                                        <p:tav tm="0">
                                          <p:val>
                                            <p:strVal val="#ppt_h"/>
                                          </p:val>
                                        </p:tav>
                                        <p:tav tm="100000">
                                          <p:val>
                                            <p:strVal val="#ppt_h"/>
                                          </p:val>
                                        </p:tav>
                                      </p:tavLst>
                                    </p:anim>
                                  </p:childTnLst>
                                </p:cTn>
                              </p:par>
                              <p:par>
                                <p:cTn id="29" presetID="17"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p:val>
                                            <p:fltVal val="0"/>
                                          </p:val>
                                        </p:tav>
                                        <p:tav tm="100000">
                                          <p:val>
                                            <p:strVal val="#ppt_w"/>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7" presetClass="entr" presetSubtype="10"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3000" fill="hold"/>
                                        <p:tgtEl>
                                          <p:spTgt spid="5"/>
                                        </p:tgtEl>
                                        <p:attrNameLst>
                                          <p:attrName>ppt_w</p:attrName>
                                        </p:attrNameLst>
                                      </p:cBhvr>
                                      <p:tavLst>
                                        <p:tav tm="0">
                                          <p:val>
                                            <p:fltVal val="0"/>
                                          </p:val>
                                        </p:tav>
                                        <p:tav tm="100000">
                                          <p:val>
                                            <p:strVal val="#ppt_w"/>
                                          </p:val>
                                        </p:tav>
                                      </p:tavLst>
                                    </p:anim>
                                    <p:anim calcmode="lin" valueType="num">
                                      <p:cBhvr>
                                        <p:cTn id="36" dur="3000" fill="hold"/>
                                        <p:tgtEl>
                                          <p:spTgt spid="5"/>
                                        </p:tgtEl>
                                        <p:attrNameLst>
                                          <p:attrName>ppt_h</p:attrName>
                                        </p:attrNameLst>
                                      </p:cBhvr>
                                      <p:tavLst>
                                        <p:tav tm="0">
                                          <p:val>
                                            <p:strVal val="#ppt_h"/>
                                          </p:val>
                                        </p:tav>
                                        <p:tav tm="100000">
                                          <p:val>
                                            <p:strVal val="#ppt_h"/>
                                          </p:val>
                                        </p:tav>
                                      </p:tavLst>
                                    </p:anim>
                                  </p:childTnLst>
                                </p:cTn>
                              </p:par>
                              <p:par>
                                <p:cTn id="37" presetID="16" presetClass="entr" presetSubtype="21"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arn(inVertical)">
                                      <p:cBhvr>
                                        <p:cTn id="39" dur="3000"/>
                                        <p:tgtEl>
                                          <p:spTgt spid="5"/>
                                        </p:tgtEl>
                                      </p:cBhvr>
                                    </p:animEffect>
                                  </p:childTnLst>
                                </p:cTn>
                              </p:par>
                              <p:par>
                                <p:cTn id="40" presetID="16" presetClass="entr" presetSubtype="21"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barn(inVertical)">
                                      <p:cBhvr>
                                        <p:cTn id="42" dur="3000"/>
                                        <p:tgtEl>
                                          <p:spTgt spid="7"/>
                                        </p:tgtEl>
                                      </p:cBhvr>
                                    </p:animEffect>
                                  </p:childTnLst>
                                </p:cTn>
                              </p:par>
                              <p:par>
                                <p:cTn id="43" presetID="16" presetClass="entr" presetSubtype="21"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barn(inVertical)">
                                      <p:cBhvr>
                                        <p:cTn id="45" dur="3000"/>
                                        <p:tgtEl>
                                          <p:spTgt spid="9"/>
                                        </p:tgtEl>
                                      </p:cBhvr>
                                    </p:animEffect>
                                  </p:childTnLst>
                                </p:cTn>
                              </p:par>
                              <p:par>
                                <p:cTn id="46" presetID="16" presetClass="entr" presetSubtype="21" fill="hold"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barn(inVertical)">
                                      <p:cBhvr>
                                        <p:cTn id="48" dur="3000"/>
                                        <p:tgtEl>
                                          <p:spTgt spid="10"/>
                                        </p:tgtEl>
                                      </p:cBhvr>
                                    </p:animEffect>
                                  </p:childTnLst>
                                </p:cTn>
                              </p:par>
                              <p:par>
                                <p:cTn id="49" presetID="16" presetClass="entr" presetSubtype="21"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barn(inVertical)">
                                      <p:cBhvr>
                                        <p:cTn id="51" dur="3000"/>
                                        <p:tgtEl>
                                          <p:spTgt spid="11"/>
                                        </p:tgtEl>
                                      </p:cBhvr>
                                    </p:animEffect>
                                  </p:childTnLst>
                                </p:cTn>
                              </p:par>
                              <p:par>
                                <p:cTn id="52" presetID="16" presetClass="entr" presetSubtype="21" fill="hold" nodeType="with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barn(inVertical)">
                                      <p:cBhvr>
                                        <p:cTn id="54" dur="3000"/>
                                        <p:tgtEl>
                                          <p:spTgt spid="12"/>
                                        </p:tgtEl>
                                      </p:cBhvr>
                                    </p:animEffect>
                                  </p:childTnLst>
                                </p:cTn>
                              </p:par>
                              <p:par>
                                <p:cTn id="55" presetID="16" presetClass="entr" presetSubtype="21"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barn(inVertical)">
                                      <p:cBhvr>
                                        <p:cTn id="57" dur="3000"/>
                                        <p:tgtEl>
                                          <p:spTgt spid="13"/>
                                        </p:tgtEl>
                                      </p:cBhvr>
                                    </p:animEffect>
                                  </p:childTnLst>
                                </p:cTn>
                              </p:par>
                              <p:par>
                                <p:cTn id="58" presetID="16" presetClass="entr" presetSubtype="21" fill="hold"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barn(inVertical)">
                                      <p:cBhvr>
                                        <p:cTn id="60" dur="3000"/>
                                        <p:tgtEl>
                                          <p:spTgt spid="14"/>
                                        </p:tgtEl>
                                      </p:cBhvr>
                                    </p:animEffect>
                                  </p:childTnLst>
                                </p:cTn>
                              </p:par>
                              <p:par>
                                <p:cTn id="61" presetID="8" presetClass="emph" presetSubtype="0" fill="hold" nodeType="withEffect">
                                  <p:stCondLst>
                                    <p:cond delay="0"/>
                                  </p:stCondLst>
                                  <p:childTnLst>
                                    <p:animRot by="10800000">
                                      <p:cBhvr>
                                        <p:cTn id="62" dur="3000" fill="hold"/>
                                        <p:tgtEl>
                                          <p:spTgt spid="5"/>
                                        </p:tgtEl>
                                        <p:attrNameLst>
                                          <p:attrName>r</p:attrName>
                                        </p:attrNameLst>
                                      </p:cBhvr>
                                    </p:animRot>
                                  </p:childTnLst>
                                </p:cTn>
                              </p:par>
                              <p:par>
                                <p:cTn id="63" presetID="8" presetClass="emph" presetSubtype="0" fill="hold" nodeType="withEffect">
                                  <p:stCondLst>
                                    <p:cond delay="0"/>
                                  </p:stCondLst>
                                  <p:childTnLst>
                                    <p:animRot by="10800000">
                                      <p:cBhvr>
                                        <p:cTn id="64" dur="3000" fill="hold"/>
                                        <p:tgtEl>
                                          <p:spTgt spid="7"/>
                                        </p:tgtEl>
                                        <p:attrNameLst>
                                          <p:attrName>r</p:attrName>
                                        </p:attrNameLst>
                                      </p:cBhvr>
                                    </p:animRot>
                                  </p:childTnLst>
                                </p:cTn>
                              </p:par>
                              <p:par>
                                <p:cTn id="65" presetID="8" presetClass="emph" presetSubtype="0" fill="hold" nodeType="withEffect">
                                  <p:stCondLst>
                                    <p:cond delay="0"/>
                                  </p:stCondLst>
                                  <p:childTnLst>
                                    <p:animRot by="10800000">
                                      <p:cBhvr>
                                        <p:cTn id="66" dur="3000" fill="hold"/>
                                        <p:tgtEl>
                                          <p:spTgt spid="9"/>
                                        </p:tgtEl>
                                        <p:attrNameLst>
                                          <p:attrName>r</p:attrName>
                                        </p:attrNameLst>
                                      </p:cBhvr>
                                    </p:animRot>
                                  </p:childTnLst>
                                </p:cTn>
                              </p:par>
                              <p:par>
                                <p:cTn id="67" presetID="8" presetClass="emph" presetSubtype="0" fill="hold" nodeType="withEffect">
                                  <p:stCondLst>
                                    <p:cond delay="0"/>
                                  </p:stCondLst>
                                  <p:childTnLst>
                                    <p:animRot by="10800000">
                                      <p:cBhvr>
                                        <p:cTn id="68" dur="3000" fill="hold"/>
                                        <p:tgtEl>
                                          <p:spTgt spid="10"/>
                                        </p:tgtEl>
                                        <p:attrNameLst>
                                          <p:attrName>r</p:attrName>
                                        </p:attrNameLst>
                                      </p:cBhvr>
                                    </p:animRot>
                                  </p:childTnLst>
                                </p:cTn>
                              </p:par>
                              <p:par>
                                <p:cTn id="69" presetID="8" presetClass="emph" presetSubtype="0" fill="hold" nodeType="withEffect">
                                  <p:stCondLst>
                                    <p:cond delay="0"/>
                                  </p:stCondLst>
                                  <p:childTnLst>
                                    <p:animRot by="10800000">
                                      <p:cBhvr>
                                        <p:cTn id="70" dur="3000" fill="hold"/>
                                        <p:tgtEl>
                                          <p:spTgt spid="11"/>
                                        </p:tgtEl>
                                        <p:attrNameLst>
                                          <p:attrName>r</p:attrName>
                                        </p:attrNameLst>
                                      </p:cBhvr>
                                    </p:animRot>
                                  </p:childTnLst>
                                </p:cTn>
                              </p:par>
                              <p:par>
                                <p:cTn id="71" presetID="8" presetClass="emph" presetSubtype="0" fill="hold" nodeType="withEffect">
                                  <p:stCondLst>
                                    <p:cond delay="0"/>
                                  </p:stCondLst>
                                  <p:childTnLst>
                                    <p:animRot by="10800000">
                                      <p:cBhvr>
                                        <p:cTn id="72" dur="3000" fill="hold"/>
                                        <p:tgtEl>
                                          <p:spTgt spid="12"/>
                                        </p:tgtEl>
                                        <p:attrNameLst>
                                          <p:attrName>r</p:attrName>
                                        </p:attrNameLst>
                                      </p:cBhvr>
                                    </p:animRot>
                                  </p:childTnLst>
                                </p:cTn>
                              </p:par>
                              <p:par>
                                <p:cTn id="73" presetID="8" presetClass="emph" presetSubtype="0" fill="hold" nodeType="withEffect">
                                  <p:stCondLst>
                                    <p:cond delay="0"/>
                                  </p:stCondLst>
                                  <p:childTnLst>
                                    <p:animRot by="10800000">
                                      <p:cBhvr>
                                        <p:cTn id="74" dur="3000" fill="hold"/>
                                        <p:tgtEl>
                                          <p:spTgt spid="13"/>
                                        </p:tgtEl>
                                        <p:attrNameLst>
                                          <p:attrName>r</p:attrName>
                                        </p:attrNameLst>
                                      </p:cBhvr>
                                    </p:animRot>
                                  </p:childTnLst>
                                </p:cTn>
                              </p:par>
                              <p:par>
                                <p:cTn id="75" presetID="8" presetClass="emph" presetSubtype="0" fill="hold" nodeType="withEffect">
                                  <p:stCondLst>
                                    <p:cond delay="0"/>
                                  </p:stCondLst>
                                  <p:childTnLst>
                                    <p:animRot by="10800000">
                                      <p:cBhvr>
                                        <p:cTn id="76" dur="3000" fill="hold"/>
                                        <p:tgtEl>
                                          <p:spTgt spid="14"/>
                                        </p:tgtEl>
                                        <p:attrNameLst>
                                          <p:attrName>r</p:attrName>
                                        </p:attrNameLst>
                                      </p:cBhvr>
                                    </p:animRot>
                                  </p:childTnLst>
                                </p:cTn>
                              </p:par>
                            </p:childTnLst>
                          </p:cTn>
                        </p:par>
                        <p:par>
                          <p:cTn id="77" fill="hold">
                            <p:stCondLst>
                              <p:cond delay="3000"/>
                            </p:stCondLst>
                            <p:childTnLst>
                              <p:par>
                                <p:cTn id="78" presetID="2" presetClass="exit" presetSubtype="1" fill="hold" nodeType="afterEffect">
                                  <p:stCondLst>
                                    <p:cond delay="0"/>
                                  </p:stCondLst>
                                  <p:childTnLst>
                                    <p:anim calcmode="lin" valueType="num">
                                      <p:cBhvr additive="base">
                                        <p:cTn id="79" dur="3000"/>
                                        <p:tgtEl>
                                          <p:spTgt spid="14"/>
                                        </p:tgtEl>
                                        <p:attrNameLst>
                                          <p:attrName>ppt_x</p:attrName>
                                        </p:attrNameLst>
                                      </p:cBhvr>
                                      <p:tavLst>
                                        <p:tav tm="0">
                                          <p:val>
                                            <p:strVal val="ppt_x"/>
                                          </p:val>
                                        </p:tav>
                                        <p:tav tm="100000">
                                          <p:val>
                                            <p:strVal val="ppt_x"/>
                                          </p:val>
                                        </p:tav>
                                      </p:tavLst>
                                    </p:anim>
                                    <p:anim calcmode="lin" valueType="num">
                                      <p:cBhvr additive="base">
                                        <p:cTn id="80" dur="3000"/>
                                        <p:tgtEl>
                                          <p:spTgt spid="14"/>
                                        </p:tgtEl>
                                        <p:attrNameLst>
                                          <p:attrName>ppt_y</p:attrName>
                                        </p:attrNameLst>
                                      </p:cBhvr>
                                      <p:tavLst>
                                        <p:tav tm="0">
                                          <p:val>
                                            <p:strVal val="ppt_y"/>
                                          </p:val>
                                        </p:tav>
                                        <p:tav tm="100000">
                                          <p:val>
                                            <p:strVal val="0-ppt_h/2"/>
                                          </p:val>
                                        </p:tav>
                                      </p:tavLst>
                                    </p:anim>
                                    <p:set>
                                      <p:cBhvr>
                                        <p:cTn id="81" dur="1" fill="hold">
                                          <p:stCondLst>
                                            <p:cond delay="2999"/>
                                          </p:stCondLst>
                                        </p:cTn>
                                        <p:tgtEl>
                                          <p:spTgt spid="14"/>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13"/>
                                        </p:tgtEl>
                                        <p:attrNameLst>
                                          <p:attrName>ppt_x</p:attrName>
                                        </p:attrNameLst>
                                      </p:cBhvr>
                                      <p:tavLst>
                                        <p:tav tm="0">
                                          <p:val>
                                            <p:strVal val="ppt_x"/>
                                          </p:val>
                                        </p:tav>
                                        <p:tav tm="100000">
                                          <p:val>
                                            <p:strVal val="ppt_x"/>
                                          </p:val>
                                        </p:tav>
                                      </p:tavLst>
                                    </p:anim>
                                    <p:anim calcmode="lin" valueType="num">
                                      <p:cBhvr additive="base">
                                        <p:cTn id="84" dur="3000"/>
                                        <p:tgtEl>
                                          <p:spTgt spid="13"/>
                                        </p:tgtEl>
                                        <p:attrNameLst>
                                          <p:attrName>ppt_y</p:attrName>
                                        </p:attrNameLst>
                                      </p:cBhvr>
                                      <p:tavLst>
                                        <p:tav tm="0">
                                          <p:val>
                                            <p:strVal val="ppt_y"/>
                                          </p:val>
                                        </p:tav>
                                        <p:tav tm="100000">
                                          <p:val>
                                            <p:strVal val="0-ppt_h/2"/>
                                          </p:val>
                                        </p:tav>
                                      </p:tavLst>
                                    </p:anim>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1" fill="hold" nodeType="withEffect">
                                  <p:stCondLst>
                                    <p:cond delay="0"/>
                                  </p:stCondLst>
                                  <p:childTnLst>
                                    <p:anim calcmode="lin" valueType="num">
                                      <p:cBhvr additive="base">
                                        <p:cTn id="87" dur="3000"/>
                                        <p:tgtEl>
                                          <p:spTgt spid="12"/>
                                        </p:tgtEl>
                                        <p:attrNameLst>
                                          <p:attrName>ppt_x</p:attrName>
                                        </p:attrNameLst>
                                      </p:cBhvr>
                                      <p:tavLst>
                                        <p:tav tm="0">
                                          <p:val>
                                            <p:strVal val="ppt_x"/>
                                          </p:val>
                                        </p:tav>
                                        <p:tav tm="100000">
                                          <p:val>
                                            <p:strVal val="ppt_x"/>
                                          </p:val>
                                        </p:tav>
                                      </p:tavLst>
                                    </p:anim>
                                    <p:anim calcmode="lin" valueType="num">
                                      <p:cBhvr additive="base">
                                        <p:cTn id="88" dur="3000"/>
                                        <p:tgtEl>
                                          <p:spTgt spid="12"/>
                                        </p:tgtEl>
                                        <p:attrNameLst>
                                          <p:attrName>ppt_y</p:attrName>
                                        </p:attrNameLst>
                                      </p:cBhvr>
                                      <p:tavLst>
                                        <p:tav tm="0">
                                          <p:val>
                                            <p:strVal val="ppt_y"/>
                                          </p:val>
                                        </p:tav>
                                        <p:tav tm="100000">
                                          <p:val>
                                            <p:strVal val="0-ppt_h/2"/>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1" fill="hold" nodeType="withEffect">
                                  <p:stCondLst>
                                    <p:cond delay="0"/>
                                  </p:stCondLst>
                                  <p:childTnLst>
                                    <p:anim calcmode="lin" valueType="num">
                                      <p:cBhvr additive="base">
                                        <p:cTn id="91" dur="3000"/>
                                        <p:tgtEl>
                                          <p:spTgt spid="11"/>
                                        </p:tgtEl>
                                        <p:attrNameLst>
                                          <p:attrName>ppt_x</p:attrName>
                                        </p:attrNameLst>
                                      </p:cBhvr>
                                      <p:tavLst>
                                        <p:tav tm="0">
                                          <p:val>
                                            <p:strVal val="ppt_x"/>
                                          </p:val>
                                        </p:tav>
                                        <p:tav tm="100000">
                                          <p:val>
                                            <p:strVal val="ppt_x"/>
                                          </p:val>
                                        </p:tav>
                                      </p:tavLst>
                                    </p:anim>
                                    <p:anim calcmode="lin" valueType="num">
                                      <p:cBhvr additive="base">
                                        <p:cTn id="92" dur="3000"/>
                                        <p:tgtEl>
                                          <p:spTgt spid="11"/>
                                        </p:tgtEl>
                                        <p:attrNameLst>
                                          <p:attrName>ppt_y</p:attrName>
                                        </p:attrNameLst>
                                      </p:cBhvr>
                                      <p:tavLst>
                                        <p:tav tm="0">
                                          <p:val>
                                            <p:strVal val="ppt_y"/>
                                          </p:val>
                                        </p:tav>
                                        <p:tav tm="100000">
                                          <p:val>
                                            <p:strVal val="0-ppt_h/2"/>
                                          </p:val>
                                        </p:tav>
                                      </p:tavLst>
                                    </p:anim>
                                    <p:set>
                                      <p:cBhvr>
                                        <p:cTn id="93" dur="1" fill="hold">
                                          <p:stCondLst>
                                            <p:cond delay="2999"/>
                                          </p:stCondLst>
                                        </p:cTn>
                                        <p:tgtEl>
                                          <p:spTgt spid="11"/>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0-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1" fill="hold" nodeType="withEffect">
                                  <p:stCondLst>
                                    <p:cond delay="0"/>
                                  </p:stCondLst>
                                  <p:childTnLst>
                                    <p:anim calcmode="lin" valueType="num">
                                      <p:cBhvr additive="base">
                                        <p:cTn id="99" dur="3000"/>
                                        <p:tgtEl>
                                          <p:spTgt spid="9"/>
                                        </p:tgtEl>
                                        <p:attrNameLst>
                                          <p:attrName>ppt_x</p:attrName>
                                        </p:attrNameLst>
                                      </p:cBhvr>
                                      <p:tavLst>
                                        <p:tav tm="0">
                                          <p:val>
                                            <p:strVal val="ppt_x"/>
                                          </p:val>
                                        </p:tav>
                                        <p:tav tm="100000">
                                          <p:val>
                                            <p:strVal val="ppt_x"/>
                                          </p:val>
                                        </p:tav>
                                      </p:tavLst>
                                    </p:anim>
                                    <p:anim calcmode="lin" valueType="num">
                                      <p:cBhvr additive="base">
                                        <p:cTn id="100" dur="3000"/>
                                        <p:tgtEl>
                                          <p:spTgt spid="9"/>
                                        </p:tgtEl>
                                        <p:attrNameLst>
                                          <p:attrName>ppt_y</p:attrName>
                                        </p:attrNameLst>
                                      </p:cBhvr>
                                      <p:tavLst>
                                        <p:tav tm="0">
                                          <p:val>
                                            <p:strVal val="ppt_y"/>
                                          </p:val>
                                        </p:tav>
                                        <p:tav tm="100000">
                                          <p:val>
                                            <p:strVal val="0-ppt_h/2"/>
                                          </p:val>
                                        </p:tav>
                                      </p:tavLst>
                                    </p:anim>
                                    <p:set>
                                      <p:cBhvr>
                                        <p:cTn id="101" dur="1" fill="hold">
                                          <p:stCondLst>
                                            <p:cond delay="2999"/>
                                          </p:stCondLst>
                                        </p:cTn>
                                        <p:tgtEl>
                                          <p:spTgt spid="9"/>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7"/>
                                        </p:tgtEl>
                                        <p:attrNameLst>
                                          <p:attrName>ppt_x</p:attrName>
                                        </p:attrNameLst>
                                      </p:cBhvr>
                                      <p:tavLst>
                                        <p:tav tm="0">
                                          <p:val>
                                            <p:strVal val="ppt_x"/>
                                          </p:val>
                                        </p:tav>
                                        <p:tav tm="100000">
                                          <p:val>
                                            <p:strVal val="ppt_x"/>
                                          </p:val>
                                        </p:tav>
                                      </p:tavLst>
                                    </p:anim>
                                    <p:anim calcmode="lin" valueType="num">
                                      <p:cBhvr additive="base">
                                        <p:cTn id="104" dur="3000"/>
                                        <p:tgtEl>
                                          <p:spTgt spid="7"/>
                                        </p:tgtEl>
                                        <p:attrNameLst>
                                          <p:attrName>ppt_y</p:attrName>
                                        </p:attrNameLst>
                                      </p:cBhvr>
                                      <p:tavLst>
                                        <p:tav tm="0">
                                          <p:val>
                                            <p:strVal val="ppt_y"/>
                                          </p:val>
                                        </p:tav>
                                        <p:tav tm="100000">
                                          <p:val>
                                            <p:strVal val="0-ppt_h/2"/>
                                          </p:val>
                                        </p:tav>
                                      </p:tavLst>
                                    </p:anim>
                                    <p:set>
                                      <p:cBhvr>
                                        <p:cTn id="105" dur="1" fill="hold">
                                          <p:stCondLst>
                                            <p:cond delay="2999"/>
                                          </p:stCondLst>
                                        </p:cTn>
                                        <p:tgtEl>
                                          <p:spTgt spid="7"/>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5"/>
                                        </p:tgtEl>
                                        <p:attrNameLst>
                                          <p:attrName>ppt_x</p:attrName>
                                        </p:attrNameLst>
                                      </p:cBhvr>
                                      <p:tavLst>
                                        <p:tav tm="0">
                                          <p:val>
                                            <p:strVal val="ppt_x"/>
                                          </p:val>
                                        </p:tav>
                                        <p:tav tm="100000">
                                          <p:val>
                                            <p:strVal val="ppt_x"/>
                                          </p:val>
                                        </p:tav>
                                      </p:tavLst>
                                    </p:anim>
                                    <p:anim calcmode="lin" valueType="num">
                                      <p:cBhvr additive="base">
                                        <p:cTn id="108" dur="3000"/>
                                        <p:tgtEl>
                                          <p:spTgt spid="5"/>
                                        </p:tgtEl>
                                        <p:attrNameLst>
                                          <p:attrName>ppt_y</p:attrName>
                                        </p:attrNameLst>
                                      </p:cBhvr>
                                      <p:tavLst>
                                        <p:tav tm="0">
                                          <p:val>
                                            <p:strVal val="ppt_y"/>
                                          </p:val>
                                        </p:tav>
                                        <p:tav tm="100000">
                                          <p:val>
                                            <p:strVal val="0-ppt_h/2"/>
                                          </p:val>
                                        </p:tav>
                                      </p:tavLst>
                                    </p:anim>
                                    <p:set>
                                      <p:cBhvr>
                                        <p:cTn id="109" dur="1" fill="hold">
                                          <p:stCondLst>
                                            <p:cond delay="2999"/>
                                          </p:stCondLst>
                                        </p:cTn>
                                        <p:tgtEl>
                                          <p:spTgt spid="5"/>
                                        </p:tgtEl>
                                        <p:attrNameLst>
                                          <p:attrName>style.visibility</p:attrName>
                                        </p:attrNameLst>
                                      </p:cBhvr>
                                      <p:to>
                                        <p:strVal val="hidden"/>
                                      </p:to>
                                    </p:set>
                                  </p:childTnLst>
                                </p:cTn>
                              </p:par>
                              <p:par>
                                <p:cTn id="110" presetID="16" presetClass="exit" presetSubtype="37" fill="hold" nodeType="withEffect">
                                  <p:stCondLst>
                                    <p:cond delay="0"/>
                                  </p:stCondLst>
                                  <p:childTnLst>
                                    <p:animEffect transition="out" filter="barn(outVertical)">
                                      <p:cBhvr>
                                        <p:cTn id="111" dur="3000"/>
                                        <p:tgtEl>
                                          <p:spTgt spid="14"/>
                                        </p:tgtEl>
                                      </p:cBhvr>
                                    </p:animEffect>
                                    <p:set>
                                      <p:cBhvr>
                                        <p:cTn id="112" dur="1" fill="hold">
                                          <p:stCondLst>
                                            <p:cond delay="2999"/>
                                          </p:stCondLst>
                                        </p:cTn>
                                        <p:tgtEl>
                                          <p:spTgt spid="14"/>
                                        </p:tgtEl>
                                        <p:attrNameLst>
                                          <p:attrName>style.visibility</p:attrName>
                                        </p:attrNameLst>
                                      </p:cBhvr>
                                      <p:to>
                                        <p:strVal val="hidden"/>
                                      </p:to>
                                    </p:set>
                                  </p:childTnLst>
                                </p:cTn>
                              </p:par>
                              <p:par>
                                <p:cTn id="113" presetID="16" presetClass="exit" presetSubtype="37" fill="hold" nodeType="withEffect">
                                  <p:stCondLst>
                                    <p:cond delay="0"/>
                                  </p:stCondLst>
                                  <p:childTnLst>
                                    <p:animEffect transition="out" filter="barn(outVertical)">
                                      <p:cBhvr>
                                        <p:cTn id="114" dur="3000"/>
                                        <p:tgtEl>
                                          <p:spTgt spid="13"/>
                                        </p:tgtEl>
                                      </p:cBhvr>
                                    </p:animEffect>
                                    <p:set>
                                      <p:cBhvr>
                                        <p:cTn id="115" dur="1" fill="hold">
                                          <p:stCondLst>
                                            <p:cond delay="2999"/>
                                          </p:stCondLst>
                                        </p:cTn>
                                        <p:tgtEl>
                                          <p:spTgt spid="13"/>
                                        </p:tgtEl>
                                        <p:attrNameLst>
                                          <p:attrName>style.visibility</p:attrName>
                                        </p:attrNameLst>
                                      </p:cBhvr>
                                      <p:to>
                                        <p:strVal val="hidden"/>
                                      </p:to>
                                    </p:set>
                                  </p:childTnLst>
                                </p:cTn>
                              </p:par>
                              <p:par>
                                <p:cTn id="116" presetID="16" presetClass="exit" presetSubtype="37" fill="hold" nodeType="withEffect">
                                  <p:stCondLst>
                                    <p:cond delay="0"/>
                                  </p:stCondLst>
                                  <p:childTnLst>
                                    <p:animEffect transition="out" filter="barn(outVertical)">
                                      <p:cBhvr>
                                        <p:cTn id="117" dur="3000"/>
                                        <p:tgtEl>
                                          <p:spTgt spid="12"/>
                                        </p:tgtEl>
                                      </p:cBhvr>
                                    </p:animEffect>
                                    <p:set>
                                      <p:cBhvr>
                                        <p:cTn id="118" dur="1" fill="hold">
                                          <p:stCondLst>
                                            <p:cond delay="2999"/>
                                          </p:stCondLst>
                                        </p:cTn>
                                        <p:tgtEl>
                                          <p:spTgt spid="12"/>
                                        </p:tgtEl>
                                        <p:attrNameLst>
                                          <p:attrName>style.visibility</p:attrName>
                                        </p:attrNameLst>
                                      </p:cBhvr>
                                      <p:to>
                                        <p:strVal val="hidden"/>
                                      </p:to>
                                    </p:set>
                                  </p:childTnLst>
                                </p:cTn>
                              </p:par>
                              <p:par>
                                <p:cTn id="119" presetID="16" presetClass="exit" presetSubtype="37" fill="hold" nodeType="withEffect">
                                  <p:stCondLst>
                                    <p:cond delay="0"/>
                                  </p:stCondLst>
                                  <p:childTnLst>
                                    <p:animEffect transition="out" filter="barn(outVertical)">
                                      <p:cBhvr>
                                        <p:cTn id="120" dur="3000"/>
                                        <p:tgtEl>
                                          <p:spTgt spid="11"/>
                                        </p:tgtEl>
                                      </p:cBhvr>
                                    </p:animEffect>
                                    <p:set>
                                      <p:cBhvr>
                                        <p:cTn id="121" dur="1" fill="hold">
                                          <p:stCondLst>
                                            <p:cond delay="2999"/>
                                          </p:stCondLst>
                                        </p:cTn>
                                        <p:tgtEl>
                                          <p:spTgt spid="11"/>
                                        </p:tgtEl>
                                        <p:attrNameLst>
                                          <p:attrName>style.visibility</p:attrName>
                                        </p:attrNameLst>
                                      </p:cBhvr>
                                      <p:to>
                                        <p:strVal val="hidden"/>
                                      </p:to>
                                    </p:set>
                                  </p:childTnLst>
                                </p:cTn>
                              </p:par>
                              <p:par>
                                <p:cTn id="122" presetID="16" presetClass="exit" presetSubtype="37" fill="hold" nodeType="withEffect">
                                  <p:stCondLst>
                                    <p:cond delay="0"/>
                                  </p:stCondLst>
                                  <p:childTnLst>
                                    <p:animEffect transition="out" filter="barn(outVertical)">
                                      <p:cBhvr>
                                        <p:cTn id="123" dur="3000"/>
                                        <p:tgtEl>
                                          <p:spTgt spid="10"/>
                                        </p:tgtEl>
                                      </p:cBhvr>
                                    </p:animEffect>
                                    <p:set>
                                      <p:cBhvr>
                                        <p:cTn id="124" dur="1" fill="hold">
                                          <p:stCondLst>
                                            <p:cond delay="2999"/>
                                          </p:stCondLst>
                                        </p:cTn>
                                        <p:tgtEl>
                                          <p:spTgt spid="10"/>
                                        </p:tgtEl>
                                        <p:attrNameLst>
                                          <p:attrName>style.visibility</p:attrName>
                                        </p:attrNameLst>
                                      </p:cBhvr>
                                      <p:to>
                                        <p:strVal val="hidden"/>
                                      </p:to>
                                    </p:set>
                                  </p:childTnLst>
                                </p:cTn>
                              </p:par>
                              <p:par>
                                <p:cTn id="125" presetID="16" presetClass="exit" presetSubtype="37" fill="hold" nodeType="withEffect">
                                  <p:stCondLst>
                                    <p:cond delay="0"/>
                                  </p:stCondLst>
                                  <p:childTnLst>
                                    <p:animEffect transition="out" filter="barn(outVertical)">
                                      <p:cBhvr>
                                        <p:cTn id="126" dur="3000"/>
                                        <p:tgtEl>
                                          <p:spTgt spid="9"/>
                                        </p:tgtEl>
                                      </p:cBhvr>
                                    </p:animEffect>
                                    <p:set>
                                      <p:cBhvr>
                                        <p:cTn id="127" dur="1" fill="hold">
                                          <p:stCondLst>
                                            <p:cond delay="2999"/>
                                          </p:stCondLst>
                                        </p:cTn>
                                        <p:tgtEl>
                                          <p:spTgt spid="9"/>
                                        </p:tgtEl>
                                        <p:attrNameLst>
                                          <p:attrName>style.visibility</p:attrName>
                                        </p:attrNameLst>
                                      </p:cBhvr>
                                      <p:to>
                                        <p:strVal val="hidden"/>
                                      </p:to>
                                    </p:set>
                                  </p:childTnLst>
                                </p:cTn>
                              </p:par>
                              <p:par>
                                <p:cTn id="128" presetID="16" presetClass="exit" presetSubtype="37" fill="hold" nodeType="withEffect">
                                  <p:stCondLst>
                                    <p:cond delay="0"/>
                                  </p:stCondLst>
                                  <p:childTnLst>
                                    <p:animEffect transition="out" filter="barn(outVertical)">
                                      <p:cBhvr>
                                        <p:cTn id="129" dur="3000"/>
                                        <p:tgtEl>
                                          <p:spTgt spid="7"/>
                                        </p:tgtEl>
                                      </p:cBhvr>
                                    </p:animEffect>
                                    <p:set>
                                      <p:cBhvr>
                                        <p:cTn id="130" dur="1" fill="hold">
                                          <p:stCondLst>
                                            <p:cond delay="2999"/>
                                          </p:stCondLst>
                                        </p:cTn>
                                        <p:tgtEl>
                                          <p:spTgt spid="7"/>
                                        </p:tgtEl>
                                        <p:attrNameLst>
                                          <p:attrName>style.visibility</p:attrName>
                                        </p:attrNameLst>
                                      </p:cBhvr>
                                      <p:to>
                                        <p:strVal val="hidden"/>
                                      </p:to>
                                    </p:set>
                                  </p:childTnLst>
                                </p:cTn>
                              </p:par>
                              <p:par>
                                <p:cTn id="131" presetID="16" presetClass="exit" presetSubtype="37" fill="hold" nodeType="withEffect">
                                  <p:stCondLst>
                                    <p:cond delay="0"/>
                                  </p:stCondLst>
                                  <p:childTnLst>
                                    <p:animEffect transition="out" filter="barn(outVertical)">
                                      <p:cBhvr>
                                        <p:cTn id="132" dur="3000"/>
                                        <p:tgtEl>
                                          <p:spTgt spid="5"/>
                                        </p:tgtEl>
                                      </p:cBhvr>
                                    </p:animEffect>
                                    <p:set>
                                      <p:cBhvr>
                                        <p:cTn id="133" dur="1" fill="hold">
                                          <p:stCondLst>
                                            <p:cond delay="2999"/>
                                          </p:stCondLst>
                                        </p:cTn>
                                        <p:tgtEl>
                                          <p:spTgt spid="5"/>
                                        </p:tgtEl>
                                        <p:attrNameLst>
                                          <p:attrName>style.visibility</p:attrName>
                                        </p:attrNameLst>
                                      </p:cBhvr>
                                      <p:to>
                                        <p:strVal val="hidden"/>
                                      </p:to>
                                    </p:set>
                                  </p:childTnLst>
                                </p:cTn>
                              </p:par>
                              <p:par>
                                <p:cTn id="134" presetID="2" presetClass="entr" presetSubtype="4"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 calcmode="lin" valueType="num">
                                      <p:cBhvr additive="base">
                                        <p:cTn id="136" dur="3000" fill="hold"/>
                                        <p:tgtEl>
                                          <p:spTgt spid="4"/>
                                        </p:tgtEl>
                                        <p:attrNameLst>
                                          <p:attrName>ppt_x</p:attrName>
                                        </p:attrNameLst>
                                      </p:cBhvr>
                                      <p:tavLst>
                                        <p:tav tm="0">
                                          <p:val>
                                            <p:strVal val="#ppt_x"/>
                                          </p:val>
                                        </p:tav>
                                        <p:tav tm="100000">
                                          <p:val>
                                            <p:strVal val="#ppt_x"/>
                                          </p:val>
                                        </p:tav>
                                      </p:tavLst>
                                    </p:anim>
                                    <p:anim calcmode="lin" valueType="num">
                                      <p:cBhvr additive="base">
                                        <p:cTn id="137" dur="3000" fill="hold"/>
                                        <p:tgtEl>
                                          <p:spTgt spid="4"/>
                                        </p:tgtEl>
                                        <p:attrNameLst>
                                          <p:attrName>ppt_y</p:attrName>
                                        </p:attrNameLst>
                                      </p:cBhvr>
                                      <p:tavLst>
                                        <p:tav tm="0">
                                          <p:val>
                                            <p:strVal val="1+#ppt_h/2"/>
                                          </p:val>
                                        </p:tav>
                                        <p:tav tm="100000">
                                          <p:val>
                                            <p:strVal val="#ppt_y"/>
                                          </p:val>
                                        </p:tav>
                                      </p:tavLst>
                                    </p:anim>
                                  </p:childTnLst>
                                </p:cTn>
                              </p:par>
                              <p:par>
                                <p:cTn id="138" presetID="16" presetClass="entr" presetSubtype="37"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Effect transition="in" filter="barn(outVertical)">
                                      <p:cBhvr>
                                        <p:cTn id="140" dur="3000"/>
                                        <p:tgtEl>
                                          <p:spTgt spid="4"/>
                                        </p:tgtEl>
                                      </p:cBhvr>
                                    </p:animEffect>
                                  </p:childTnLst>
                                </p:cTn>
                              </p:par>
                            </p:childTnLst>
                          </p:cTn>
                        </p:par>
                        <p:par>
                          <p:cTn id="141" fill="hold">
                            <p:stCondLst>
                              <p:cond delay="6000"/>
                            </p:stCondLst>
                            <p:childTnLst>
                              <p:par>
                                <p:cTn id="142" presetID="40" presetClass="entr" presetSubtype="0" fill="hold" grpId="0" nodeType="afterEffect">
                                  <p:stCondLst>
                                    <p:cond delay="0"/>
                                  </p:stCondLst>
                                  <p:iterate type="lt">
                                    <p:tmPct val="10000"/>
                                  </p:iterate>
                                  <p:childTnLst>
                                    <p:set>
                                      <p:cBhvr>
                                        <p:cTn id="143" dur="1" fill="hold">
                                          <p:stCondLst>
                                            <p:cond delay="0"/>
                                          </p:stCondLst>
                                        </p:cTn>
                                        <p:tgtEl>
                                          <p:spTgt spid="15"/>
                                        </p:tgtEl>
                                        <p:attrNameLst>
                                          <p:attrName>style.visibility</p:attrName>
                                        </p:attrNameLst>
                                      </p:cBhvr>
                                      <p:to>
                                        <p:strVal val="visible"/>
                                      </p:to>
                                    </p:set>
                                    <p:animEffect transition="in" filter="fade">
                                      <p:cBhvr>
                                        <p:cTn id="144" dur="1000"/>
                                        <p:tgtEl>
                                          <p:spTgt spid="15"/>
                                        </p:tgtEl>
                                      </p:cBhvr>
                                    </p:animEffect>
                                    <p:anim calcmode="lin" valueType="num">
                                      <p:cBhvr>
                                        <p:cTn id="145" dur="1000" fill="hold"/>
                                        <p:tgtEl>
                                          <p:spTgt spid="15"/>
                                        </p:tgtEl>
                                        <p:attrNameLst>
                                          <p:attrName>ppt_x</p:attrName>
                                        </p:attrNameLst>
                                      </p:cBhvr>
                                      <p:tavLst>
                                        <p:tav tm="0">
                                          <p:val>
                                            <p:strVal val="#ppt_x-.1"/>
                                          </p:val>
                                        </p:tav>
                                        <p:tav tm="100000">
                                          <p:val>
                                            <p:strVal val="#ppt_x"/>
                                          </p:val>
                                        </p:tav>
                                      </p:tavLst>
                                    </p:anim>
                                    <p:anim calcmode="lin" valueType="num">
                                      <p:cBhvr>
                                        <p:cTn id="14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Paralelogramo"/>
          <p:cNvSpPr/>
          <p:nvPr/>
        </p:nvSpPr>
        <p:spPr>
          <a:xfrm flipH="1">
            <a:off x="5224463" y="3095625"/>
            <a:ext cx="3919537" cy="2619375"/>
          </a:xfrm>
          <a:prstGeom prst="parallelogram">
            <a:avLst>
              <a:gd name="adj" fmla="val 108250"/>
            </a:avLst>
          </a:prstGeom>
          <a:solidFill>
            <a:schemeClr val="accent2">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Paralelogramo"/>
          <p:cNvSpPr/>
          <p:nvPr/>
        </p:nvSpPr>
        <p:spPr>
          <a:xfrm>
            <a:off x="0" y="2381250"/>
            <a:ext cx="4286250" cy="2738438"/>
          </a:xfrm>
          <a:prstGeom prst="parallelogram">
            <a:avLst>
              <a:gd name="adj" fmla="val 114939"/>
            </a:avLst>
          </a:prstGeom>
          <a:solidFill>
            <a:schemeClr val="accent2">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aralelogramo"/>
          <p:cNvSpPr/>
          <p:nvPr/>
        </p:nvSpPr>
        <p:spPr>
          <a:xfrm>
            <a:off x="0" y="3036888"/>
            <a:ext cx="4286250" cy="2678112"/>
          </a:xfrm>
          <a:prstGeom prst="parallelogram">
            <a:avLst>
              <a:gd name="adj" fmla="val 118139"/>
            </a:avLst>
          </a:prstGeom>
          <a:solidFill>
            <a:schemeClr val="accent2">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aralelogramo"/>
          <p:cNvSpPr/>
          <p:nvPr/>
        </p:nvSpPr>
        <p:spPr>
          <a:xfrm>
            <a:off x="0" y="833438"/>
            <a:ext cx="4286250" cy="2738437"/>
          </a:xfrm>
          <a:prstGeom prst="parallelogram">
            <a:avLst>
              <a:gd name="adj" fmla="val 115905"/>
            </a:avLst>
          </a:prstGeom>
          <a:solidFill>
            <a:schemeClr val="accent2">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Paralelogramo"/>
          <p:cNvSpPr/>
          <p:nvPr/>
        </p:nvSpPr>
        <p:spPr>
          <a:xfrm>
            <a:off x="0" y="1597025"/>
            <a:ext cx="4286250" cy="2738438"/>
          </a:xfrm>
          <a:prstGeom prst="parallelogram">
            <a:avLst>
              <a:gd name="adj" fmla="val 114746"/>
            </a:avLst>
          </a:prstGeom>
          <a:solidFill>
            <a:schemeClr val="accent2">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aralelogramo"/>
          <p:cNvSpPr/>
          <p:nvPr/>
        </p:nvSpPr>
        <p:spPr>
          <a:xfrm>
            <a:off x="0" y="0"/>
            <a:ext cx="4286250" cy="2738438"/>
          </a:xfrm>
          <a:prstGeom prst="parallelogram">
            <a:avLst>
              <a:gd name="adj" fmla="val 115519"/>
            </a:avLst>
          </a:prstGeom>
          <a:solidFill>
            <a:schemeClr val="accent2">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Paralelogramo"/>
          <p:cNvSpPr/>
          <p:nvPr/>
        </p:nvSpPr>
        <p:spPr>
          <a:xfrm flipH="1">
            <a:off x="5224463" y="2381250"/>
            <a:ext cx="3919537" cy="2619375"/>
          </a:xfrm>
          <a:prstGeom prst="parallelogram">
            <a:avLst>
              <a:gd name="adj" fmla="val 108250"/>
            </a:avLst>
          </a:prstGeom>
          <a:solidFill>
            <a:schemeClr val="accent2">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Paralelogramo"/>
          <p:cNvSpPr/>
          <p:nvPr/>
        </p:nvSpPr>
        <p:spPr>
          <a:xfrm flipH="1">
            <a:off x="5224463" y="1547813"/>
            <a:ext cx="3919537" cy="2619375"/>
          </a:xfrm>
          <a:prstGeom prst="parallelogram">
            <a:avLst>
              <a:gd name="adj" fmla="val 109058"/>
            </a:avLst>
          </a:prstGeom>
          <a:solidFill>
            <a:schemeClr val="accent2">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Paralelogramo"/>
          <p:cNvSpPr/>
          <p:nvPr/>
        </p:nvSpPr>
        <p:spPr>
          <a:xfrm flipH="1">
            <a:off x="5224463" y="833438"/>
            <a:ext cx="3919537" cy="2619375"/>
          </a:xfrm>
          <a:prstGeom prst="parallelogram">
            <a:avLst>
              <a:gd name="adj" fmla="val 108654"/>
            </a:avLst>
          </a:prstGeom>
          <a:solidFill>
            <a:schemeClr val="accent2">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Paralelogramo"/>
          <p:cNvSpPr/>
          <p:nvPr/>
        </p:nvSpPr>
        <p:spPr>
          <a:xfrm flipH="1">
            <a:off x="5224463" y="0"/>
            <a:ext cx="3919537" cy="2619375"/>
          </a:xfrm>
          <a:prstGeom prst="parallelogram">
            <a:avLst>
              <a:gd name="adj" fmla="val 108654"/>
            </a:avLst>
          </a:prstGeom>
          <a:solidFill>
            <a:schemeClr val="accent2">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Imagen1op.jpg"/>
          <p:cNvPicPr>
            <a:picLocks noChangeAspect="1"/>
          </p:cNvPicPr>
          <p:nvPr/>
        </p:nvPicPr>
        <p:blipFill>
          <a:blip r:embed="rId2" cstate="print"/>
          <a:stretch>
            <a:fillRect/>
          </a:stretch>
        </p:blipFill>
        <p:spPr bwMode="auto">
          <a:xfrm>
            <a:off x="0" y="0"/>
            <a:ext cx="9144000" cy="5715000"/>
          </a:xfrm>
          <a:prstGeom prst="rect">
            <a:avLst/>
          </a:prstGeom>
          <a:solidFill>
            <a:srgbClr val="C00000">
              <a:alpha val="74901"/>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CuadroTexto"/>
          <p:cNvSpPr txBox="1"/>
          <p:nvPr/>
        </p:nvSpPr>
        <p:spPr>
          <a:xfrm>
            <a:off x="395536"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una experiencia increíble que los visitantes disfrutan de todas las formas posibles, la más básica es el asomarse a alguno de sus escarpados salientes para disfrutar con las vistas de la inmensidad del </a:t>
            </a:r>
            <a:r>
              <a:rPr lang="es-ES" i="1" dirty="0" err="1" smtClean="0">
                <a:effectLst>
                  <a:glow rad="101600">
                    <a:srgbClr val="C00000">
                      <a:alpha val="60000"/>
                    </a:srgbClr>
                  </a:glow>
                  <a:outerShdw blurRad="38100" dist="38100" dir="2700000" algn="tl">
                    <a:srgbClr val="000000">
                      <a:alpha val="43137"/>
                    </a:srgbClr>
                  </a:outerShdw>
                </a:effectLst>
              </a:rPr>
              <a:t>Cañon</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prism dir="d" isContent="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vertical)">
                                      <p:cBhvr>
                                        <p:cTn id="7" dur="3000"/>
                                        <p:tgtEl>
                                          <p:spTgt spid="8"/>
                                        </p:tgtEl>
                                      </p:cBhvr>
                                    </p:animEffect>
                                  </p:childTnLst>
                                </p:cTn>
                              </p:par>
                              <p:par>
                                <p:cTn id="8" presetID="3" presetClass="entr" presetSubtype="5"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vertical)">
                                      <p:cBhvr>
                                        <p:cTn id="10" dur="3000"/>
                                        <p:tgtEl>
                                          <p:spTgt spid="9"/>
                                        </p:tgtEl>
                                      </p:cBhvr>
                                    </p:animEffect>
                                  </p:childTnLst>
                                </p:cTn>
                              </p:par>
                              <p:par>
                                <p:cTn id="11" presetID="3" presetClass="entr" presetSubtype="5"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linds(vertical)">
                                      <p:cBhvr>
                                        <p:cTn id="13" dur="3000"/>
                                        <p:tgtEl>
                                          <p:spTgt spid="11"/>
                                        </p:tgtEl>
                                      </p:cBhvr>
                                    </p:animEffect>
                                  </p:childTnLst>
                                </p:cTn>
                              </p:par>
                              <p:par>
                                <p:cTn id="14" presetID="3" presetClass="entr" presetSubtype="5"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linds(vertical)">
                                      <p:cBhvr>
                                        <p:cTn id="16" dur="3000"/>
                                        <p:tgtEl>
                                          <p:spTgt spid="12"/>
                                        </p:tgtEl>
                                      </p:cBhvr>
                                    </p:animEffect>
                                  </p:childTnLst>
                                </p:cTn>
                              </p:par>
                              <p:par>
                                <p:cTn id="17" presetID="3" presetClass="entr" presetSubtype="5"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blinds(vertical)">
                                      <p:cBhvr>
                                        <p:cTn id="19" dur="3000"/>
                                        <p:tgtEl>
                                          <p:spTgt spid="15"/>
                                        </p:tgtEl>
                                      </p:cBhvr>
                                    </p:animEffect>
                                  </p:childTnLst>
                                </p:cTn>
                              </p:par>
                              <p:par>
                                <p:cTn id="20" presetID="3" presetClass="entr" presetSubtype="5"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vertical)">
                                      <p:cBhvr>
                                        <p:cTn id="22" dur="3000"/>
                                        <p:tgtEl>
                                          <p:spTgt spid="7"/>
                                        </p:tgtEl>
                                      </p:cBhvr>
                                    </p:animEffect>
                                  </p:childTnLst>
                                </p:cTn>
                              </p:par>
                              <p:par>
                                <p:cTn id="23" presetID="3" presetClass="entr" presetSubtype="5"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blinds(vertical)">
                                      <p:cBhvr>
                                        <p:cTn id="25" dur="3000"/>
                                        <p:tgtEl>
                                          <p:spTgt spid="17"/>
                                        </p:tgtEl>
                                      </p:cBhvr>
                                    </p:animEffect>
                                  </p:childTnLst>
                                </p:cTn>
                              </p:par>
                              <p:par>
                                <p:cTn id="26" presetID="3" presetClass="entr" presetSubtype="5"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blinds(vertical)">
                                      <p:cBhvr>
                                        <p:cTn id="28" dur="3000"/>
                                        <p:tgtEl>
                                          <p:spTgt spid="19"/>
                                        </p:tgtEl>
                                      </p:cBhvr>
                                    </p:animEffect>
                                  </p:childTnLst>
                                </p:cTn>
                              </p:par>
                              <p:par>
                                <p:cTn id="29" presetID="3" presetClass="entr" presetSubtype="5"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blinds(vertical)">
                                      <p:cBhvr>
                                        <p:cTn id="31" dur="3000"/>
                                        <p:tgtEl>
                                          <p:spTgt spid="21"/>
                                        </p:tgtEl>
                                      </p:cBhvr>
                                    </p:animEffect>
                                  </p:childTnLst>
                                </p:cTn>
                              </p:par>
                              <p:par>
                                <p:cTn id="32" presetID="3" presetClass="entr" presetSubtype="5" fill="hold"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blinds(vertical)">
                                      <p:cBhvr>
                                        <p:cTn id="34" dur="3000"/>
                                        <p:tgtEl>
                                          <p:spTgt spid="23"/>
                                        </p:tgtEl>
                                      </p:cBhvr>
                                    </p:animEffect>
                                  </p:childTnLst>
                                </p:cTn>
                              </p:par>
                              <p:par>
                                <p:cTn id="35" presetID="2" presetClass="entr" presetSubtype="3"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3000" fill="hold"/>
                                        <p:tgtEl>
                                          <p:spTgt spid="8"/>
                                        </p:tgtEl>
                                        <p:attrNameLst>
                                          <p:attrName>ppt_x</p:attrName>
                                        </p:attrNameLst>
                                      </p:cBhvr>
                                      <p:tavLst>
                                        <p:tav tm="0">
                                          <p:val>
                                            <p:strVal val="1+#ppt_w/2"/>
                                          </p:val>
                                        </p:tav>
                                        <p:tav tm="100000">
                                          <p:val>
                                            <p:strVal val="#ppt_x"/>
                                          </p:val>
                                        </p:tav>
                                      </p:tavLst>
                                    </p:anim>
                                    <p:anim calcmode="lin" valueType="num">
                                      <p:cBhvr additive="base">
                                        <p:cTn id="38" dur="3000" fill="hold"/>
                                        <p:tgtEl>
                                          <p:spTgt spid="8"/>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1+#ppt_w/2"/>
                                          </p:val>
                                        </p:tav>
                                        <p:tav tm="100000">
                                          <p:val>
                                            <p:strVal val="#ppt_x"/>
                                          </p:val>
                                        </p:tav>
                                      </p:tavLst>
                                    </p:anim>
                                    <p:anim calcmode="lin" valueType="num">
                                      <p:cBhvr additive="base">
                                        <p:cTn id="42" dur="3000" fill="hold"/>
                                        <p:tgtEl>
                                          <p:spTgt spid="9"/>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3000" fill="hold"/>
                                        <p:tgtEl>
                                          <p:spTgt spid="11"/>
                                        </p:tgtEl>
                                        <p:attrNameLst>
                                          <p:attrName>ppt_x</p:attrName>
                                        </p:attrNameLst>
                                      </p:cBhvr>
                                      <p:tavLst>
                                        <p:tav tm="0">
                                          <p:val>
                                            <p:strVal val="1+#ppt_w/2"/>
                                          </p:val>
                                        </p:tav>
                                        <p:tav tm="100000">
                                          <p:val>
                                            <p:strVal val="#ppt_x"/>
                                          </p:val>
                                        </p:tav>
                                      </p:tavLst>
                                    </p:anim>
                                    <p:anim calcmode="lin" valueType="num">
                                      <p:cBhvr additive="base">
                                        <p:cTn id="46" dur="3000" fill="hold"/>
                                        <p:tgtEl>
                                          <p:spTgt spid="11"/>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3000" fill="hold"/>
                                        <p:tgtEl>
                                          <p:spTgt spid="12"/>
                                        </p:tgtEl>
                                        <p:attrNameLst>
                                          <p:attrName>ppt_x</p:attrName>
                                        </p:attrNameLst>
                                      </p:cBhvr>
                                      <p:tavLst>
                                        <p:tav tm="0">
                                          <p:val>
                                            <p:strVal val="1+#ppt_w/2"/>
                                          </p:val>
                                        </p:tav>
                                        <p:tav tm="100000">
                                          <p:val>
                                            <p:strVal val="#ppt_x"/>
                                          </p:val>
                                        </p:tav>
                                      </p:tavLst>
                                    </p:anim>
                                    <p:anim calcmode="lin" valueType="num">
                                      <p:cBhvr additive="base">
                                        <p:cTn id="50" dur="3000" fill="hold"/>
                                        <p:tgtEl>
                                          <p:spTgt spid="12"/>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1+#ppt_w/2"/>
                                          </p:val>
                                        </p:tav>
                                        <p:tav tm="100000">
                                          <p:val>
                                            <p:strVal val="#ppt_x"/>
                                          </p:val>
                                        </p:tav>
                                      </p:tavLst>
                                    </p:anim>
                                    <p:anim calcmode="lin" valueType="num">
                                      <p:cBhvr additive="base">
                                        <p:cTn id="54" dur="3000" fill="hold"/>
                                        <p:tgtEl>
                                          <p:spTgt spid="15"/>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0-#ppt_w/2"/>
                                          </p:val>
                                        </p:tav>
                                        <p:tav tm="100000">
                                          <p:val>
                                            <p:strVal val="#ppt_x"/>
                                          </p:val>
                                        </p:tav>
                                      </p:tavLst>
                                    </p:anim>
                                    <p:anim calcmode="lin" valueType="num">
                                      <p:cBhvr additive="base">
                                        <p:cTn id="58" dur="3000" fill="hold"/>
                                        <p:tgtEl>
                                          <p:spTgt spid="7"/>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3000" fill="hold"/>
                                        <p:tgtEl>
                                          <p:spTgt spid="17"/>
                                        </p:tgtEl>
                                        <p:attrNameLst>
                                          <p:attrName>ppt_x</p:attrName>
                                        </p:attrNameLst>
                                      </p:cBhvr>
                                      <p:tavLst>
                                        <p:tav tm="0">
                                          <p:val>
                                            <p:strVal val="0-#ppt_w/2"/>
                                          </p:val>
                                        </p:tav>
                                        <p:tav tm="100000">
                                          <p:val>
                                            <p:strVal val="#ppt_x"/>
                                          </p:val>
                                        </p:tav>
                                      </p:tavLst>
                                    </p:anim>
                                    <p:anim calcmode="lin" valueType="num">
                                      <p:cBhvr additive="base">
                                        <p:cTn id="62" dur="3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3000" fill="hold"/>
                                        <p:tgtEl>
                                          <p:spTgt spid="19"/>
                                        </p:tgtEl>
                                        <p:attrNameLst>
                                          <p:attrName>ppt_x</p:attrName>
                                        </p:attrNameLst>
                                      </p:cBhvr>
                                      <p:tavLst>
                                        <p:tav tm="0">
                                          <p:val>
                                            <p:strVal val="0-#ppt_w/2"/>
                                          </p:val>
                                        </p:tav>
                                        <p:tav tm="100000">
                                          <p:val>
                                            <p:strVal val="#ppt_x"/>
                                          </p:val>
                                        </p:tav>
                                      </p:tavLst>
                                    </p:anim>
                                    <p:anim calcmode="lin" valueType="num">
                                      <p:cBhvr additive="base">
                                        <p:cTn id="66" dur="3000" fill="hold"/>
                                        <p:tgtEl>
                                          <p:spTgt spid="19"/>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3000" fill="hold"/>
                                        <p:tgtEl>
                                          <p:spTgt spid="21"/>
                                        </p:tgtEl>
                                        <p:attrNameLst>
                                          <p:attrName>ppt_x</p:attrName>
                                        </p:attrNameLst>
                                      </p:cBhvr>
                                      <p:tavLst>
                                        <p:tav tm="0">
                                          <p:val>
                                            <p:strVal val="0-#ppt_w/2"/>
                                          </p:val>
                                        </p:tav>
                                        <p:tav tm="100000">
                                          <p:val>
                                            <p:strVal val="#ppt_x"/>
                                          </p:val>
                                        </p:tav>
                                      </p:tavLst>
                                    </p:anim>
                                    <p:anim calcmode="lin" valueType="num">
                                      <p:cBhvr additive="base">
                                        <p:cTn id="70" dur="3000" fill="hold"/>
                                        <p:tgtEl>
                                          <p:spTgt spid="21"/>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23"/>
                                        </p:tgtEl>
                                        <p:attrNameLst>
                                          <p:attrName>style.visibility</p:attrName>
                                        </p:attrNameLst>
                                      </p:cBhvr>
                                      <p:to>
                                        <p:strVal val="visible"/>
                                      </p:to>
                                    </p:set>
                                    <p:anim calcmode="lin" valueType="num">
                                      <p:cBhvr additive="base">
                                        <p:cTn id="73" dur="3000" fill="hold"/>
                                        <p:tgtEl>
                                          <p:spTgt spid="23"/>
                                        </p:tgtEl>
                                        <p:attrNameLst>
                                          <p:attrName>ppt_x</p:attrName>
                                        </p:attrNameLst>
                                      </p:cBhvr>
                                      <p:tavLst>
                                        <p:tav tm="0">
                                          <p:val>
                                            <p:strVal val="0-#ppt_w/2"/>
                                          </p:val>
                                        </p:tav>
                                        <p:tav tm="100000">
                                          <p:val>
                                            <p:strVal val="#ppt_x"/>
                                          </p:val>
                                        </p:tav>
                                      </p:tavLst>
                                    </p:anim>
                                    <p:anim calcmode="lin" valueType="num">
                                      <p:cBhvr additive="base">
                                        <p:cTn id="74" dur="3000" fill="hold"/>
                                        <p:tgtEl>
                                          <p:spTgt spid="23"/>
                                        </p:tgtEl>
                                        <p:attrNameLst>
                                          <p:attrName>ppt_y</p:attrName>
                                        </p:attrNameLst>
                                      </p:cBhvr>
                                      <p:tavLst>
                                        <p:tav tm="0">
                                          <p:val>
                                            <p:strVal val="0-#ppt_h/2"/>
                                          </p:val>
                                        </p:tav>
                                        <p:tav tm="100000">
                                          <p:val>
                                            <p:strVal val="#ppt_y"/>
                                          </p:val>
                                        </p:tav>
                                      </p:tavLst>
                                    </p:anim>
                                  </p:childTnLst>
                                </p:cTn>
                              </p:par>
                              <p:par>
                                <p:cTn id="75" presetID="2" presetClass="exit" presetSubtype="12" fill="hold" nodeType="withEffect">
                                  <p:stCondLst>
                                    <p:cond delay="0"/>
                                  </p:stCondLst>
                                  <p:childTnLst>
                                    <p:anim calcmode="lin" valueType="num">
                                      <p:cBhvr additive="base">
                                        <p:cTn id="76" dur="3000"/>
                                        <p:tgtEl>
                                          <p:spTgt spid="8"/>
                                        </p:tgtEl>
                                        <p:attrNameLst>
                                          <p:attrName>ppt_x</p:attrName>
                                        </p:attrNameLst>
                                      </p:cBhvr>
                                      <p:tavLst>
                                        <p:tav tm="0">
                                          <p:val>
                                            <p:strVal val="ppt_x"/>
                                          </p:val>
                                        </p:tav>
                                        <p:tav tm="100000">
                                          <p:val>
                                            <p:strVal val="0-ppt_w/2"/>
                                          </p:val>
                                        </p:tav>
                                      </p:tavLst>
                                    </p:anim>
                                    <p:anim calcmode="lin" valueType="num">
                                      <p:cBhvr additive="base">
                                        <p:cTn id="77" dur="3000"/>
                                        <p:tgtEl>
                                          <p:spTgt spid="8"/>
                                        </p:tgtEl>
                                        <p:attrNameLst>
                                          <p:attrName>ppt_y</p:attrName>
                                        </p:attrNameLst>
                                      </p:cBhvr>
                                      <p:tavLst>
                                        <p:tav tm="0">
                                          <p:val>
                                            <p:strVal val="ppt_y"/>
                                          </p:val>
                                        </p:tav>
                                        <p:tav tm="100000">
                                          <p:val>
                                            <p:strVal val="1+ppt_h/2"/>
                                          </p:val>
                                        </p:tav>
                                      </p:tavLst>
                                    </p:anim>
                                    <p:set>
                                      <p:cBhvr>
                                        <p:cTn id="78" dur="1" fill="hold">
                                          <p:stCondLst>
                                            <p:cond delay="2999"/>
                                          </p:stCondLst>
                                        </p:cTn>
                                        <p:tgtEl>
                                          <p:spTgt spid="8"/>
                                        </p:tgtEl>
                                        <p:attrNameLst>
                                          <p:attrName>style.visibility</p:attrName>
                                        </p:attrNameLst>
                                      </p:cBhvr>
                                      <p:to>
                                        <p:strVal val="hidden"/>
                                      </p:to>
                                    </p:set>
                                  </p:childTnLst>
                                </p:cTn>
                              </p:par>
                              <p:par>
                                <p:cTn id="79" presetID="2" presetClass="exit" presetSubtype="12" fill="hold" nodeType="withEffect">
                                  <p:stCondLst>
                                    <p:cond delay="0"/>
                                  </p:stCondLst>
                                  <p:childTnLst>
                                    <p:anim calcmode="lin" valueType="num">
                                      <p:cBhvr additive="base">
                                        <p:cTn id="80" dur="3000"/>
                                        <p:tgtEl>
                                          <p:spTgt spid="9"/>
                                        </p:tgtEl>
                                        <p:attrNameLst>
                                          <p:attrName>ppt_x</p:attrName>
                                        </p:attrNameLst>
                                      </p:cBhvr>
                                      <p:tavLst>
                                        <p:tav tm="0">
                                          <p:val>
                                            <p:strVal val="ppt_x"/>
                                          </p:val>
                                        </p:tav>
                                        <p:tav tm="100000">
                                          <p:val>
                                            <p:strVal val="0-ppt_w/2"/>
                                          </p:val>
                                        </p:tav>
                                      </p:tavLst>
                                    </p:anim>
                                    <p:anim calcmode="lin" valueType="num">
                                      <p:cBhvr additive="base">
                                        <p:cTn id="81" dur="3000"/>
                                        <p:tgtEl>
                                          <p:spTgt spid="9"/>
                                        </p:tgtEl>
                                        <p:attrNameLst>
                                          <p:attrName>ppt_y</p:attrName>
                                        </p:attrNameLst>
                                      </p:cBhvr>
                                      <p:tavLst>
                                        <p:tav tm="0">
                                          <p:val>
                                            <p:strVal val="ppt_y"/>
                                          </p:val>
                                        </p:tav>
                                        <p:tav tm="100000">
                                          <p:val>
                                            <p:strVal val="1+ppt_h/2"/>
                                          </p:val>
                                        </p:tav>
                                      </p:tavLst>
                                    </p:anim>
                                    <p:set>
                                      <p:cBhvr>
                                        <p:cTn id="82" dur="1" fill="hold">
                                          <p:stCondLst>
                                            <p:cond delay="2999"/>
                                          </p:stCondLst>
                                        </p:cTn>
                                        <p:tgtEl>
                                          <p:spTgt spid="9"/>
                                        </p:tgtEl>
                                        <p:attrNameLst>
                                          <p:attrName>style.visibility</p:attrName>
                                        </p:attrNameLst>
                                      </p:cBhvr>
                                      <p:to>
                                        <p:strVal val="hidden"/>
                                      </p:to>
                                    </p:set>
                                  </p:childTnLst>
                                </p:cTn>
                              </p:par>
                              <p:par>
                                <p:cTn id="83" presetID="2" presetClass="exit" presetSubtype="12" fill="hold" nodeType="withEffect">
                                  <p:stCondLst>
                                    <p:cond delay="0"/>
                                  </p:stCondLst>
                                  <p:childTnLst>
                                    <p:anim calcmode="lin" valueType="num">
                                      <p:cBhvr additive="base">
                                        <p:cTn id="84" dur="3000"/>
                                        <p:tgtEl>
                                          <p:spTgt spid="11"/>
                                        </p:tgtEl>
                                        <p:attrNameLst>
                                          <p:attrName>ppt_x</p:attrName>
                                        </p:attrNameLst>
                                      </p:cBhvr>
                                      <p:tavLst>
                                        <p:tav tm="0">
                                          <p:val>
                                            <p:strVal val="ppt_x"/>
                                          </p:val>
                                        </p:tav>
                                        <p:tav tm="100000">
                                          <p:val>
                                            <p:strVal val="0-ppt_w/2"/>
                                          </p:val>
                                        </p:tav>
                                      </p:tavLst>
                                    </p:anim>
                                    <p:anim calcmode="lin" valueType="num">
                                      <p:cBhvr additive="base">
                                        <p:cTn id="85" dur="3000"/>
                                        <p:tgtEl>
                                          <p:spTgt spid="11"/>
                                        </p:tgtEl>
                                        <p:attrNameLst>
                                          <p:attrName>ppt_y</p:attrName>
                                        </p:attrNameLst>
                                      </p:cBhvr>
                                      <p:tavLst>
                                        <p:tav tm="0">
                                          <p:val>
                                            <p:strVal val="ppt_y"/>
                                          </p:val>
                                        </p:tav>
                                        <p:tav tm="100000">
                                          <p:val>
                                            <p:strVal val="1+ppt_h/2"/>
                                          </p:val>
                                        </p:tav>
                                      </p:tavLst>
                                    </p:anim>
                                    <p:set>
                                      <p:cBhvr>
                                        <p:cTn id="86" dur="1" fill="hold">
                                          <p:stCondLst>
                                            <p:cond delay="2999"/>
                                          </p:stCondLst>
                                        </p:cTn>
                                        <p:tgtEl>
                                          <p:spTgt spid="11"/>
                                        </p:tgtEl>
                                        <p:attrNameLst>
                                          <p:attrName>style.visibility</p:attrName>
                                        </p:attrNameLst>
                                      </p:cBhvr>
                                      <p:to>
                                        <p:strVal val="hidden"/>
                                      </p:to>
                                    </p:set>
                                  </p:childTnLst>
                                </p:cTn>
                              </p:par>
                              <p:par>
                                <p:cTn id="87" presetID="2" presetClass="exit" presetSubtype="12" fill="hold" nodeType="withEffect">
                                  <p:stCondLst>
                                    <p:cond delay="0"/>
                                  </p:stCondLst>
                                  <p:childTnLst>
                                    <p:anim calcmode="lin" valueType="num">
                                      <p:cBhvr additive="base">
                                        <p:cTn id="88" dur="3000"/>
                                        <p:tgtEl>
                                          <p:spTgt spid="12"/>
                                        </p:tgtEl>
                                        <p:attrNameLst>
                                          <p:attrName>ppt_x</p:attrName>
                                        </p:attrNameLst>
                                      </p:cBhvr>
                                      <p:tavLst>
                                        <p:tav tm="0">
                                          <p:val>
                                            <p:strVal val="ppt_x"/>
                                          </p:val>
                                        </p:tav>
                                        <p:tav tm="100000">
                                          <p:val>
                                            <p:strVal val="0-ppt_w/2"/>
                                          </p:val>
                                        </p:tav>
                                      </p:tavLst>
                                    </p:anim>
                                    <p:anim calcmode="lin" valueType="num">
                                      <p:cBhvr additive="base">
                                        <p:cTn id="89" dur="3000"/>
                                        <p:tgtEl>
                                          <p:spTgt spid="12"/>
                                        </p:tgtEl>
                                        <p:attrNameLst>
                                          <p:attrName>ppt_y</p:attrName>
                                        </p:attrNameLst>
                                      </p:cBhvr>
                                      <p:tavLst>
                                        <p:tav tm="0">
                                          <p:val>
                                            <p:strVal val="ppt_y"/>
                                          </p:val>
                                        </p:tav>
                                        <p:tav tm="100000">
                                          <p:val>
                                            <p:strVal val="1+ppt_h/2"/>
                                          </p:val>
                                        </p:tav>
                                      </p:tavLst>
                                    </p:anim>
                                    <p:set>
                                      <p:cBhvr>
                                        <p:cTn id="90" dur="1" fill="hold">
                                          <p:stCondLst>
                                            <p:cond delay="2999"/>
                                          </p:stCondLst>
                                        </p:cTn>
                                        <p:tgtEl>
                                          <p:spTgt spid="12"/>
                                        </p:tgtEl>
                                        <p:attrNameLst>
                                          <p:attrName>style.visibility</p:attrName>
                                        </p:attrNameLst>
                                      </p:cBhvr>
                                      <p:to>
                                        <p:strVal val="hidden"/>
                                      </p:to>
                                    </p:set>
                                  </p:childTnLst>
                                </p:cTn>
                              </p:par>
                              <p:par>
                                <p:cTn id="91" presetID="2" presetClass="exit" presetSubtype="12" fill="hold" nodeType="withEffect">
                                  <p:stCondLst>
                                    <p:cond delay="0"/>
                                  </p:stCondLst>
                                  <p:childTnLst>
                                    <p:anim calcmode="lin" valueType="num">
                                      <p:cBhvr additive="base">
                                        <p:cTn id="92" dur="3000"/>
                                        <p:tgtEl>
                                          <p:spTgt spid="15"/>
                                        </p:tgtEl>
                                        <p:attrNameLst>
                                          <p:attrName>ppt_x</p:attrName>
                                        </p:attrNameLst>
                                      </p:cBhvr>
                                      <p:tavLst>
                                        <p:tav tm="0">
                                          <p:val>
                                            <p:strVal val="ppt_x"/>
                                          </p:val>
                                        </p:tav>
                                        <p:tav tm="100000">
                                          <p:val>
                                            <p:strVal val="0-ppt_w/2"/>
                                          </p:val>
                                        </p:tav>
                                      </p:tavLst>
                                    </p:anim>
                                    <p:anim calcmode="lin" valueType="num">
                                      <p:cBhvr additive="base">
                                        <p:cTn id="93" dur="3000"/>
                                        <p:tgtEl>
                                          <p:spTgt spid="15"/>
                                        </p:tgtEl>
                                        <p:attrNameLst>
                                          <p:attrName>ppt_y</p:attrName>
                                        </p:attrNameLst>
                                      </p:cBhvr>
                                      <p:tavLst>
                                        <p:tav tm="0">
                                          <p:val>
                                            <p:strVal val="ppt_y"/>
                                          </p:val>
                                        </p:tav>
                                        <p:tav tm="100000">
                                          <p:val>
                                            <p:strVal val="1+ppt_h/2"/>
                                          </p:val>
                                        </p:tav>
                                      </p:tavLst>
                                    </p:anim>
                                    <p:set>
                                      <p:cBhvr>
                                        <p:cTn id="94" dur="1" fill="hold">
                                          <p:stCondLst>
                                            <p:cond delay="2999"/>
                                          </p:stCondLst>
                                        </p:cTn>
                                        <p:tgtEl>
                                          <p:spTgt spid="15"/>
                                        </p:tgtEl>
                                        <p:attrNameLst>
                                          <p:attrName>style.visibility</p:attrName>
                                        </p:attrNameLst>
                                      </p:cBhvr>
                                      <p:to>
                                        <p:strVal val="hidden"/>
                                      </p:to>
                                    </p:set>
                                  </p:childTnLst>
                                </p:cTn>
                              </p:par>
                              <p:par>
                                <p:cTn id="95" presetID="2" presetClass="exit" presetSubtype="6" fill="hold" nodeType="withEffect">
                                  <p:stCondLst>
                                    <p:cond delay="0"/>
                                  </p:stCondLst>
                                  <p:childTnLst>
                                    <p:anim calcmode="lin" valueType="num">
                                      <p:cBhvr additive="base">
                                        <p:cTn id="96" dur="3000"/>
                                        <p:tgtEl>
                                          <p:spTgt spid="7"/>
                                        </p:tgtEl>
                                        <p:attrNameLst>
                                          <p:attrName>ppt_x</p:attrName>
                                        </p:attrNameLst>
                                      </p:cBhvr>
                                      <p:tavLst>
                                        <p:tav tm="0">
                                          <p:val>
                                            <p:strVal val="ppt_x"/>
                                          </p:val>
                                        </p:tav>
                                        <p:tav tm="100000">
                                          <p:val>
                                            <p:strVal val="1+ppt_w/2"/>
                                          </p:val>
                                        </p:tav>
                                      </p:tavLst>
                                    </p:anim>
                                    <p:anim calcmode="lin" valueType="num">
                                      <p:cBhvr additive="base">
                                        <p:cTn id="97" dur="3000"/>
                                        <p:tgtEl>
                                          <p:spTgt spid="7"/>
                                        </p:tgtEl>
                                        <p:attrNameLst>
                                          <p:attrName>ppt_y</p:attrName>
                                        </p:attrNameLst>
                                      </p:cBhvr>
                                      <p:tavLst>
                                        <p:tav tm="0">
                                          <p:val>
                                            <p:strVal val="ppt_y"/>
                                          </p:val>
                                        </p:tav>
                                        <p:tav tm="100000">
                                          <p:val>
                                            <p:strVal val="1+ppt_h/2"/>
                                          </p:val>
                                        </p:tav>
                                      </p:tavLst>
                                    </p:anim>
                                    <p:set>
                                      <p:cBhvr>
                                        <p:cTn id="98" dur="1" fill="hold">
                                          <p:stCondLst>
                                            <p:cond delay="2999"/>
                                          </p:stCondLst>
                                        </p:cTn>
                                        <p:tgtEl>
                                          <p:spTgt spid="7"/>
                                        </p:tgtEl>
                                        <p:attrNameLst>
                                          <p:attrName>style.visibility</p:attrName>
                                        </p:attrNameLst>
                                      </p:cBhvr>
                                      <p:to>
                                        <p:strVal val="hidden"/>
                                      </p:to>
                                    </p:set>
                                  </p:childTnLst>
                                </p:cTn>
                              </p:par>
                              <p:par>
                                <p:cTn id="99" presetID="2" presetClass="exit" presetSubtype="6" fill="hold" nodeType="withEffect">
                                  <p:stCondLst>
                                    <p:cond delay="0"/>
                                  </p:stCondLst>
                                  <p:childTnLst>
                                    <p:anim calcmode="lin" valueType="num">
                                      <p:cBhvr additive="base">
                                        <p:cTn id="100" dur="3000"/>
                                        <p:tgtEl>
                                          <p:spTgt spid="17"/>
                                        </p:tgtEl>
                                        <p:attrNameLst>
                                          <p:attrName>ppt_x</p:attrName>
                                        </p:attrNameLst>
                                      </p:cBhvr>
                                      <p:tavLst>
                                        <p:tav tm="0">
                                          <p:val>
                                            <p:strVal val="ppt_x"/>
                                          </p:val>
                                        </p:tav>
                                        <p:tav tm="100000">
                                          <p:val>
                                            <p:strVal val="1+ppt_w/2"/>
                                          </p:val>
                                        </p:tav>
                                      </p:tavLst>
                                    </p:anim>
                                    <p:anim calcmode="lin" valueType="num">
                                      <p:cBhvr additive="base">
                                        <p:cTn id="101" dur="3000"/>
                                        <p:tgtEl>
                                          <p:spTgt spid="17"/>
                                        </p:tgtEl>
                                        <p:attrNameLst>
                                          <p:attrName>ppt_y</p:attrName>
                                        </p:attrNameLst>
                                      </p:cBhvr>
                                      <p:tavLst>
                                        <p:tav tm="0">
                                          <p:val>
                                            <p:strVal val="ppt_y"/>
                                          </p:val>
                                        </p:tav>
                                        <p:tav tm="100000">
                                          <p:val>
                                            <p:strVal val="1+ppt_h/2"/>
                                          </p:val>
                                        </p:tav>
                                      </p:tavLst>
                                    </p:anim>
                                    <p:set>
                                      <p:cBhvr>
                                        <p:cTn id="102" dur="1" fill="hold">
                                          <p:stCondLst>
                                            <p:cond delay="2999"/>
                                          </p:stCondLst>
                                        </p:cTn>
                                        <p:tgtEl>
                                          <p:spTgt spid="17"/>
                                        </p:tgtEl>
                                        <p:attrNameLst>
                                          <p:attrName>style.visibility</p:attrName>
                                        </p:attrNameLst>
                                      </p:cBhvr>
                                      <p:to>
                                        <p:strVal val="hidden"/>
                                      </p:to>
                                    </p:set>
                                  </p:childTnLst>
                                </p:cTn>
                              </p:par>
                              <p:par>
                                <p:cTn id="103" presetID="2" presetClass="exit" presetSubtype="6" fill="hold" nodeType="withEffect">
                                  <p:stCondLst>
                                    <p:cond delay="0"/>
                                  </p:stCondLst>
                                  <p:childTnLst>
                                    <p:anim calcmode="lin" valueType="num">
                                      <p:cBhvr additive="base">
                                        <p:cTn id="104" dur="3000"/>
                                        <p:tgtEl>
                                          <p:spTgt spid="19"/>
                                        </p:tgtEl>
                                        <p:attrNameLst>
                                          <p:attrName>ppt_x</p:attrName>
                                        </p:attrNameLst>
                                      </p:cBhvr>
                                      <p:tavLst>
                                        <p:tav tm="0">
                                          <p:val>
                                            <p:strVal val="ppt_x"/>
                                          </p:val>
                                        </p:tav>
                                        <p:tav tm="100000">
                                          <p:val>
                                            <p:strVal val="1+ppt_w/2"/>
                                          </p:val>
                                        </p:tav>
                                      </p:tavLst>
                                    </p:anim>
                                    <p:anim calcmode="lin" valueType="num">
                                      <p:cBhvr additive="base">
                                        <p:cTn id="105" dur="3000"/>
                                        <p:tgtEl>
                                          <p:spTgt spid="19"/>
                                        </p:tgtEl>
                                        <p:attrNameLst>
                                          <p:attrName>ppt_y</p:attrName>
                                        </p:attrNameLst>
                                      </p:cBhvr>
                                      <p:tavLst>
                                        <p:tav tm="0">
                                          <p:val>
                                            <p:strVal val="ppt_y"/>
                                          </p:val>
                                        </p:tav>
                                        <p:tav tm="100000">
                                          <p:val>
                                            <p:strVal val="1+ppt_h/2"/>
                                          </p:val>
                                        </p:tav>
                                      </p:tavLst>
                                    </p:anim>
                                    <p:set>
                                      <p:cBhvr>
                                        <p:cTn id="106" dur="1" fill="hold">
                                          <p:stCondLst>
                                            <p:cond delay="2999"/>
                                          </p:stCondLst>
                                        </p:cTn>
                                        <p:tgtEl>
                                          <p:spTgt spid="19"/>
                                        </p:tgtEl>
                                        <p:attrNameLst>
                                          <p:attrName>style.visibility</p:attrName>
                                        </p:attrNameLst>
                                      </p:cBhvr>
                                      <p:to>
                                        <p:strVal val="hidden"/>
                                      </p:to>
                                    </p:set>
                                  </p:childTnLst>
                                </p:cTn>
                              </p:par>
                              <p:par>
                                <p:cTn id="107" presetID="2" presetClass="exit" presetSubtype="6" fill="hold" nodeType="withEffect">
                                  <p:stCondLst>
                                    <p:cond delay="0"/>
                                  </p:stCondLst>
                                  <p:childTnLst>
                                    <p:anim calcmode="lin" valueType="num">
                                      <p:cBhvr additive="base">
                                        <p:cTn id="108" dur="3000"/>
                                        <p:tgtEl>
                                          <p:spTgt spid="21"/>
                                        </p:tgtEl>
                                        <p:attrNameLst>
                                          <p:attrName>ppt_x</p:attrName>
                                        </p:attrNameLst>
                                      </p:cBhvr>
                                      <p:tavLst>
                                        <p:tav tm="0">
                                          <p:val>
                                            <p:strVal val="ppt_x"/>
                                          </p:val>
                                        </p:tav>
                                        <p:tav tm="100000">
                                          <p:val>
                                            <p:strVal val="1+ppt_w/2"/>
                                          </p:val>
                                        </p:tav>
                                      </p:tavLst>
                                    </p:anim>
                                    <p:anim calcmode="lin" valueType="num">
                                      <p:cBhvr additive="base">
                                        <p:cTn id="109" dur="3000"/>
                                        <p:tgtEl>
                                          <p:spTgt spid="21"/>
                                        </p:tgtEl>
                                        <p:attrNameLst>
                                          <p:attrName>ppt_y</p:attrName>
                                        </p:attrNameLst>
                                      </p:cBhvr>
                                      <p:tavLst>
                                        <p:tav tm="0">
                                          <p:val>
                                            <p:strVal val="ppt_y"/>
                                          </p:val>
                                        </p:tav>
                                        <p:tav tm="100000">
                                          <p:val>
                                            <p:strVal val="1+ppt_h/2"/>
                                          </p:val>
                                        </p:tav>
                                      </p:tavLst>
                                    </p:anim>
                                    <p:set>
                                      <p:cBhvr>
                                        <p:cTn id="110" dur="1" fill="hold">
                                          <p:stCondLst>
                                            <p:cond delay="2999"/>
                                          </p:stCondLst>
                                        </p:cTn>
                                        <p:tgtEl>
                                          <p:spTgt spid="21"/>
                                        </p:tgtEl>
                                        <p:attrNameLst>
                                          <p:attrName>style.visibility</p:attrName>
                                        </p:attrNameLst>
                                      </p:cBhvr>
                                      <p:to>
                                        <p:strVal val="hidden"/>
                                      </p:to>
                                    </p:set>
                                  </p:childTnLst>
                                </p:cTn>
                              </p:par>
                              <p:par>
                                <p:cTn id="111" presetID="2" presetClass="exit" presetSubtype="6" fill="hold" nodeType="withEffect">
                                  <p:stCondLst>
                                    <p:cond delay="0"/>
                                  </p:stCondLst>
                                  <p:childTnLst>
                                    <p:anim calcmode="lin" valueType="num">
                                      <p:cBhvr additive="base">
                                        <p:cTn id="112" dur="3000"/>
                                        <p:tgtEl>
                                          <p:spTgt spid="23"/>
                                        </p:tgtEl>
                                        <p:attrNameLst>
                                          <p:attrName>ppt_x</p:attrName>
                                        </p:attrNameLst>
                                      </p:cBhvr>
                                      <p:tavLst>
                                        <p:tav tm="0">
                                          <p:val>
                                            <p:strVal val="ppt_x"/>
                                          </p:val>
                                        </p:tav>
                                        <p:tav tm="100000">
                                          <p:val>
                                            <p:strVal val="1+ppt_w/2"/>
                                          </p:val>
                                        </p:tav>
                                      </p:tavLst>
                                    </p:anim>
                                    <p:anim calcmode="lin" valueType="num">
                                      <p:cBhvr additive="base">
                                        <p:cTn id="113" dur="3000"/>
                                        <p:tgtEl>
                                          <p:spTgt spid="23"/>
                                        </p:tgtEl>
                                        <p:attrNameLst>
                                          <p:attrName>ppt_y</p:attrName>
                                        </p:attrNameLst>
                                      </p:cBhvr>
                                      <p:tavLst>
                                        <p:tav tm="0">
                                          <p:val>
                                            <p:strVal val="ppt_y"/>
                                          </p:val>
                                        </p:tav>
                                        <p:tav tm="100000">
                                          <p:val>
                                            <p:strVal val="1+ppt_h/2"/>
                                          </p:val>
                                        </p:tav>
                                      </p:tavLst>
                                    </p:anim>
                                    <p:set>
                                      <p:cBhvr>
                                        <p:cTn id="114" dur="1" fill="hold">
                                          <p:stCondLst>
                                            <p:cond delay="2999"/>
                                          </p:stCondLst>
                                        </p:cTn>
                                        <p:tgtEl>
                                          <p:spTgt spid="23"/>
                                        </p:tgtEl>
                                        <p:attrNameLst>
                                          <p:attrName>style.visibility</p:attrName>
                                        </p:attrNameLst>
                                      </p:cBhvr>
                                      <p:to>
                                        <p:strVal val="hidden"/>
                                      </p:to>
                                    </p:set>
                                  </p:childTnLst>
                                </p:cTn>
                              </p:par>
                              <p:par>
                                <p:cTn id="115" presetID="3" presetClass="exit" presetSubtype="10" fill="hold" nodeType="withEffect">
                                  <p:stCondLst>
                                    <p:cond delay="0"/>
                                  </p:stCondLst>
                                  <p:childTnLst>
                                    <p:animEffect transition="out" filter="blinds(horizontal)">
                                      <p:cBhvr>
                                        <p:cTn id="116" dur="3000"/>
                                        <p:tgtEl>
                                          <p:spTgt spid="8"/>
                                        </p:tgtEl>
                                      </p:cBhvr>
                                    </p:animEffect>
                                    <p:set>
                                      <p:cBhvr>
                                        <p:cTn id="117" dur="1" fill="hold">
                                          <p:stCondLst>
                                            <p:cond delay="2999"/>
                                          </p:stCondLst>
                                        </p:cTn>
                                        <p:tgtEl>
                                          <p:spTgt spid="8"/>
                                        </p:tgtEl>
                                        <p:attrNameLst>
                                          <p:attrName>style.visibility</p:attrName>
                                        </p:attrNameLst>
                                      </p:cBhvr>
                                      <p:to>
                                        <p:strVal val="hidden"/>
                                      </p:to>
                                    </p:set>
                                  </p:childTnLst>
                                </p:cTn>
                              </p:par>
                              <p:par>
                                <p:cTn id="118" presetID="3" presetClass="exit" presetSubtype="10" fill="hold" nodeType="withEffect">
                                  <p:stCondLst>
                                    <p:cond delay="0"/>
                                  </p:stCondLst>
                                  <p:childTnLst>
                                    <p:animEffect transition="out" filter="blinds(horizontal)">
                                      <p:cBhvr>
                                        <p:cTn id="119" dur="3000"/>
                                        <p:tgtEl>
                                          <p:spTgt spid="9"/>
                                        </p:tgtEl>
                                      </p:cBhvr>
                                    </p:animEffect>
                                    <p:set>
                                      <p:cBhvr>
                                        <p:cTn id="120" dur="1" fill="hold">
                                          <p:stCondLst>
                                            <p:cond delay="2999"/>
                                          </p:stCondLst>
                                        </p:cTn>
                                        <p:tgtEl>
                                          <p:spTgt spid="9"/>
                                        </p:tgtEl>
                                        <p:attrNameLst>
                                          <p:attrName>style.visibility</p:attrName>
                                        </p:attrNameLst>
                                      </p:cBhvr>
                                      <p:to>
                                        <p:strVal val="hidden"/>
                                      </p:to>
                                    </p:set>
                                  </p:childTnLst>
                                </p:cTn>
                              </p:par>
                              <p:par>
                                <p:cTn id="121" presetID="3" presetClass="exit" presetSubtype="10" fill="hold" nodeType="withEffect">
                                  <p:stCondLst>
                                    <p:cond delay="0"/>
                                  </p:stCondLst>
                                  <p:childTnLst>
                                    <p:animEffect transition="out" filter="blinds(horizontal)">
                                      <p:cBhvr>
                                        <p:cTn id="122" dur="3000"/>
                                        <p:tgtEl>
                                          <p:spTgt spid="11"/>
                                        </p:tgtEl>
                                      </p:cBhvr>
                                    </p:animEffect>
                                    <p:set>
                                      <p:cBhvr>
                                        <p:cTn id="123" dur="1" fill="hold">
                                          <p:stCondLst>
                                            <p:cond delay="2999"/>
                                          </p:stCondLst>
                                        </p:cTn>
                                        <p:tgtEl>
                                          <p:spTgt spid="11"/>
                                        </p:tgtEl>
                                        <p:attrNameLst>
                                          <p:attrName>style.visibility</p:attrName>
                                        </p:attrNameLst>
                                      </p:cBhvr>
                                      <p:to>
                                        <p:strVal val="hidden"/>
                                      </p:to>
                                    </p:set>
                                  </p:childTnLst>
                                </p:cTn>
                              </p:par>
                              <p:par>
                                <p:cTn id="124" presetID="3" presetClass="exit" presetSubtype="10" fill="hold" nodeType="withEffect">
                                  <p:stCondLst>
                                    <p:cond delay="0"/>
                                  </p:stCondLst>
                                  <p:childTnLst>
                                    <p:animEffect transition="out" filter="blinds(horizontal)">
                                      <p:cBhvr>
                                        <p:cTn id="125" dur="3000"/>
                                        <p:tgtEl>
                                          <p:spTgt spid="12"/>
                                        </p:tgtEl>
                                      </p:cBhvr>
                                    </p:animEffect>
                                    <p:set>
                                      <p:cBhvr>
                                        <p:cTn id="126" dur="1" fill="hold">
                                          <p:stCondLst>
                                            <p:cond delay="2999"/>
                                          </p:stCondLst>
                                        </p:cTn>
                                        <p:tgtEl>
                                          <p:spTgt spid="12"/>
                                        </p:tgtEl>
                                        <p:attrNameLst>
                                          <p:attrName>style.visibility</p:attrName>
                                        </p:attrNameLst>
                                      </p:cBhvr>
                                      <p:to>
                                        <p:strVal val="hidden"/>
                                      </p:to>
                                    </p:set>
                                  </p:childTnLst>
                                </p:cTn>
                              </p:par>
                              <p:par>
                                <p:cTn id="127" presetID="3" presetClass="exit" presetSubtype="10" fill="hold" nodeType="withEffect">
                                  <p:stCondLst>
                                    <p:cond delay="0"/>
                                  </p:stCondLst>
                                  <p:childTnLst>
                                    <p:animEffect transition="out" filter="blinds(horizontal)">
                                      <p:cBhvr>
                                        <p:cTn id="128" dur="3000"/>
                                        <p:tgtEl>
                                          <p:spTgt spid="15"/>
                                        </p:tgtEl>
                                      </p:cBhvr>
                                    </p:animEffect>
                                    <p:set>
                                      <p:cBhvr>
                                        <p:cTn id="129" dur="1" fill="hold">
                                          <p:stCondLst>
                                            <p:cond delay="2999"/>
                                          </p:stCondLst>
                                        </p:cTn>
                                        <p:tgtEl>
                                          <p:spTgt spid="15"/>
                                        </p:tgtEl>
                                        <p:attrNameLst>
                                          <p:attrName>style.visibility</p:attrName>
                                        </p:attrNameLst>
                                      </p:cBhvr>
                                      <p:to>
                                        <p:strVal val="hidden"/>
                                      </p:to>
                                    </p:set>
                                  </p:childTnLst>
                                </p:cTn>
                              </p:par>
                              <p:par>
                                <p:cTn id="130" presetID="2" presetClass="exit" presetSubtype="12" fill="hold" nodeType="withEffect">
                                  <p:stCondLst>
                                    <p:cond delay="0"/>
                                  </p:stCondLst>
                                  <p:childTnLst>
                                    <p:anim calcmode="lin" valueType="num">
                                      <p:cBhvr additive="base">
                                        <p:cTn id="131" dur="3000"/>
                                        <p:tgtEl>
                                          <p:spTgt spid="8"/>
                                        </p:tgtEl>
                                        <p:attrNameLst>
                                          <p:attrName>ppt_x</p:attrName>
                                        </p:attrNameLst>
                                      </p:cBhvr>
                                      <p:tavLst>
                                        <p:tav tm="0">
                                          <p:val>
                                            <p:strVal val="ppt_x"/>
                                          </p:val>
                                        </p:tav>
                                        <p:tav tm="100000">
                                          <p:val>
                                            <p:strVal val="0-ppt_w/2"/>
                                          </p:val>
                                        </p:tav>
                                      </p:tavLst>
                                    </p:anim>
                                    <p:anim calcmode="lin" valueType="num">
                                      <p:cBhvr additive="base">
                                        <p:cTn id="132" dur="3000"/>
                                        <p:tgtEl>
                                          <p:spTgt spid="8"/>
                                        </p:tgtEl>
                                        <p:attrNameLst>
                                          <p:attrName>ppt_y</p:attrName>
                                        </p:attrNameLst>
                                      </p:cBhvr>
                                      <p:tavLst>
                                        <p:tav tm="0">
                                          <p:val>
                                            <p:strVal val="ppt_y"/>
                                          </p:val>
                                        </p:tav>
                                        <p:tav tm="100000">
                                          <p:val>
                                            <p:strVal val="1+ppt_h/2"/>
                                          </p:val>
                                        </p:tav>
                                      </p:tavLst>
                                    </p:anim>
                                    <p:set>
                                      <p:cBhvr>
                                        <p:cTn id="133" dur="1" fill="hold">
                                          <p:stCondLst>
                                            <p:cond delay="2999"/>
                                          </p:stCondLst>
                                        </p:cTn>
                                        <p:tgtEl>
                                          <p:spTgt spid="8"/>
                                        </p:tgtEl>
                                        <p:attrNameLst>
                                          <p:attrName>style.visibility</p:attrName>
                                        </p:attrNameLst>
                                      </p:cBhvr>
                                      <p:to>
                                        <p:strVal val="hidden"/>
                                      </p:to>
                                    </p:set>
                                  </p:childTnLst>
                                </p:cTn>
                              </p:par>
                              <p:par>
                                <p:cTn id="134" presetID="2" presetClass="exit" presetSubtype="12" fill="hold" nodeType="withEffect">
                                  <p:stCondLst>
                                    <p:cond delay="0"/>
                                  </p:stCondLst>
                                  <p:childTnLst>
                                    <p:anim calcmode="lin" valueType="num">
                                      <p:cBhvr additive="base">
                                        <p:cTn id="135" dur="3000"/>
                                        <p:tgtEl>
                                          <p:spTgt spid="9"/>
                                        </p:tgtEl>
                                        <p:attrNameLst>
                                          <p:attrName>ppt_x</p:attrName>
                                        </p:attrNameLst>
                                      </p:cBhvr>
                                      <p:tavLst>
                                        <p:tav tm="0">
                                          <p:val>
                                            <p:strVal val="ppt_x"/>
                                          </p:val>
                                        </p:tav>
                                        <p:tav tm="100000">
                                          <p:val>
                                            <p:strVal val="0-ppt_w/2"/>
                                          </p:val>
                                        </p:tav>
                                      </p:tavLst>
                                    </p:anim>
                                    <p:anim calcmode="lin" valueType="num">
                                      <p:cBhvr additive="base">
                                        <p:cTn id="136" dur="3000"/>
                                        <p:tgtEl>
                                          <p:spTgt spid="9"/>
                                        </p:tgtEl>
                                        <p:attrNameLst>
                                          <p:attrName>ppt_y</p:attrName>
                                        </p:attrNameLst>
                                      </p:cBhvr>
                                      <p:tavLst>
                                        <p:tav tm="0">
                                          <p:val>
                                            <p:strVal val="ppt_y"/>
                                          </p:val>
                                        </p:tav>
                                        <p:tav tm="100000">
                                          <p:val>
                                            <p:strVal val="1+ppt_h/2"/>
                                          </p:val>
                                        </p:tav>
                                      </p:tavLst>
                                    </p:anim>
                                    <p:set>
                                      <p:cBhvr>
                                        <p:cTn id="137" dur="1" fill="hold">
                                          <p:stCondLst>
                                            <p:cond delay="2999"/>
                                          </p:stCondLst>
                                        </p:cTn>
                                        <p:tgtEl>
                                          <p:spTgt spid="9"/>
                                        </p:tgtEl>
                                        <p:attrNameLst>
                                          <p:attrName>style.visibility</p:attrName>
                                        </p:attrNameLst>
                                      </p:cBhvr>
                                      <p:to>
                                        <p:strVal val="hidden"/>
                                      </p:to>
                                    </p:set>
                                  </p:childTnLst>
                                </p:cTn>
                              </p:par>
                              <p:par>
                                <p:cTn id="138" presetID="2" presetClass="exit" presetSubtype="12" fill="hold" nodeType="withEffect">
                                  <p:stCondLst>
                                    <p:cond delay="0"/>
                                  </p:stCondLst>
                                  <p:childTnLst>
                                    <p:anim calcmode="lin" valueType="num">
                                      <p:cBhvr additive="base">
                                        <p:cTn id="139" dur="3000"/>
                                        <p:tgtEl>
                                          <p:spTgt spid="11"/>
                                        </p:tgtEl>
                                        <p:attrNameLst>
                                          <p:attrName>ppt_x</p:attrName>
                                        </p:attrNameLst>
                                      </p:cBhvr>
                                      <p:tavLst>
                                        <p:tav tm="0">
                                          <p:val>
                                            <p:strVal val="ppt_x"/>
                                          </p:val>
                                        </p:tav>
                                        <p:tav tm="100000">
                                          <p:val>
                                            <p:strVal val="0-ppt_w/2"/>
                                          </p:val>
                                        </p:tav>
                                      </p:tavLst>
                                    </p:anim>
                                    <p:anim calcmode="lin" valueType="num">
                                      <p:cBhvr additive="base">
                                        <p:cTn id="140" dur="3000"/>
                                        <p:tgtEl>
                                          <p:spTgt spid="11"/>
                                        </p:tgtEl>
                                        <p:attrNameLst>
                                          <p:attrName>ppt_y</p:attrName>
                                        </p:attrNameLst>
                                      </p:cBhvr>
                                      <p:tavLst>
                                        <p:tav tm="0">
                                          <p:val>
                                            <p:strVal val="ppt_y"/>
                                          </p:val>
                                        </p:tav>
                                        <p:tav tm="100000">
                                          <p:val>
                                            <p:strVal val="1+ppt_h/2"/>
                                          </p:val>
                                        </p:tav>
                                      </p:tavLst>
                                    </p:anim>
                                    <p:set>
                                      <p:cBhvr>
                                        <p:cTn id="141" dur="1" fill="hold">
                                          <p:stCondLst>
                                            <p:cond delay="2999"/>
                                          </p:stCondLst>
                                        </p:cTn>
                                        <p:tgtEl>
                                          <p:spTgt spid="11"/>
                                        </p:tgtEl>
                                        <p:attrNameLst>
                                          <p:attrName>style.visibility</p:attrName>
                                        </p:attrNameLst>
                                      </p:cBhvr>
                                      <p:to>
                                        <p:strVal val="hidden"/>
                                      </p:to>
                                    </p:set>
                                  </p:childTnLst>
                                </p:cTn>
                              </p:par>
                              <p:par>
                                <p:cTn id="142" presetID="2" presetClass="exit" presetSubtype="12" fill="hold" nodeType="withEffect">
                                  <p:stCondLst>
                                    <p:cond delay="0"/>
                                  </p:stCondLst>
                                  <p:childTnLst>
                                    <p:anim calcmode="lin" valueType="num">
                                      <p:cBhvr additive="base">
                                        <p:cTn id="143" dur="3000"/>
                                        <p:tgtEl>
                                          <p:spTgt spid="12"/>
                                        </p:tgtEl>
                                        <p:attrNameLst>
                                          <p:attrName>ppt_x</p:attrName>
                                        </p:attrNameLst>
                                      </p:cBhvr>
                                      <p:tavLst>
                                        <p:tav tm="0">
                                          <p:val>
                                            <p:strVal val="ppt_x"/>
                                          </p:val>
                                        </p:tav>
                                        <p:tav tm="100000">
                                          <p:val>
                                            <p:strVal val="0-ppt_w/2"/>
                                          </p:val>
                                        </p:tav>
                                      </p:tavLst>
                                    </p:anim>
                                    <p:anim calcmode="lin" valueType="num">
                                      <p:cBhvr additive="base">
                                        <p:cTn id="144" dur="3000"/>
                                        <p:tgtEl>
                                          <p:spTgt spid="12"/>
                                        </p:tgtEl>
                                        <p:attrNameLst>
                                          <p:attrName>ppt_y</p:attrName>
                                        </p:attrNameLst>
                                      </p:cBhvr>
                                      <p:tavLst>
                                        <p:tav tm="0">
                                          <p:val>
                                            <p:strVal val="ppt_y"/>
                                          </p:val>
                                        </p:tav>
                                        <p:tav tm="100000">
                                          <p:val>
                                            <p:strVal val="1+ppt_h/2"/>
                                          </p:val>
                                        </p:tav>
                                      </p:tavLst>
                                    </p:anim>
                                    <p:set>
                                      <p:cBhvr>
                                        <p:cTn id="145" dur="1" fill="hold">
                                          <p:stCondLst>
                                            <p:cond delay="2999"/>
                                          </p:stCondLst>
                                        </p:cTn>
                                        <p:tgtEl>
                                          <p:spTgt spid="12"/>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15"/>
                                        </p:tgtEl>
                                        <p:attrNameLst>
                                          <p:attrName>ppt_x</p:attrName>
                                        </p:attrNameLst>
                                      </p:cBhvr>
                                      <p:tavLst>
                                        <p:tav tm="0">
                                          <p:val>
                                            <p:strVal val="ppt_x"/>
                                          </p:val>
                                        </p:tav>
                                        <p:tav tm="100000">
                                          <p:val>
                                            <p:strVal val="0-ppt_w/2"/>
                                          </p:val>
                                        </p:tav>
                                      </p:tavLst>
                                    </p:anim>
                                    <p:anim calcmode="lin" valueType="num">
                                      <p:cBhvr additive="base">
                                        <p:cTn id="148" dur="3000"/>
                                        <p:tgtEl>
                                          <p:spTgt spid="15"/>
                                        </p:tgtEl>
                                        <p:attrNameLst>
                                          <p:attrName>ppt_y</p:attrName>
                                        </p:attrNameLst>
                                      </p:cBhvr>
                                      <p:tavLst>
                                        <p:tav tm="0">
                                          <p:val>
                                            <p:strVal val="ppt_y"/>
                                          </p:val>
                                        </p:tav>
                                        <p:tav tm="100000">
                                          <p:val>
                                            <p:strVal val="1+ppt_h/2"/>
                                          </p:val>
                                        </p:tav>
                                      </p:tavLst>
                                    </p:anim>
                                    <p:set>
                                      <p:cBhvr>
                                        <p:cTn id="149" dur="1" fill="hold">
                                          <p:stCondLst>
                                            <p:cond delay="2999"/>
                                          </p:stCondLst>
                                        </p:cTn>
                                        <p:tgtEl>
                                          <p:spTgt spid="15"/>
                                        </p:tgtEl>
                                        <p:attrNameLst>
                                          <p:attrName>style.visibility</p:attrName>
                                        </p:attrNameLst>
                                      </p:cBhvr>
                                      <p:to>
                                        <p:strVal val="hidden"/>
                                      </p:to>
                                    </p:set>
                                  </p:childTnLst>
                                </p:cTn>
                              </p:par>
                              <p:par>
                                <p:cTn id="150" presetID="3" presetClass="exit" presetSubtype="10" fill="hold" nodeType="withEffect">
                                  <p:stCondLst>
                                    <p:cond delay="0"/>
                                  </p:stCondLst>
                                  <p:childTnLst>
                                    <p:animEffect transition="out" filter="blinds(horizontal)">
                                      <p:cBhvr>
                                        <p:cTn id="151" dur="3000"/>
                                        <p:tgtEl>
                                          <p:spTgt spid="8"/>
                                        </p:tgtEl>
                                      </p:cBhvr>
                                    </p:animEffect>
                                    <p:set>
                                      <p:cBhvr>
                                        <p:cTn id="152" dur="1" fill="hold">
                                          <p:stCondLst>
                                            <p:cond delay="2999"/>
                                          </p:stCondLst>
                                        </p:cTn>
                                        <p:tgtEl>
                                          <p:spTgt spid="8"/>
                                        </p:tgtEl>
                                        <p:attrNameLst>
                                          <p:attrName>style.visibility</p:attrName>
                                        </p:attrNameLst>
                                      </p:cBhvr>
                                      <p:to>
                                        <p:strVal val="hidden"/>
                                      </p:to>
                                    </p:set>
                                  </p:childTnLst>
                                </p:cTn>
                              </p:par>
                              <p:par>
                                <p:cTn id="153" presetID="3" presetClass="exit" presetSubtype="10" fill="hold" nodeType="withEffect">
                                  <p:stCondLst>
                                    <p:cond delay="0"/>
                                  </p:stCondLst>
                                  <p:childTnLst>
                                    <p:animEffect transition="out" filter="blinds(horizontal)">
                                      <p:cBhvr>
                                        <p:cTn id="154" dur="3000"/>
                                        <p:tgtEl>
                                          <p:spTgt spid="9"/>
                                        </p:tgtEl>
                                      </p:cBhvr>
                                    </p:animEffect>
                                    <p:set>
                                      <p:cBhvr>
                                        <p:cTn id="155" dur="1" fill="hold">
                                          <p:stCondLst>
                                            <p:cond delay="2999"/>
                                          </p:stCondLst>
                                        </p:cTn>
                                        <p:tgtEl>
                                          <p:spTgt spid="9"/>
                                        </p:tgtEl>
                                        <p:attrNameLst>
                                          <p:attrName>style.visibility</p:attrName>
                                        </p:attrNameLst>
                                      </p:cBhvr>
                                      <p:to>
                                        <p:strVal val="hidden"/>
                                      </p:to>
                                    </p:set>
                                  </p:childTnLst>
                                </p:cTn>
                              </p:par>
                              <p:par>
                                <p:cTn id="156" presetID="3" presetClass="exit" presetSubtype="10" fill="hold" nodeType="withEffect">
                                  <p:stCondLst>
                                    <p:cond delay="0"/>
                                  </p:stCondLst>
                                  <p:childTnLst>
                                    <p:animEffect transition="out" filter="blinds(horizontal)">
                                      <p:cBhvr>
                                        <p:cTn id="157" dur="3000"/>
                                        <p:tgtEl>
                                          <p:spTgt spid="11"/>
                                        </p:tgtEl>
                                      </p:cBhvr>
                                    </p:animEffect>
                                    <p:set>
                                      <p:cBhvr>
                                        <p:cTn id="158" dur="1" fill="hold">
                                          <p:stCondLst>
                                            <p:cond delay="2999"/>
                                          </p:stCondLst>
                                        </p:cTn>
                                        <p:tgtEl>
                                          <p:spTgt spid="11"/>
                                        </p:tgtEl>
                                        <p:attrNameLst>
                                          <p:attrName>style.visibility</p:attrName>
                                        </p:attrNameLst>
                                      </p:cBhvr>
                                      <p:to>
                                        <p:strVal val="hidden"/>
                                      </p:to>
                                    </p:set>
                                  </p:childTnLst>
                                </p:cTn>
                              </p:par>
                              <p:par>
                                <p:cTn id="159" presetID="3" presetClass="exit" presetSubtype="10" fill="hold" nodeType="withEffect">
                                  <p:stCondLst>
                                    <p:cond delay="0"/>
                                  </p:stCondLst>
                                  <p:childTnLst>
                                    <p:animEffect transition="out" filter="blinds(horizontal)">
                                      <p:cBhvr>
                                        <p:cTn id="160" dur="3000"/>
                                        <p:tgtEl>
                                          <p:spTgt spid="12"/>
                                        </p:tgtEl>
                                      </p:cBhvr>
                                    </p:animEffect>
                                    <p:set>
                                      <p:cBhvr>
                                        <p:cTn id="161" dur="1" fill="hold">
                                          <p:stCondLst>
                                            <p:cond delay="2999"/>
                                          </p:stCondLst>
                                        </p:cTn>
                                        <p:tgtEl>
                                          <p:spTgt spid="12"/>
                                        </p:tgtEl>
                                        <p:attrNameLst>
                                          <p:attrName>style.visibility</p:attrName>
                                        </p:attrNameLst>
                                      </p:cBhvr>
                                      <p:to>
                                        <p:strVal val="hidden"/>
                                      </p:to>
                                    </p:set>
                                  </p:childTnLst>
                                </p:cTn>
                              </p:par>
                              <p:par>
                                <p:cTn id="162" presetID="3" presetClass="exit" presetSubtype="10" fill="hold" nodeType="withEffect">
                                  <p:stCondLst>
                                    <p:cond delay="0"/>
                                  </p:stCondLst>
                                  <p:childTnLst>
                                    <p:animEffect transition="out" filter="blinds(horizontal)">
                                      <p:cBhvr>
                                        <p:cTn id="163" dur="3000"/>
                                        <p:tgtEl>
                                          <p:spTgt spid="15"/>
                                        </p:tgtEl>
                                      </p:cBhvr>
                                    </p:animEffect>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6" fill="hold" nodeType="withEffect">
                                  <p:stCondLst>
                                    <p:cond delay="0"/>
                                  </p:stCondLst>
                                  <p:childTnLst>
                                    <p:anim calcmode="lin" valueType="num">
                                      <p:cBhvr additive="base">
                                        <p:cTn id="166" dur="3000"/>
                                        <p:tgtEl>
                                          <p:spTgt spid="7"/>
                                        </p:tgtEl>
                                        <p:attrNameLst>
                                          <p:attrName>ppt_x</p:attrName>
                                        </p:attrNameLst>
                                      </p:cBhvr>
                                      <p:tavLst>
                                        <p:tav tm="0">
                                          <p:val>
                                            <p:strVal val="ppt_x"/>
                                          </p:val>
                                        </p:tav>
                                        <p:tav tm="100000">
                                          <p:val>
                                            <p:strVal val="1+ppt_w/2"/>
                                          </p:val>
                                        </p:tav>
                                      </p:tavLst>
                                    </p:anim>
                                    <p:anim calcmode="lin" valueType="num">
                                      <p:cBhvr additive="base">
                                        <p:cTn id="167" dur="3000"/>
                                        <p:tgtEl>
                                          <p:spTgt spid="7"/>
                                        </p:tgtEl>
                                        <p:attrNameLst>
                                          <p:attrName>ppt_y</p:attrName>
                                        </p:attrNameLst>
                                      </p:cBhvr>
                                      <p:tavLst>
                                        <p:tav tm="0">
                                          <p:val>
                                            <p:strVal val="ppt_y"/>
                                          </p:val>
                                        </p:tav>
                                        <p:tav tm="100000">
                                          <p:val>
                                            <p:strVal val="1+ppt_h/2"/>
                                          </p:val>
                                        </p:tav>
                                      </p:tavLst>
                                    </p:anim>
                                    <p:set>
                                      <p:cBhvr>
                                        <p:cTn id="168" dur="1" fill="hold">
                                          <p:stCondLst>
                                            <p:cond delay="2999"/>
                                          </p:stCondLst>
                                        </p:cTn>
                                        <p:tgtEl>
                                          <p:spTgt spid="7"/>
                                        </p:tgtEl>
                                        <p:attrNameLst>
                                          <p:attrName>style.visibility</p:attrName>
                                        </p:attrNameLst>
                                      </p:cBhvr>
                                      <p:to>
                                        <p:strVal val="hidden"/>
                                      </p:to>
                                    </p:set>
                                  </p:childTnLst>
                                </p:cTn>
                              </p:par>
                              <p:par>
                                <p:cTn id="169" presetID="2" presetClass="exit" presetSubtype="6" fill="hold" nodeType="withEffect">
                                  <p:stCondLst>
                                    <p:cond delay="0"/>
                                  </p:stCondLst>
                                  <p:childTnLst>
                                    <p:anim calcmode="lin" valueType="num">
                                      <p:cBhvr additive="base">
                                        <p:cTn id="170" dur="3000"/>
                                        <p:tgtEl>
                                          <p:spTgt spid="17"/>
                                        </p:tgtEl>
                                        <p:attrNameLst>
                                          <p:attrName>ppt_x</p:attrName>
                                        </p:attrNameLst>
                                      </p:cBhvr>
                                      <p:tavLst>
                                        <p:tav tm="0">
                                          <p:val>
                                            <p:strVal val="ppt_x"/>
                                          </p:val>
                                        </p:tav>
                                        <p:tav tm="100000">
                                          <p:val>
                                            <p:strVal val="1+ppt_w/2"/>
                                          </p:val>
                                        </p:tav>
                                      </p:tavLst>
                                    </p:anim>
                                    <p:anim calcmode="lin" valueType="num">
                                      <p:cBhvr additive="base">
                                        <p:cTn id="171" dur="3000"/>
                                        <p:tgtEl>
                                          <p:spTgt spid="17"/>
                                        </p:tgtEl>
                                        <p:attrNameLst>
                                          <p:attrName>ppt_y</p:attrName>
                                        </p:attrNameLst>
                                      </p:cBhvr>
                                      <p:tavLst>
                                        <p:tav tm="0">
                                          <p:val>
                                            <p:strVal val="ppt_y"/>
                                          </p:val>
                                        </p:tav>
                                        <p:tav tm="100000">
                                          <p:val>
                                            <p:strVal val="1+ppt_h/2"/>
                                          </p:val>
                                        </p:tav>
                                      </p:tavLst>
                                    </p:anim>
                                    <p:set>
                                      <p:cBhvr>
                                        <p:cTn id="172" dur="1" fill="hold">
                                          <p:stCondLst>
                                            <p:cond delay="2999"/>
                                          </p:stCondLst>
                                        </p:cTn>
                                        <p:tgtEl>
                                          <p:spTgt spid="17"/>
                                        </p:tgtEl>
                                        <p:attrNameLst>
                                          <p:attrName>style.visibility</p:attrName>
                                        </p:attrNameLst>
                                      </p:cBhvr>
                                      <p:to>
                                        <p:strVal val="hidden"/>
                                      </p:to>
                                    </p:set>
                                  </p:childTnLst>
                                </p:cTn>
                              </p:par>
                              <p:par>
                                <p:cTn id="173" presetID="2" presetClass="exit" presetSubtype="6" fill="hold" nodeType="withEffect">
                                  <p:stCondLst>
                                    <p:cond delay="0"/>
                                  </p:stCondLst>
                                  <p:childTnLst>
                                    <p:anim calcmode="lin" valueType="num">
                                      <p:cBhvr additive="base">
                                        <p:cTn id="174" dur="3000"/>
                                        <p:tgtEl>
                                          <p:spTgt spid="19"/>
                                        </p:tgtEl>
                                        <p:attrNameLst>
                                          <p:attrName>ppt_x</p:attrName>
                                        </p:attrNameLst>
                                      </p:cBhvr>
                                      <p:tavLst>
                                        <p:tav tm="0">
                                          <p:val>
                                            <p:strVal val="ppt_x"/>
                                          </p:val>
                                        </p:tav>
                                        <p:tav tm="100000">
                                          <p:val>
                                            <p:strVal val="1+ppt_w/2"/>
                                          </p:val>
                                        </p:tav>
                                      </p:tavLst>
                                    </p:anim>
                                    <p:anim calcmode="lin" valueType="num">
                                      <p:cBhvr additive="base">
                                        <p:cTn id="175" dur="3000"/>
                                        <p:tgtEl>
                                          <p:spTgt spid="19"/>
                                        </p:tgtEl>
                                        <p:attrNameLst>
                                          <p:attrName>ppt_y</p:attrName>
                                        </p:attrNameLst>
                                      </p:cBhvr>
                                      <p:tavLst>
                                        <p:tav tm="0">
                                          <p:val>
                                            <p:strVal val="ppt_y"/>
                                          </p:val>
                                        </p:tav>
                                        <p:tav tm="100000">
                                          <p:val>
                                            <p:strVal val="1+ppt_h/2"/>
                                          </p:val>
                                        </p:tav>
                                      </p:tavLst>
                                    </p:anim>
                                    <p:set>
                                      <p:cBhvr>
                                        <p:cTn id="176" dur="1" fill="hold">
                                          <p:stCondLst>
                                            <p:cond delay="2999"/>
                                          </p:stCondLst>
                                        </p:cTn>
                                        <p:tgtEl>
                                          <p:spTgt spid="19"/>
                                        </p:tgtEl>
                                        <p:attrNameLst>
                                          <p:attrName>style.visibility</p:attrName>
                                        </p:attrNameLst>
                                      </p:cBhvr>
                                      <p:to>
                                        <p:strVal val="hidden"/>
                                      </p:to>
                                    </p:set>
                                  </p:childTnLst>
                                </p:cTn>
                              </p:par>
                              <p:par>
                                <p:cTn id="177" presetID="2" presetClass="exit" presetSubtype="6" fill="hold" nodeType="withEffect">
                                  <p:stCondLst>
                                    <p:cond delay="0"/>
                                  </p:stCondLst>
                                  <p:childTnLst>
                                    <p:anim calcmode="lin" valueType="num">
                                      <p:cBhvr additive="base">
                                        <p:cTn id="178" dur="3000"/>
                                        <p:tgtEl>
                                          <p:spTgt spid="21"/>
                                        </p:tgtEl>
                                        <p:attrNameLst>
                                          <p:attrName>ppt_x</p:attrName>
                                        </p:attrNameLst>
                                      </p:cBhvr>
                                      <p:tavLst>
                                        <p:tav tm="0">
                                          <p:val>
                                            <p:strVal val="ppt_x"/>
                                          </p:val>
                                        </p:tav>
                                        <p:tav tm="100000">
                                          <p:val>
                                            <p:strVal val="1+ppt_w/2"/>
                                          </p:val>
                                        </p:tav>
                                      </p:tavLst>
                                    </p:anim>
                                    <p:anim calcmode="lin" valueType="num">
                                      <p:cBhvr additive="base">
                                        <p:cTn id="179" dur="3000"/>
                                        <p:tgtEl>
                                          <p:spTgt spid="21"/>
                                        </p:tgtEl>
                                        <p:attrNameLst>
                                          <p:attrName>ppt_y</p:attrName>
                                        </p:attrNameLst>
                                      </p:cBhvr>
                                      <p:tavLst>
                                        <p:tav tm="0">
                                          <p:val>
                                            <p:strVal val="ppt_y"/>
                                          </p:val>
                                        </p:tav>
                                        <p:tav tm="100000">
                                          <p:val>
                                            <p:strVal val="1+ppt_h/2"/>
                                          </p:val>
                                        </p:tav>
                                      </p:tavLst>
                                    </p:anim>
                                    <p:set>
                                      <p:cBhvr>
                                        <p:cTn id="180" dur="1" fill="hold">
                                          <p:stCondLst>
                                            <p:cond delay="2999"/>
                                          </p:stCondLst>
                                        </p:cTn>
                                        <p:tgtEl>
                                          <p:spTgt spid="21"/>
                                        </p:tgtEl>
                                        <p:attrNameLst>
                                          <p:attrName>style.visibility</p:attrName>
                                        </p:attrNameLst>
                                      </p:cBhvr>
                                      <p:to>
                                        <p:strVal val="hidden"/>
                                      </p:to>
                                    </p:set>
                                  </p:childTnLst>
                                </p:cTn>
                              </p:par>
                              <p:par>
                                <p:cTn id="181" presetID="2" presetClass="exit" presetSubtype="6" fill="hold" nodeType="withEffect">
                                  <p:stCondLst>
                                    <p:cond delay="0"/>
                                  </p:stCondLst>
                                  <p:childTnLst>
                                    <p:anim calcmode="lin" valueType="num">
                                      <p:cBhvr additive="base">
                                        <p:cTn id="182" dur="3000"/>
                                        <p:tgtEl>
                                          <p:spTgt spid="23"/>
                                        </p:tgtEl>
                                        <p:attrNameLst>
                                          <p:attrName>ppt_x</p:attrName>
                                        </p:attrNameLst>
                                      </p:cBhvr>
                                      <p:tavLst>
                                        <p:tav tm="0">
                                          <p:val>
                                            <p:strVal val="ppt_x"/>
                                          </p:val>
                                        </p:tav>
                                        <p:tav tm="100000">
                                          <p:val>
                                            <p:strVal val="1+ppt_w/2"/>
                                          </p:val>
                                        </p:tav>
                                      </p:tavLst>
                                    </p:anim>
                                    <p:anim calcmode="lin" valueType="num">
                                      <p:cBhvr additive="base">
                                        <p:cTn id="183" dur="3000"/>
                                        <p:tgtEl>
                                          <p:spTgt spid="23"/>
                                        </p:tgtEl>
                                        <p:attrNameLst>
                                          <p:attrName>ppt_y</p:attrName>
                                        </p:attrNameLst>
                                      </p:cBhvr>
                                      <p:tavLst>
                                        <p:tav tm="0">
                                          <p:val>
                                            <p:strVal val="ppt_y"/>
                                          </p:val>
                                        </p:tav>
                                        <p:tav tm="100000">
                                          <p:val>
                                            <p:strVal val="1+ppt_h/2"/>
                                          </p:val>
                                        </p:tav>
                                      </p:tavLst>
                                    </p:anim>
                                    <p:set>
                                      <p:cBhvr>
                                        <p:cTn id="184" dur="1" fill="hold">
                                          <p:stCondLst>
                                            <p:cond delay="2999"/>
                                          </p:stCondLst>
                                        </p:cTn>
                                        <p:tgtEl>
                                          <p:spTgt spid="23"/>
                                        </p:tgtEl>
                                        <p:attrNameLst>
                                          <p:attrName>style.visibility</p:attrName>
                                        </p:attrNameLst>
                                      </p:cBhvr>
                                      <p:to>
                                        <p:strVal val="hidden"/>
                                      </p:to>
                                    </p:set>
                                  </p:childTnLst>
                                </p:cTn>
                              </p:par>
                              <p:par>
                                <p:cTn id="185" presetID="3" presetClass="exit" presetSubtype="10" fill="hold" nodeType="withEffect">
                                  <p:stCondLst>
                                    <p:cond delay="0"/>
                                  </p:stCondLst>
                                  <p:childTnLst>
                                    <p:animEffect transition="out" filter="blinds(horizontal)">
                                      <p:cBhvr>
                                        <p:cTn id="186" dur="3000"/>
                                        <p:tgtEl>
                                          <p:spTgt spid="7"/>
                                        </p:tgtEl>
                                      </p:cBhvr>
                                    </p:animEffect>
                                    <p:set>
                                      <p:cBhvr>
                                        <p:cTn id="187" dur="1" fill="hold">
                                          <p:stCondLst>
                                            <p:cond delay="2999"/>
                                          </p:stCondLst>
                                        </p:cTn>
                                        <p:tgtEl>
                                          <p:spTgt spid="7"/>
                                        </p:tgtEl>
                                        <p:attrNameLst>
                                          <p:attrName>style.visibility</p:attrName>
                                        </p:attrNameLst>
                                      </p:cBhvr>
                                      <p:to>
                                        <p:strVal val="hidden"/>
                                      </p:to>
                                    </p:set>
                                  </p:childTnLst>
                                </p:cTn>
                              </p:par>
                              <p:par>
                                <p:cTn id="188" presetID="3" presetClass="exit" presetSubtype="10" fill="hold" nodeType="withEffect">
                                  <p:stCondLst>
                                    <p:cond delay="0"/>
                                  </p:stCondLst>
                                  <p:childTnLst>
                                    <p:animEffect transition="out" filter="blinds(horizontal)">
                                      <p:cBhvr>
                                        <p:cTn id="189" dur="3000"/>
                                        <p:tgtEl>
                                          <p:spTgt spid="17"/>
                                        </p:tgtEl>
                                      </p:cBhvr>
                                    </p:animEffect>
                                    <p:set>
                                      <p:cBhvr>
                                        <p:cTn id="190" dur="1" fill="hold">
                                          <p:stCondLst>
                                            <p:cond delay="2999"/>
                                          </p:stCondLst>
                                        </p:cTn>
                                        <p:tgtEl>
                                          <p:spTgt spid="17"/>
                                        </p:tgtEl>
                                        <p:attrNameLst>
                                          <p:attrName>style.visibility</p:attrName>
                                        </p:attrNameLst>
                                      </p:cBhvr>
                                      <p:to>
                                        <p:strVal val="hidden"/>
                                      </p:to>
                                    </p:set>
                                  </p:childTnLst>
                                </p:cTn>
                              </p:par>
                              <p:par>
                                <p:cTn id="191" presetID="3" presetClass="exit" presetSubtype="10" fill="hold" nodeType="withEffect">
                                  <p:stCondLst>
                                    <p:cond delay="0"/>
                                  </p:stCondLst>
                                  <p:childTnLst>
                                    <p:animEffect transition="out" filter="blinds(horizontal)">
                                      <p:cBhvr>
                                        <p:cTn id="192" dur="3000"/>
                                        <p:tgtEl>
                                          <p:spTgt spid="19"/>
                                        </p:tgtEl>
                                      </p:cBhvr>
                                    </p:animEffect>
                                    <p:set>
                                      <p:cBhvr>
                                        <p:cTn id="193" dur="1" fill="hold">
                                          <p:stCondLst>
                                            <p:cond delay="2999"/>
                                          </p:stCondLst>
                                        </p:cTn>
                                        <p:tgtEl>
                                          <p:spTgt spid="19"/>
                                        </p:tgtEl>
                                        <p:attrNameLst>
                                          <p:attrName>style.visibility</p:attrName>
                                        </p:attrNameLst>
                                      </p:cBhvr>
                                      <p:to>
                                        <p:strVal val="hidden"/>
                                      </p:to>
                                    </p:set>
                                  </p:childTnLst>
                                </p:cTn>
                              </p:par>
                              <p:par>
                                <p:cTn id="194" presetID="3" presetClass="exit" presetSubtype="10" fill="hold" nodeType="withEffect">
                                  <p:stCondLst>
                                    <p:cond delay="0"/>
                                  </p:stCondLst>
                                  <p:childTnLst>
                                    <p:animEffect transition="out" filter="blinds(horizontal)">
                                      <p:cBhvr>
                                        <p:cTn id="195" dur="3000"/>
                                        <p:tgtEl>
                                          <p:spTgt spid="21"/>
                                        </p:tgtEl>
                                      </p:cBhvr>
                                    </p:animEffect>
                                    <p:set>
                                      <p:cBhvr>
                                        <p:cTn id="196" dur="1" fill="hold">
                                          <p:stCondLst>
                                            <p:cond delay="2999"/>
                                          </p:stCondLst>
                                        </p:cTn>
                                        <p:tgtEl>
                                          <p:spTgt spid="21"/>
                                        </p:tgtEl>
                                        <p:attrNameLst>
                                          <p:attrName>style.visibility</p:attrName>
                                        </p:attrNameLst>
                                      </p:cBhvr>
                                      <p:to>
                                        <p:strVal val="hidden"/>
                                      </p:to>
                                    </p:set>
                                  </p:childTnLst>
                                </p:cTn>
                              </p:par>
                              <p:par>
                                <p:cTn id="197" presetID="3" presetClass="exit" presetSubtype="10" fill="hold" nodeType="withEffect">
                                  <p:stCondLst>
                                    <p:cond delay="0"/>
                                  </p:stCondLst>
                                  <p:childTnLst>
                                    <p:animEffect transition="out" filter="blinds(horizontal)">
                                      <p:cBhvr>
                                        <p:cTn id="198" dur="3000"/>
                                        <p:tgtEl>
                                          <p:spTgt spid="23"/>
                                        </p:tgtEl>
                                      </p:cBhvr>
                                    </p:animEffect>
                                    <p:set>
                                      <p:cBhvr>
                                        <p:cTn id="199" dur="1" fill="hold">
                                          <p:stCondLst>
                                            <p:cond delay="2999"/>
                                          </p:stCondLst>
                                        </p:cTn>
                                        <p:tgtEl>
                                          <p:spTgt spid="23"/>
                                        </p:tgtEl>
                                        <p:attrNameLst>
                                          <p:attrName>style.visibility</p:attrName>
                                        </p:attrNameLst>
                                      </p:cBhvr>
                                      <p:to>
                                        <p:strVal val="hidden"/>
                                      </p:to>
                                    </p:set>
                                  </p:childTnLst>
                                </p:cTn>
                              </p:par>
                              <p:par>
                                <p:cTn id="200" presetID="23" presetClass="entr" presetSubtype="272" fill="hold" nodeType="withEffect">
                                  <p:stCondLst>
                                    <p:cond delay="0"/>
                                  </p:stCondLst>
                                  <p:childTnLst>
                                    <p:set>
                                      <p:cBhvr>
                                        <p:cTn id="201" dur="1" fill="hold">
                                          <p:stCondLst>
                                            <p:cond delay="0"/>
                                          </p:stCondLst>
                                        </p:cTn>
                                        <p:tgtEl>
                                          <p:spTgt spid="4"/>
                                        </p:tgtEl>
                                        <p:attrNameLst>
                                          <p:attrName>style.visibility</p:attrName>
                                        </p:attrNameLst>
                                      </p:cBhvr>
                                      <p:to>
                                        <p:strVal val="visible"/>
                                      </p:to>
                                    </p:set>
                                    <p:anim calcmode="lin" valueType="num">
                                      <p:cBhvr>
                                        <p:cTn id="202" dur="3000" fill="hold"/>
                                        <p:tgtEl>
                                          <p:spTgt spid="4"/>
                                        </p:tgtEl>
                                        <p:attrNameLst>
                                          <p:attrName>ppt_w</p:attrName>
                                        </p:attrNameLst>
                                      </p:cBhvr>
                                      <p:tavLst>
                                        <p:tav tm="0">
                                          <p:val>
                                            <p:strVal val="2/3*#ppt_w"/>
                                          </p:val>
                                        </p:tav>
                                        <p:tav tm="100000">
                                          <p:val>
                                            <p:strVal val="#ppt_w"/>
                                          </p:val>
                                        </p:tav>
                                      </p:tavLst>
                                    </p:anim>
                                    <p:anim calcmode="lin" valueType="num">
                                      <p:cBhvr>
                                        <p:cTn id="203" dur="3000" fill="hold"/>
                                        <p:tgtEl>
                                          <p:spTgt spid="4"/>
                                        </p:tgtEl>
                                        <p:attrNameLst>
                                          <p:attrName>ppt_h</p:attrName>
                                        </p:attrNameLst>
                                      </p:cBhvr>
                                      <p:tavLst>
                                        <p:tav tm="0">
                                          <p:val>
                                            <p:strVal val="2/3*#ppt_h"/>
                                          </p:val>
                                        </p:tav>
                                        <p:tav tm="100000">
                                          <p:val>
                                            <p:strVal val="#ppt_h"/>
                                          </p:val>
                                        </p:tav>
                                      </p:tavLst>
                                    </p:anim>
                                  </p:childTnLst>
                                </p:cTn>
                              </p:par>
                              <p:par>
                                <p:cTn id="204" presetID="16" presetClass="entr" presetSubtype="37" fill="hold" nodeType="withEffect">
                                  <p:stCondLst>
                                    <p:cond delay="0"/>
                                  </p:stCondLst>
                                  <p:childTnLst>
                                    <p:set>
                                      <p:cBhvr>
                                        <p:cTn id="205" dur="1" fill="hold">
                                          <p:stCondLst>
                                            <p:cond delay="0"/>
                                          </p:stCondLst>
                                        </p:cTn>
                                        <p:tgtEl>
                                          <p:spTgt spid="4"/>
                                        </p:tgtEl>
                                        <p:attrNameLst>
                                          <p:attrName>style.visibility</p:attrName>
                                        </p:attrNameLst>
                                      </p:cBhvr>
                                      <p:to>
                                        <p:strVal val="visible"/>
                                      </p:to>
                                    </p:set>
                                    <p:animEffect transition="in" filter="barn(outVertical)">
                                      <p:cBhvr>
                                        <p:cTn id="206" dur="3000"/>
                                        <p:tgtEl>
                                          <p:spTgt spid="4"/>
                                        </p:tgtEl>
                                      </p:cBhvr>
                                    </p:animEffect>
                                  </p:childTnLst>
                                </p:cTn>
                              </p:par>
                            </p:childTnLst>
                          </p:cTn>
                        </p:par>
                        <p:par>
                          <p:cTn id="207" fill="hold">
                            <p:stCondLst>
                              <p:cond delay="3000"/>
                            </p:stCondLst>
                            <p:childTnLst>
                              <p:par>
                                <p:cTn id="208" presetID="40" presetClass="entr" presetSubtype="0" fill="hold" grpId="0" nodeType="afterEffect">
                                  <p:stCondLst>
                                    <p:cond delay="0"/>
                                  </p:stCondLst>
                                  <p:iterate type="lt">
                                    <p:tmPct val="10000"/>
                                  </p:iterate>
                                  <p:childTnLst>
                                    <p:set>
                                      <p:cBhvr>
                                        <p:cTn id="209" dur="1" fill="hold">
                                          <p:stCondLst>
                                            <p:cond delay="0"/>
                                          </p:stCondLst>
                                        </p:cTn>
                                        <p:tgtEl>
                                          <p:spTgt spid="13"/>
                                        </p:tgtEl>
                                        <p:attrNameLst>
                                          <p:attrName>style.visibility</p:attrName>
                                        </p:attrNameLst>
                                      </p:cBhvr>
                                      <p:to>
                                        <p:strVal val="visible"/>
                                      </p:to>
                                    </p:set>
                                    <p:animEffect transition="in" filter="fade">
                                      <p:cBhvr>
                                        <p:cTn id="210" dur="1000"/>
                                        <p:tgtEl>
                                          <p:spTgt spid="13"/>
                                        </p:tgtEl>
                                      </p:cBhvr>
                                    </p:animEffect>
                                    <p:anim calcmode="lin" valueType="num">
                                      <p:cBhvr>
                                        <p:cTn id="211" dur="1000" fill="hold"/>
                                        <p:tgtEl>
                                          <p:spTgt spid="13"/>
                                        </p:tgtEl>
                                        <p:attrNameLst>
                                          <p:attrName>ppt_x</p:attrName>
                                        </p:attrNameLst>
                                      </p:cBhvr>
                                      <p:tavLst>
                                        <p:tav tm="0">
                                          <p:val>
                                            <p:strVal val="#ppt_x-.1"/>
                                          </p:val>
                                        </p:tav>
                                        <p:tav tm="100000">
                                          <p:val>
                                            <p:strVal val="#ppt_x"/>
                                          </p:val>
                                        </p:tav>
                                      </p:tavLst>
                                    </p:anim>
                                    <p:anim calcmode="lin" valueType="num">
                                      <p:cBhvr>
                                        <p:cTn id="21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82 Triángulo rectángulo"/>
          <p:cNvSpPr/>
          <p:nvPr/>
        </p:nvSpPr>
        <p:spPr>
          <a:xfrm flipH="1">
            <a:off x="0" y="0"/>
            <a:ext cx="4729163" cy="5715000"/>
          </a:xfrm>
          <a:prstGeom prst="rtTriangle">
            <a:avLst/>
          </a:prstGeom>
          <a:solidFill>
            <a:schemeClr val="accent6">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sz="2800">
              <a:solidFill>
                <a:srgbClr val="FFFFFF"/>
              </a:solidFill>
              <a:cs typeface="Arial" charset="0"/>
            </a:endParaRPr>
          </a:p>
        </p:txBody>
      </p:sp>
      <p:sp>
        <p:nvSpPr>
          <p:cNvPr id="84" name="83 Triángulo rectángulo"/>
          <p:cNvSpPr/>
          <p:nvPr/>
        </p:nvSpPr>
        <p:spPr>
          <a:xfrm>
            <a:off x="4714875" y="0"/>
            <a:ext cx="4429125" cy="5715000"/>
          </a:xfrm>
          <a:prstGeom prst="rtTriangle">
            <a:avLst/>
          </a:prstGeom>
          <a:solidFill>
            <a:schemeClr val="accent6">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sz="2800">
              <a:solidFill>
                <a:srgbClr val="FFFFFF"/>
              </a:solidFill>
              <a:cs typeface="Arial" charset="0"/>
            </a:endParaRPr>
          </a:p>
        </p:txBody>
      </p:sp>
      <p:sp>
        <p:nvSpPr>
          <p:cNvPr id="85" name="84 Triángulo rectángulo"/>
          <p:cNvSpPr/>
          <p:nvPr/>
        </p:nvSpPr>
        <p:spPr>
          <a:xfrm flipH="1">
            <a:off x="928688" y="0"/>
            <a:ext cx="3786187" cy="5715000"/>
          </a:xfrm>
          <a:prstGeom prst="rtTriangle">
            <a:avLst/>
          </a:prstGeom>
          <a:solidFill>
            <a:srgbClr val="EDB469">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sz="2800">
              <a:solidFill>
                <a:srgbClr val="FFFFFF"/>
              </a:solidFill>
              <a:cs typeface="Arial" charset="0"/>
            </a:endParaRPr>
          </a:p>
        </p:txBody>
      </p:sp>
      <p:sp>
        <p:nvSpPr>
          <p:cNvPr id="86" name="85 Triángulo rectángulo"/>
          <p:cNvSpPr/>
          <p:nvPr/>
        </p:nvSpPr>
        <p:spPr>
          <a:xfrm>
            <a:off x="4714875" y="0"/>
            <a:ext cx="3500438" cy="5715000"/>
          </a:xfrm>
          <a:prstGeom prst="rtTriangle">
            <a:avLst/>
          </a:prstGeom>
          <a:solidFill>
            <a:srgbClr val="EDB469">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sz="2800">
              <a:solidFill>
                <a:srgbClr val="FFFFFF"/>
              </a:solidFill>
              <a:cs typeface="Arial" charset="0"/>
            </a:endParaRPr>
          </a:p>
        </p:txBody>
      </p:sp>
      <p:sp>
        <p:nvSpPr>
          <p:cNvPr id="87" name="86 Triángulo rectángulo"/>
          <p:cNvSpPr/>
          <p:nvPr/>
        </p:nvSpPr>
        <p:spPr>
          <a:xfrm flipH="1">
            <a:off x="1785938" y="0"/>
            <a:ext cx="2928937" cy="5715000"/>
          </a:xfrm>
          <a:prstGeom prst="rtTriangl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sz="2800">
              <a:solidFill>
                <a:srgbClr val="FFFFFF"/>
              </a:solidFill>
              <a:cs typeface="Arial" charset="0"/>
            </a:endParaRPr>
          </a:p>
        </p:txBody>
      </p:sp>
      <p:sp>
        <p:nvSpPr>
          <p:cNvPr id="88" name="87 Triángulo rectángulo"/>
          <p:cNvSpPr/>
          <p:nvPr/>
        </p:nvSpPr>
        <p:spPr>
          <a:xfrm>
            <a:off x="4714875" y="0"/>
            <a:ext cx="2643188" cy="5715000"/>
          </a:xfrm>
          <a:prstGeom prst="rtTriangl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sz="2800">
              <a:solidFill>
                <a:srgbClr val="FFFFFF"/>
              </a:solidFill>
              <a:cs typeface="Arial" charset="0"/>
            </a:endParaRPr>
          </a:p>
        </p:txBody>
      </p:sp>
      <p:sp>
        <p:nvSpPr>
          <p:cNvPr id="89" name="88 Triángulo rectángulo"/>
          <p:cNvSpPr/>
          <p:nvPr/>
        </p:nvSpPr>
        <p:spPr>
          <a:xfrm flipH="1">
            <a:off x="3143250" y="0"/>
            <a:ext cx="1571625" cy="5715000"/>
          </a:xfrm>
          <a:prstGeom prst="rtTriangl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sz="2800">
              <a:solidFill>
                <a:srgbClr val="FFFFFF"/>
              </a:solidFill>
              <a:cs typeface="Arial" charset="0"/>
            </a:endParaRPr>
          </a:p>
        </p:txBody>
      </p:sp>
      <p:sp>
        <p:nvSpPr>
          <p:cNvPr id="90" name="89 Triángulo rectángulo"/>
          <p:cNvSpPr/>
          <p:nvPr/>
        </p:nvSpPr>
        <p:spPr>
          <a:xfrm>
            <a:off x="4714875" y="0"/>
            <a:ext cx="1500188" cy="5715000"/>
          </a:xfrm>
          <a:prstGeom prst="rtTriangl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sz="2800">
              <a:solidFill>
                <a:srgbClr val="FFFFFF"/>
              </a:solidFill>
              <a:cs typeface="Arial" charset="0"/>
            </a:endParaRPr>
          </a:p>
        </p:txBody>
      </p:sp>
      <p:pic>
        <p:nvPicPr>
          <p:cNvPr id="4" name="3 Imagen" descr="7046009481_91f483ccae_b.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1" name="10 CuadroTexto"/>
          <p:cNvSpPr txBox="1"/>
          <p:nvPr/>
        </p:nvSpPr>
        <p:spPr>
          <a:xfrm>
            <a:off x="323528"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Actualmente, los únicos habitantes que forman de alguna manera la civilización de este entorno natural, son las diferentes tribus indígenas que componen la población de la zona.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window dir="vert"/>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83"/>
                                        </p:tgtEl>
                                        <p:attrNameLst>
                                          <p:attrName>ppt_x</p:attrName>
                                        </p:attrNameLst>
                                      </p:cBhvr>
                                      <p:tavLst>
                                        <p:tav tm="0">
                                          <p:val>
                                            <p:strVal val="ppt_x"/>
                                          </p:val>
                                        </p:tav>
                                        <p:tav tm="100000">
                                          <p:val>
                                            <p:strVal val="ppt_x-ppt_w/2"/>
                                          </p:val>
                                        </p:tav>
                                      </p:tavLst>
                                    </p:anim>
                                    <p:anim calcmode="lin" valueType="num">
                                      <p:cBhvr>
                                        <p:cTn id="7" dur="3000"/>
                                        <p:tgtEl>
                                          <p:spTgt spid="83"/>
                                        </p:tgtEl>
                                        <p:attrNameLst>
                                          <p:attrName>ppt_y</p:attrName>
                                        </p:attrNameLst>
                                      </p:cBhvr>
                                      <p:tavLst>
                                        <p:tav tm="0">
                                          <p:val>
                                            <p:strVal val="ppt_y"/>
                                          </p:val>
                                        </p:tav>
                                        <p:tav tm="100000">
                                          <p:val>
                                            <p:strVal val="ppt_y"/>
                                          </p:val>
                                        </p:tav>
                                      </p:tavLst>
                                    </p:anim>
                                    <p:anim calcmode="lin" valueType="num">
                                      <p:cBhvr>
                                        <p:cTn id="8" dur="3000"/>
                                        <p:tgtEl>
                                          <p:spTgt spid="83"/>
                                        </p:tgtEl>
                                        <p:attrNameLst>
                                          <p:attrName>ppt_w</p:attrName>
                                        </p:attrNameLst>
                                      </p:cBhvr>
                                      <p:tavLst>
                                        <p:tav tm="0">
                                          <p:val>
                                            <p:strVal val="ppt_w"/>
                                          </p:val>
                                        </p:tav>
                                        <p:tav tm="100000">
                                          <p:val>
                                            <p:fltVal val="0"/>
                                          </p:val>
                                        </p:tav>
                                      </p:tavLst>
                                    </p:anim>
                                    <p:anim calcmode="lin" valueType="num">
                                      <p:cBhvr>
                                        <p:cTn id="9" dur="3000"/>
                                        <p:tgtEl>
                                          <p:spTgt spid="83"/>
                                        </p:tgtEl>
                                        <p:attrNameLst>
                                          <p:attrName>ppt_h</p:attrName>
                                        </p:attrNameLst>
                                      </p:cBhvr>
                                      <p:tavLst>
                                        <p:tav tm="0">
                                          <p:val>
                                            <p:strVal val="ppt_h"/>
                                          </p:val>
                                        </p:tav>
                                        <p:tav tm="100000">
                                          <p:val>
                                            <p:strVal val="ppt_h"/>
                                          </p:val>
                                        </p:tav>
                                      </p:tavLst>
                                    </p:anim>
                                    <p:set>
                                      <p:cBhvr>
                                        <p:cTn id="10" dur="1" fill="hold">
                                          <p:stCondLst>
                                            <p:cond delay="2999"/>
                                          </p:stCondLst>
                                        </p:cTn>
                                        <p:tgtEl>
                                          <p:spTgt spid="83"/>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85"/>
                                        </p:tgtEl>
                                        <p:attrNameLst>
                                          <p:attrName>ppt_x</p:attrName>
                                        </p:attrNameLst>
                                      </p:cBhvr>
                                      <p:tavLst>
                                        <p:tav tm="0">
                                          <p:val>
                                            <p:strVal val="ppt_x"/>
                                          </p:val>
                                        </p:tav>
                                        <p:tav tm="100000">
                                          <p:val>
                                            <p:strVal val="ppt_x-ppt_w/2"/>
                                          </p:val>
                                        </p:tav>
                                      </p:tavLst>
                                    </p:anim>
                                    <p:anim calcmode="lin" valueType="num">
                                      <p:cBhvr>
                                        <p:cTn id="13" dur="3000"/>
                                        <p:tgtEl>
                                          <p:spTgt spid="85"/>
                                        </p:tgtEl>
                                        <p:attrNameLst>
                                          <p:attrName>ppt_y</p:attrName>
                                        </p:attrNameLst>
                                      </p:cBhvr>
                                      <p:tavLst>
                                        <p:tav tm="0">
                                          <p:val>
                                            <p:strVal val="ppt_y"/>
                                          </p:val>
                                        </p:tav>
                                        <p:tav tm="100000">
                                          <p:val>
                                            <p:strVal val="ppt_y"/>
                                          </p:val>
                                        </p:tav>
                                      </p:tavLst>
                                    </p:anim>
                                    <p:anim calcmode="lin" valueType="num">
                                      <p:cBhvr>
                                        <p:cTn id="14" dur="3000"/>
                                        <p:tgtEl>
                                          <p:spTgt spid="85"/>
                                        </p:tgtEl>
                                        <p:attrNameLst>
                                          <p:attrName>ppt_w</p:attrName>
                                        </p:attrNameLst>
                                      </p:cBhvr>
                                      <p:tavLst>
                                        <p:tav tm="0">
                                          <p:val>
                                            <p:strVal val="ppt_w"/>
                                          </p:val>
                                        </p:tav>
                                        <p:tav tm="100000">
                                          <p:val>
                                            <p:fltVal val="0"/>
                                          </p:val>
                                        </p:tav>
                                      </p:tavLst>
                                    </p:anim>
                                    <p:anim calcmode="lin" valueType="num">
                                      <p:cBhvr>
                                        <p:cTn id="15" dur="3000"/>
                                        <p:tgtEl>
                                          <p:spTgt spid="85"/>
                                        </p:tgtEl>
                                        <p:attrNameLst>
                                          <p:attrName>ppt_h</p:attrName>
                                        </p:attrNameLst>
                                      </p:cBhvr>
                                      <p:tavLst>
                                        <p:tav tm="0">
                                          <p:val>
                                            <p:strVal val="ppt_h"/>
                                          </p:val>
                                        </p:tav>
                                        <p:tav tm="100000">
                                          <p:val>
                                            <p:strVal val="ppt_h"/>
                                          </p:val>
                                        </p:tav>
                                      </p:tavLst>
                                    </p:anim>
                                    <p:set>
                                      <p:cBhvr>
                                        <p:cTn id="16" dur="1" fill="hold">
                                          <p:stCondLst>
                                            <p:cond delay="2999"/>
                                          </p:stCondLst>
                                        </p:cTn>
                                        <p:tgtEl>
                                          <p:spTgt spid="85"/>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87"/>
                                        </p:tgtEl>
                                        <p:attrNameLst>
                                          <p:attrName>ppt_x</p:attrName>
                                        </p:attrNameLst>
                                      </p:cBhvr>
                                      <p:tavLst>
                                        <p:tav tm="0">
                                          <p:val>
                                            <p:strVal val="ppt_x"/>
                                          </p:val>
                                        </p:tav>
                                        <p:tav tm="100000">
                                          <p:val>
                                            <p:strVal val="ppt_x-ppt_w/2"/>
                                          </p:val>
                                        </p:tav>
                                      </p:tavLst>
                                    </p:anim>
                                    <p:anim calcmode="lin" valueType="num">
                                      <p:cBhvr>
                                        <p:cTn id="19" dur="3000"/>
                                        <p:tgtEl>
                                          <p:spTgt spid="87"/>
                                        </p:tgtEl>
                                        <p:attrNameLst>
                                          <p:attrName>ppt_y</p:attrName>
                                        </p:attrNameLst>
                                      </p:cBhvr>
                                      <p:tavLst>
                                        <p:tav tm="0">
                                          <p:val>
                                            <p:strVal val="ppt_y"/>
                                          </p:val>
                                        </p:tav>
                                        <p:tav tm="100000">
                                          <p:val>
                                            <p:strVal val="ppt_y"/>
                                          </p:val>
                                        </p:tav>
                                      </p:tavLst>
                                    </p:anim>
                                    <p:anim calcmode="lin" valueType="num">
                                      <p:cBhvr>
                                        <p:cTn id="20" dur="3000"/>
                                        <p:tgtEl>
                                          <p:spTgt spid="87"/>
                                        </p:tgtEl>
                                        <p:attrNameLst>
                                          <p:attrName>ppt_w</p:attrName>
                                        </p:attrNameLst>
                                      </p:cBhvr>
                                      <p:tavLst>
                                        <p:tav tm="0">
                                          <p:val>
                                            <p:strVal val="ppt_w"/>
                                          </p:val>
                                        </p:tav>
                                        <p:tav tm="100000">
                                          <p:val>
                                            <p:fltVal val="0"/>
                                          </p:val>
                                        </p:tav>
                                      </p:tavLst>
                                    </p:anim>
                                    <p:anim calcmode="lin" valueType="num">
                                      <p:cBhvr>
                                        <p:cTn id="21" dur="3000"/>
                                        <p:tgtEl>
                                          <p:spTgt spid="87"/>
                                        </p:tgtEl>
                                        <p:attrNameLst>
                                          <p:attrName>ppt_h</p:attrName>
                                        </p:attrNameLst>
                                      </p:cBhvr>
                                      <p:tavLst>
                                        <p:tav tm="0">
                                          <p:val>
                                            <p:strVal val="ppt_h"/>
                                          </p:val>
                                        </p:tav>
                                        <p:tav tm="100000">
                                          <p:val>
                                            <p:strVal val="ppt_h"/>
                                          </p:val>
                                        </p:tav>
                                      </p:tavLst>
                                    </p:anim>
                                    <p:set>
                                      <p:cBhvr>
                                        <p:cTn id="22" dur="1" fill="hold">
                                          <p:stCondLst>
                                            <p:cond delay="2999"/>
                                          </p:stCondLst>
                                        </p:cTn>
                                        <p:tgtEl>
                                          <p:spTgt spid="87"/>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3000"/>
                                        <p:tgtEl>
                                          <p:spTgt spid="89"/>
                                        </p:tgtEl>
                                        <p:attrNameLst>
                                          <p:attrName>ppt_x</p:attrName>
                                        </p:attrNameLst>
                                      </p:cBhvr>
                                      <p:tavLst>
                                        <p:tav tm="0">
                                          <p:val>
                                            <p:strVal val="ppt_x"/>
                                          </p:val>
                                        </p:tav>
                                        <p:tav tm="100000">
                                          <p:val>
                                            <p:strVal val="ppt_x-ppt_w/2"/>
                                          </p:val>
                                        </p:tav>
                                      </p:tavLst>
                                    </p:anim>
                                    <p:anim calcmode="lin" valueType="num">
                                      <p:cBhvr>
                                        <p:cTn id="25" dur="3000"/>
                                        <p:tgtEl>
                                          <p:spTgt spid="89"/>
                                        </p:tgtEl>
                                        <p:attrNameLst>
                                          <p:attrName>ppt_y</p:attrName>
                                        </p:attrNameLst>
                                      </p:cBhvr>
                                      <p:tavLst>
                                        <p:tav tm="0">
                                          <p:val>
                                            <p:strVal val="ppt_y"/>
                                          </p:val>
                                        </p:tav>
                                        <p:tav tm="100000">
                                          <p:val>
                                            <p:strVal val="ppt_y"/>
                                          </p:val>
                                        </p:tav>
                                      </p:tavLst>
                                    </p:anim>
                                    <p:anim calcmode="lin" valueType="num">
                                      <p:cBhvr>
                                        <p:cTn id="26" dur="3000"/>
                                        <p:tgtEl>
                                          <p:spTgt spid="89"/>
                                        </p:tgtEl>
                                        <p:attrNameLst>
                                          <p:attrName>ppt_w</p:attrName>
                                        </p:attrNameLst>
                                      </p:cBhvr>
                                      <p:tavLst>
                                        <p:tav tm="0">
                                          <p:val>
                                            <p:strVal val="ppt_w"/>
                                          </p:val>
                                        </p:tav>
                                        <p:tav tm="100000">
                                          <p:val>
                                            <p:fltVal val="0"/>
                                          </p:val>
                                        </p:tav>
                                      </p:tavLst>
                                    </p:anim>
                                    <p:anim calcmode="lin" valueType="num">
                                      <p:cBhvr>
                                        <p:cTn id="27" dur="3000"/>
                                        <p:tgtEl>
                                          <p:spTgt spid="89"/>
                                        </p:tgtEl>
                                        <p:attrNameLst>
                                          <p:attrName>ppt_h</p:attrName>
                                        </p:attrNameLst>
                                      </p:cBhvr>
                                      <p:tavLst>
                                        <p:tav tm="0">
                                          <p:val>
                                            <p:strVal val="ppt_h"/>
                                          </p:val>
                                        </p:tav>
                                        <p:tav tm="100000">
                                          <p:val>
                                            <p:strVal val="ppt_h"/>
                                          </p:val>
                                        </p:tav>
                                      </p:tavLst>
                                    </p:anim>
                                    <p:set>
                                      <p:cBhvr>
                                        <p:cTn id="28" dur="1" fill="hold">
                                          <p:stCondLst>
                                            <p:cond delay="2999"/>
                                          </p:stCondLst>
                                        </p:cTn>
                                        <p:tgtEl>
                                          <p:spTgt spid="89"/>
                                        </p:tgtEl>
                                        <p:attrNameLst>
                                          <p:attrName>style.visibility</p:attrName>
                                        </p:attrNameLst>
                                      </p:cBhvr>
                                      <p:to>
                                        <p:strVal val="hidden"/>
                                      </p:to>
                                    </p:set>
                                  </p:childTnLst>
                                </p:cTn>
                              </p:par>
                              <p:par>
                                <p:cTn id="29" presetID="17" presetClass="exit" presetSubtype="2" fill="hold" nodeType="withEffect">
                                  <p:stCondLst>
                                    <p:cond delay="0"/>
                                  </p:stCondLst>
                                  <p:childTnLst>
                                    <p:anim calcmode="lin" valueType="num">
                                      <p:cBhvr>
                                        <p:cTn id="30" dur="3000"/>
                                        <p:tgtEl>
                                          <p:spTgt spid="84"/>
                                        </p:tgtEl>
                                        <p:attrNameLst>
                                          <p:attrName>ppt_x</p:attrName>
                                        </p:attrNameLst>
                                      </p:cBhvr>
                                      <p:tavLst>
                                        <p:tav tm="0">
                                          <p:val>
                                            <p:strVal val="ppt_x"/>
                                          </p:val>
                                        </p:tav>
                                        <p:tav tm="100000">
                                          <p:val>
                                            <p:strVal val="ppt_x+ppt_w/2"/>
                                          </p:val>
                                        </p:tav>
                                      </p:tavLst>
                                    </p:anim>
                                    <p:anim calcmode="lin" valueType="num">
                                      <p:cBhvr>
                                        <p:cTn id="31" dur="3000"/>
                                        <p:tgtEl>
                                          <p:spTgt spid="84"/>
                                        </p:tgtEl>
                                        <p:attrNameLst>
                                          <p:attrName>ppt_y</p:attrName>
                                        </p:attrNameLst>
                                      </p:cBhvr>
                                      <p:tavLst>
                                        <p:tav tm="0">
                                          <p:val>
                                            <p:strVal val="ppt_y"/>
                                          </p:val>
                                        </p:tav>
                                        <p:tav tm="100000">
                                          <p:val>
                                            <p:strVal val="ppt_y"/>
                                          </p:val>
                                        </p:tav>
                                      </p:tavLst>
                                    </p:anim>
                                    <p:anim calcmode="lin" valueType="num">
                                      <p:cBhvr>
                                        <p:cTn id="32" dur="3000"/>
                                        <p:tgtEl>
                                          <p:spTgt spid="84"/>
                                        </p:tgtEl>
                                        <p:attrNameLst>
                                          <p:attrName>ppt_w</p:attrName>
                                        </p:attrNameLst>
                                      </p:cBhvr>
                                      <p:tavLst>
                                        <p:tav tm="0">
                                          <p:val>
                                            <p:strVal val="ppt_w"/>
                                          </p:val>
                                        </p:tav>
                                        <p:tav tm="100000">
                                          <p:val>
                                            <p:fltVal val="0"/>
                                          </p:val>
                                        </p:tav>
                                      </p:tavLst>
                                    </p:anim>
                                    <p:anim calcmode="lin" valueType="num">
                                      <p:cBhvr>
                                        <p:cTn id="33" dur="3000"/>
                                        <p:tgtEl>
                                          <p:spTgt spid="84"/>
                                        </p:tgtEl>
                                        <p:attrNameLst>
                                          <p:attrName>ppt_h</p:attrName>
                                        </p:attrNameLst>
                                      </p:cBhvr>
                                      <p:tavLst>
                                        <p:tav tm="0">
                                          <p:val>
                                            <p:strVal val="ppt_h"/>
                                          </p:val>
                                        </p:tav>
                                        <p:tav tm="100000">
                                          <p:val>
                                            <p:strVal val="ppt_h"/>
                                          </p:val>
                                        </p:tav>
                                      </p:tavLst>
                                    </p:anim>
                                    <p:set>
                                      <p:cBhvr>
                                        <p:cTn id="34" dur="1" fill="hold">
                                          <p:stCondLst>
                                            <p:cond delay="2999"/>
                                          </p:stCondLst>
                                        </p:cTn>
                                        <p:tgtEl>
                                          <p:spTgt spid="84"/>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3000"/>
                                        <p:tgtEl>
                                          <p:spTgt spid="86"/>
                                        </p:tgtEl>
                                        <p:attrNameLst>
                                          <p:attrName>ppt_x</p:attrName>
                                        </p:attrNameLst>
                                      </p:cBhvr>
                                      <p:tavLst>
                                        <p:tav tm="0">
                                          <p:val>
                                            <p:strVal val="ppt_x"/>
                                          </p:val>
                                        </p:tav>
                                        <p:tav tm="100000">
                                          <p:val>
                                            <p:strVal val="ppt_x+ppt_w/2"/>
                                          </p:val>
                                        </p:tav>
                                      </p:tavLst>
                                    </p:anim>
                                    <p:anim calcmode="lin" valueType="num">
                                      <p:cBhvr>
                                        <p:cTn id="37" dur="3000"/>
                                        <p:tgtEl>
                                          <p:spTgt spid="86"/>
                                        </p:tgtEl>
                                        <p:attrNameLst>
                                          <p:attrName>ppt_y</p:attrName>
                                        </p:attrNameLst>
                                      </p:cBhvr>
                                      <p:tavLst>
                                        <p:tav tm="0">
                                          <p:val>
                                            <p:strVal val="ppt_y"/>
                                          </p:val>
                                        </p:tav>
                                        <p:tav tm="100000">
                                          <p:val>
                                            <p:strVal val="ppt_y"/>
                                          </p:val>
                                        </p:tav>
                                      </p:tavLst>
                                    </p:anim>
                                    <p:anim calcmode="lin" valueType="num">
                                      <p:cBhvr>
                                        <p:cTn id="38" dur="3000"/>
                                        <p:tgtEl>
                                          <p:spTgt spid="86"/>
                                        </p:tgtEl>
                                        <p:attrNameLst>
                                          <p:attrName>ppt_w</p:attrName>
                                        </p:attrNameLst>
                                      </p:cBhvr>
                                      <p:tavLst>
                                        <p:tav tm="0">
                                          <p:val>
                                            <p:strVal val="ppt_w"/>
                                          </p:val>
                                        </p:tav>
                                        <p:tav tm="100000">
                                          <p:val>
                                            <p:fltVal val="0"/>
                                          </p:val>
                                        </p:tav>
                                      </p:tavLst>
                                    </p:anim>
                                    <p:anim calcmode="lin" valueType="num">
                                      <p:cBhvr>
                                        <p:cTn id="39" dur="3000"/>
                                        <p:tgtEl>
                                          <p:spTgt spid="86"/>
                                        </p:tgtEl>
                                        <p:attrNameLst>
                                          <p:attrName>ppt_h</p:attrName>
                                        </p:attrNameLst>
                                      </p:cBhvr>
                                      <p:tavLst>
                                        <p:tav tm="0">
                                          <p:val>
                                            <p:strVal val="ppt_h"/>
                                          </p:val>
                                        </p:tav>
                                        <p:tav tm="100000">
                                          <p:val>
                                            <p:strVal val="ppt_h"/>
                                          </p:val>
                                        </p:tav>
                                      </p:tavLst>
                                    </p:anim>
                                    <p:set>
                                      <p:cBhvr>
                                        <p:cTn id="40" dur="1" fill="hold">
                                          <p:stCondLst>
                                            <p:cond delay="2999"/>
                                          </p:stCondLst>
                                        </p:cTn>
                                        <p:tgtEl>
                                          <p:spTgt spid="86"/>
                                        </p:tgtEl>
                                        <p:attrNameLst>
                                          <p:attrName>style.visibility</p:attrName>
                                        </p:attrNameLst>
                                      </p:cBhvr>
                                      <p:to>
                                        <p:strVal val="hidden"/>
                                      </p:to>
                                    </p:set>
                                  </p:childTnLst>
                                </p:cTn>
                              </p:par>
                              <p:par>
                                <p:cTn id="41" presetID="17" presetClass="exit" presetSubtype="2" fill="hold" nodeType="withEffect">
                                  <p:stCondLst>
                                    <p:cond delay="0"/>
                                  </p:stCondLst>
                                  <p:childTnLst>
                                    <p:anim calcmode="lin" valueType="num">
                                      <p:cBhvr>
                                        <p:cTn id="42" dur="3000"/>
                                        <p:tgtEl>
                                          <p:spTgt spid="88"/>
                                        </p:tgtEl>
                                        <p:attrNameLst>
                                          <p:attrName>ppt_x</p:attrName>
                                        </p:attrNameLst>
                                      </p:cBhvr>
                                      <p:tavLst>
                                        <p:tav tm="0">
                                          <p:val>
                                            <p:strVal val="ppt_x"/>
                                          </p:val>
                                        </p:tav>
                                        <p:tav tm="100000">
                                          <p:val>
                                            <p:strVal val="ppt_x+ppt_w/2"/>
                                          </p:val>
                                        </p:tav>
                                      </p:tavLst>
                                    </p:anim>
                                    <p:anim calcmode="lin" valueType="num">
                                      <p:cBhvr>
                                        <p:cTn id="43" dur="3000"/>
                                        <p:tgtEl>
                                          <p:spTgt spid="88"/>
                                        </p:tgtEl>
                                        <p:attrNameLst>
                                          <p:attrName>ppt_y</p:attrName>
                                        </p:attrNameLst>
                                      </p:cBhvr>
                                      <p:tavLst>
                                        <p:tav tm="0">
                                          <p:val>
                                            <p:strVal val="ppt_y"/>
                                          </p:val>
                                        </p:tav>
                                        <p:tav tm="100000">
                                          <p:val>
                                            <p:strVal val="ppt_y"/>
                                          </p:val>
                                        </p:tav>
                                      </p:tavLst>
                                    </p:anim>
                                    <p:anim calcmode="lin" valueType="num">
                                      <p:cBhvr>
                                        <p:cTn id="44" dur="3000"/>
                                        <p:tgtEl>
                                          <p:spTgt spid="88"/>
                                        </p:tgtEl>
                                        <p:attrNameLst>
                                          <p:attrName>ppt_w</p:attrName>
                                        </p:attrNameLst>
                                      </p:cBhvr>
                                      <p:tavLst>
                                        <p:tav tm="0">
                                          <p:val>
                                            <p:strVal val="ppt_w"/>
                                          </p:val>
                                        </p:tav>
                                        <p:tav tm="100000">
                                          <p:val>
                                            <p:fltVal val="0"/>
                                          </p:val>
                                        </p:tav>
                                      </p:tavLst>
                                    </p:anim>
                                    <p:anim calcmode="lin" valueType="num">
                                      <p:cBhvr>
                                        <p:cTn id="45" dur="3000"/>
                                        <p:tgtEl>
                                          <p:spTgt spid="88"/>
                                        </p:tgtEl>
                                        <p:attrNameLst>
                                          <p:attrName>ppt_h</p:attrName>
                                        </p:attrNameLst>
                                      </p:cBhvr>
                                      <p:tavLst>
                                        <p:tav tm="0">
                                          <p:val>
                                            <p:strVal val="ppt_h"/>
                                          </p:val>
                                        </p:tav>
                                        <p:tav tm="100000">
                                          <p:val>
                                            <p:strVal val="ppt_h"/>
                                          </p:val>
                                        </p:tav>
                                      </p:tavLst>
                                    </p:anim>
                                    <p:set>
                                      <p:cBhvr>
                                        <p:cTn id="46" dur="1" fill="hold">
                                          <p:stCondLst>
                                            <p:cond delay="2999"/>
                                          </p:stCondLst>
                                        </p:cTn>
                                        <p:tgtEl>
                                          <p:spTgt spid="88"/>
                                        </p:tgtEl>
                                        <p:attrNameLst>
                                          <p:attrName>style.visibility</p:attrName>
                                        </p:attrNameLst>
                                      </p:cBhvr>
                                      <p:to>
                                        <p:strVal val="hidden"/>
                                      </p:to>
                                    </p:set>
                                  </p:childTnLst>
                                </p:cTn>
                              </p:par>
                              <p:par>
                                <p:cTn id="47" presetID="17" presetClass="exit" presetSubtype="2" fill="hold" nodeType="withEffect">
                                  <p:stCondLst>
                                    <p:cond delay="0"/>
                                  </p:stCondLst>
                                  <p:childTnLst>
                                    <p:anim calcmode="lin" valueType="num">
                                      <p:cBhvr>
                                        <p:cTn id="48" dur="3000"/>
                                        <p:tgtEl>
                                          <p:spTgt spid="90"/>
                                        </p:tgtEl>
                                        <p:attrNameLst>
                                          <p:attrName>ppt_x</p:attrName>
                                        </p:attrNameLst>
                                      </p:cBhvr>
                                      <p:tavLst>
                                        <p:tav tm="0">
                                          <p:val>
                                            <p:strVal val="ppt_x"/>
                                          </p:val>
                                        </p:tav>
                                        <p:tav tm="100000">
                                          <p:val>
                                            <p:strVal val="ppt_x+ppt_w/2"/>
                                          </p:val>
                                        </p:tav>
                                      </p:tavLst>
                                    </p:anim>
                                    <p:anim calcmode="lin" valueType="num">
                                      <p:cBhvr>
                                        <p:cTn id="49" dur="3000"/>
                                        <p:tgtEl>
                                          <p:spTgt spid="90"/>
                                        </p:tgtEl>
                                        <p:attrNameLst>
                                          <p:attrName>ppt_y</p:attrName>
                                        </p:attrNameLst>
                                      </p:cBhvr>
                                      <p:tavLst>
                                        <p:tav tm="0">
                                          <p:val>
                                            <p:strVal val="ppt_y"/>
                                          </p:val>
                                        </p:tav>
                                        <p:tav tm="100000">
                                          <p:val>
                                            <p:strVal val="ppt_y"/>
                                          </p:val>
                                        </p:tav>
                                      </p:tavLst>
                                    </p:anim>
                                    <p:anim calcmode="lin" valueType="num">
                                      <p:cBhvr>
                                        <p:cTn id="50" dur="3000"/>
                                        <p:tgtEl>
                                          <p:spTgt spid="90"/>
                                        </p:tgtEl>
                                        <p:attrNameLst>
                                          <p:attrName>ppt_w</p:attrName>
                                        </p:attrNameLst>
                                      </p:cBhvr>
                                      <p:tavLst>
                                        <p:tav tm="0">
                                          <p:val>
                                            <p:strVal val="ppt_w"/>
                                          </p:val>
                                        </p:tav>
                                        <p:tav tm="100000">
                                          <p:val>
                                            <p:fltVal val="0"/>
                                          </p:val>
                                        </p:tav>
                                      </p:tavLst>
                                    </p:anim>
                                    <p:anim calcmode="lin" valueType="num">
                                      <p:cBhvr>
                                        <p:cTn id="51" dur="3000"/>
                                        <p:tgtEl>
                                          <p:spTgt spid="90"/>
                                        </p:tgtEl>
                                        <p:attrNameLst>
                                          <p:attrName>ppt_h</p:attrName>
                                        </p:attrNameLst>
                                      </p:cBhvr>
                                      <p:tavLst>
                                        <p:tav tm="0">
                                          <p:val>
                                            <p:strVal val="ppt_h"/>
                                          </p:val>
                                        </p:tav>
                                        <p:tav tm="100000">
                                          <p:val>
                                            <p:strVal val="ppt_h"/>
                                          </p:val>
                                        </p:tav>
                                      </p:tavLst>
                                    </p:anim>
                                    <p:set>
                                      <p:cBhvr>
                                        <p:cTn id="52" dur="1" fill="hold">
                                          <p:stCondLst>
                                            <p:cond delay="2999"/>
                                          </p:stCondLst>
                                        </p:cTn>
                                        <p:tgtEl>
                                          <p:spTgt spid="90"/>
                                        </p:tgtEl>
                                        <p:attrNameLst>
                                          <p:attrName>style.visibility</p:attrName>
                                        </p:attrNameLst>
                                      </p:cBhvr>
                                      <p:to>
                                        <p:strVal val="hidden"/>
                                      </p:to>
                                    </p:set>
                                  </p:childTnLst>
                                </p:cTn>
                              </p:par>
                              <p:par>
                                <p:cTn id="53" presetID="2" presetClass="exit" presetSubtype="8" fill="hold" nodeType="withEffect">
                                  <p:stCondLst>
                                    <p:cond delay="0"/>
                                  </p:stCondLst>
                                  <p:childTnLst>
                                    <p:anim calcmode="lin" valueType="num">
                                      <p:cBhvr additive="base">
                                        <p:cTn id="54" dur="3000"/>
                                        <p:tgtEl>
                                          <p:spTgt spid="83"/>
                                        </p:tgtEl>
                                        <p:attrNameLst>
                                          <p:attrName>ppt_x</p:attrName>
                                        </p:attrNameLst>
                                      </p:cBhvr>
                                      <p:tavLst>
                                        <p:tav tm="0">
                                          <p:val>
                                            <p:strVal val="ppt_x"/>
                                          </p:val>
                                        </p:tav>
                                        <p:tav tm="100000">
                                          <p:val>
                                            <p:strVal val="0-ppt_w/2"/>
                                          </p:val>
                                        </p:tav>
                                      </p:tavLst>
                                    </p:anim>
                                    <p:anim calcmode="lin" valueType="num">
                                      <p:cBhvr additive="base">
                                        <p:cTn id="55" dur="3000"/>
                                        <p:tgtEl>
                                          <p:spTgt spid="83"/>
                                        </p:tgtEl>
                                        <p:attrNameLst>
                                          <p:attrName>ppt_y</p:attrName>
                                        </p:attrNameLst>
                                      </p:cBhvr>
                                      <p:tavLst>
                                        <p:tav tm="0">
                                          <p:val>
                                            <p:strVal val="ppt_y"/>
                                          </p:val>
                                        </p:tav>
                                        <p:tav tm="100000">
                                          <p:val>
                                            <p:strVal val="ppt_y"/>
                                          </p:val>
                                        </p:tav>
                                      </p:tavLst>
                                    </p:anim>
                                    <p:set>
                                      <p:cBhvr>
                                        <p:cTn id="56" dur="1" fill="hold">
                                          <p:stCondLst>
                                            <p:cond delay="2999"/>
                                          </p:stCondLst>
                                        </p:cTn>
                                        <p:tgtEl>
                                          <p:spTgt spid="83"/>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3000"/>
                                        <p:tgtEl>
                                          <p:spTgt spid="85"/>
                                        </p:tgtEl>
                                        <p:attrNameLst>
                                          <p:attrName>ppt_x</p:attrName>
                                        </p:attrNameLst>
                                      </p:cBhvr>
                                      <p:tavLst>
                                        <p:tav tm="0">
                                          <p:val>
                                            <p:strVal val="ppt_x"/>
                                          </p:val>
                                        </p:tav>
                                        <p:tav tm="100000">
                                          <p:val>
                                            <p:strVal val="0-ppt_w/2"/>
                                          </p:val>
                                        </p:tav>
                                      </p:tavLst>
                                    </p:anim>
                                    <p:anim calcmode="lin" valueType="num">
                                      <p:cBhvr additive="base">
                                        <p:cTn id="59" dur="3000"/>
                                        <p:tgtEl>
                                          <p:spTgt spid="85"/>
                                        </p:tgtEl>
                                        <p:attrNameLst>
                                          <p:attrName>ppt_y</p:attrName>
                                        </p:attrNameLst>
                                      </p:cBhvr>
                                      <p:tavLst>
                                        <p:tav tm="0">
                                          <p:val>
                                            <p:strVal val="ppt_y"/>
                                          </p:val>
                                        </p:tav>
                                        <p:tav tm="100000">
                                          <p:val>
                                            <p:strVal val="ppt_y"/>
                                          </p:val>
                                        </p:tav>
                                      </p:tavLst>
                                    </p:anim>
                                    <p:set>
                                      <p:cBhvr>
                                        <p:cTn id="60" dur="1" fill="hold">
                                          <p:stCondLst>
                                            <p:cond delay="2999"/>
                                          </p:stCondLst>
                                        </p:cTn>
                                        <p:tgtEl>
                                          <p:spTgt spid="85"/>
                                        </p:tgtEl>
                                        <p:attrNameLst>
                                          <p:attrName>style.visibility</p:attrName>
                                        </p:attrNameLst>
                                      </p:cBhvr>
                                      <p:to>
                                        <p:strVal val="hidden"/>
                                      </p:to>
                                    </p:set>
                                  </p:childTnLst>
                                </p:cTn>
                              </p:par>
                              <p:par>
                                <p:cTn id="61" presetID="2" presetClass="exit" presetSubtype="8" fill="hold" nodeType="withEffect">
                                  <p:stCondLst>
                                    <p:cond delay="0"/>
                                  </p:stCondLst>
                                  <p:childTnLst>
                                    <p:anim calcmode="lin" valueType="num">
                                      <p:cBhvr additive="base">
                                        <p:cTn id="62" dur="3000"/>
                                        <p:tgtEl>
                                          <p:spTgt spid="87"/>
                                        </p:tgtEl>
                                        <p:attrNameLst>
                                          <p:attrName>ppt_x</p:attrName>
                                        </p:attrNameLst>
                                      </p:cBhvr>
                                      <p:tavLst>
                                        <p:tav tm="0">
                                          <p:val>
                                            <p:strVal val="ppt_x"/>
                                          </p:val>
                                        </p:tav>
                                        <p:tav tm="100000">
                                          <p:val>
                                            <p:strVal val="0-ppt_w/2"/>
                                          </p:val>
                                        </p:tav>
                                      </p:tavLst>
                                    </p:anim>
                                    <p:anim calcmode="lin" valueType="num">
                                      <p:cBhvr additive="base">
                                        <p:cTn id="63" dur="3000"/>
                                        <p:tgtEl>
                                          <p:spTgt spid="87"/>
                                        </p:tgtEl>
                                        <p:attrNameLst>
                                          <p:attrName>ppt_y</p:attrName>
                                        </p:attrNameLst>
                                      </p:cBhvr>
                                      <p:tavLst>
                                        <p:tav tm="0">
                                          <p:val>
                                            <p:strVal val="ppt_y"/>
                                          </p:val>
                                        </p:tav>
                                        <p:tav tm="100000">
                                          <p:val>
                                            <p:strVal val="ppt_y"/>
                                          </p:val>
                                        </p:tav>
                                      </p:tavLst>
                                    </p:anim>
                                    <p:set>
                                      <p:cBhvr>
                                        <p:cTn id="64" dur="1" fill="hold">
                                          <p:stCondLst>
                                            <p:cond delay="2999"/>
                                          </p:stCondLst>
                                        </p:cTn>
                                        <p:tgtEl>
                                          <p:spTgt spid="87"/>
                                        </p:tgtEl>
                                        <p:attrNameLst>
                                          <p:attrName>style.visibility</p:attrName>
                                        </p:attrNameLst>
                                      </p:cBhvr>
                                      <p:to>
                                        <p:strVal val="hidden"/>
                                      </p:to>
                                    </p:set>
                                  </p:childTnLst>
                                </p:cTn>
                              </p:par>
                              <p:par>
                                <p:cTn id="65" presetID="2" presetClass="exit" presetSubtype="8" fill="hold" nodeType="withEffect">
                                  <p:stCondLst>
                                    <p:cond delay="0"/>
                                  </p:stCondLst>
                                  <p:childTnLst>
                                    <p:anim calcmode="lin" valueType="num">
                                      <p:cBhvr additive="base">
                                        <p:cTn id="66" dur="3000"/>
                                        <p:tgtEl>
                                          <p:spTgt spid="89"/>
                                        </p:tgtEl>
                                        <p:attrNameLst>
                                          <p:attrName>ppt_x</p:attrName>
                                        </p:attrNameLst>
                                      </p:cBhvr>
                                      <p:tavLst>
                                        <p:tav tm="0">
                                          <p:val>
                                            <p:strVal val="ppt_x"/>
                                          </p:val>
                                        </p:tav>
                                        <p:tav tm="100000">
                                          <p:val>
                                            <p:strVal val="0-ppt_w/2"/>
                                          </p:val>
                                        </p:tav>
                                      </p:tavLst>
                                    </p:anim>
                                    <p:anim calcmode="lin" valueType="num">
                                      <p:cBhvr additive="base">
                                        <p:cTn id="67" dur="3000"/>
                                        <p:tgtEl>
                                          <p:spTgt spid="89"/>
                                        </p:tgtEl>
                                        <p:attrNameLst>
                                          <p:attrName>ppt_y</p:attrName>
                                        </p:attrNameLst>
                                      </p:cBhvr>
                                      <p:tavLst>
                                        <p:tav tm="0">
                                          <p:val>
                                            <p:strVal val="ppt_y"/>
                                          </p:val>
                                        </p:tav>
                                        <p:tav tm="100000">
                                          <p:val>
                                            <p:strVal val="ppt_y"/>
                                          </p:val>
                                        </p:tav>
                                      </p:tavLst>
                                    </p:anim>
                                    <p:set>
                                      <p:cBhvr>
                                        <p:cTn id="68" dur="1" fill="hold">
                                          <p:stCondLst>
                                            <p:cond delay="2999"/>
                                          </p:stCondLst>
                                        </p:cTn>
                                        <p:tgtEl>
                                          <p:spTgt spid="89"/>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84"/>
                                        </p:tgtEl>
                                        <p:attrNameLst>
                                          <p:attrName>ppt_x</p:attrName>
                                        </p:attrNameLst>
                                      </p:cBhvr>
                                      <p:tavLst>
                                        <p:tav tm="0">
                                          <p:val>
                                            <p:strVal val="ppt_x"/>
                                          </p:val>
                                        </p:tav>
                                        <p:tav tm="100000">
                                          <p:val>
                                            <p:strVal val="1+ppt_w/2"/>
                                          </p:val>
                                        </p:tav>
                                      </p:tavLst>
                                    </p:anim>
                                    <p:anim calcmode="lin" valueType="num">
                                      <p:cBhvr additive="base">
                                        <p:cTn id="71" dur="3000"/>
                                        <p:tgtEl>
                                          <p:spTgt spid="84"/>
                                        </p:tgtEl>
                                        <p:attrNameLst>
                                          <p:attrName>ppt_y</p:attrName>
                                        </p:attrNameLst>
                                      </p:cBhvr>
                                      <p:tavLst>
                                        <p:tav tm="0">
                                          <p:val>
                                            <p:strVal val="ppt_y"/>
                                          </p:val>
                                        </p:tav>
                                        <p:tav tm="100000">
                                          <p:val>
                                            <p:strVal val="ppt_y"/>
                                          </p:val>
                                        </p:tav>
                                      </p:tavLst>
                                    </p:anim>
                                    <p:set>
                                      <p:cBhvr>
                                        <p:cTn id="72" dur="1" fill="hold">
                                          <p:stCondLst>
                                            <p:cond delay="2999"/>
                                          </p:stCondLst>
                                        </p:cTn>
                                        <p:tgtEl>
                                          <p:spTgt spid="84"/>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3000"/>
                                        <p:tgtEl>
                                          <p:spTgt spid="86"/>
                                        </p:tgtEl>
                                        <p:attrNameLst>
                                          <p:attrName>ppt_x</p:attrName>
                                        </p:attrNameLst>
                                      </p:cBhvr>
                                      <p:tavLst>
                                        <p:tav tm="0">
                                          <p:val>
                                            <p:strVal val="ppt_x"/>
                                          </p:val>
                                        </p:tav>
                                        <p:tav tm="100000">
                                          <p:val>
                                            <p:strVal val="1+ppt_w/2"/>
                                          </p:val>
                                        </p:tav>
                                      </p:tavLst>
                                    </p:anim>
                                    <p:anim calcmode="lin" valueType="num">
                                      <p:cBhvr additive="base">
                                        <p:cTn id="75" dur="3000"/>
                                        <p:tgtEl>
                                          <p:spTgt spid="86"/>
                                        </p:tgtEl>
                                        <p:attrNameLst>
                                          <p:attrName>ppt_y</p:attrName>
                                        </p:attrNameLst>
                                      </p:cBhvr>
                                      <p:tavLst>
                                        <p:tav tm="0">
                                          <p:val>
                                            <p:strVal val="ppt_y"/>
                                          </p:val>
                                        </p:tav>
                                        <p:tav tm="100000">
                                          <p:val>
                                            <p:strVal val="ppt_y"/>
                                          </p:val>
                                        </p:tav>
                                      </p:tavLst>
                                    </p:anim>
                                    <p:set>
                                      <p:cBhvr>
                                        <p:cTn id="76" dur="1" fill="hold">
                                          <p:stCondLst>
                                            <p:cond delay="2999"/>
                                          </p:stCondLst>
                                        </p:cTn>
                                        <p:tgtEl>
                                          <p:spTgt spid="86"/>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3000"/>
                                        <p:tgtEl>
                                          <p:spTgt spid="88"/>
                                        </p:tgtEl>
                                        <p:attrNameLst>
                                          <p:attrName>ppt_x</p:attrName>
                                        </p:attrNameLst>
                                      </p:cBhvr>
                                      <p:tavLst>
                                        <p:tav tm="0">
                                          <p:val>
                                            <p:strVal val="ppt_x"/>
                                          </p:val>
                                        </p:tav>
                                        <p:tav tm="100000">
                                          <p:val>
                                            <p:strVal val="1+ppt_w/2"/>
                                          </p:val>
                                        </p:tav>
                                      </p:tavLst>
                                    </p:anim>
                                    <p:anim calcmode="lin" valueType="num">
                                      <p:cBhvr additive="base">
                                        <p:cTn id="79" dur="3000"/>
                                        <p:tgtEl>
                                          <p:spTgt spid="88"/>
                                        </p:tgtEl>
                                        <p:attrNameLst>
                                          <p:attrName>ppt_y</p:attrName>
                                        </p:attrNameLst>
                                      </p:cBhvr>
                                      <p:tavLst>
                                        <p:tav tm="0">
                                          <p:val>
                                            <p:strVal val="ppt_y"/>
                                          </p:val>
                                        </p:tav>
                                        <p:tav tm="100000">
                                          <p:val>
                                            <p:strVal val="ppt_y"/>
                                          </p:val>
                                        </p:tav>
                                      </p:tavLst>
                                    </p:anim>
                                    <p:set>
                                      <p:cBhvr>
                                        <p:cTn id="80" dur="1" fill="hold">
                                          <p:stCondLst>
                                            <p:cond delay="2999"/>
                                          </p:stCondLst>
                                        </p:cTn>
                                        <p:tgtEl>
                                          <p:spTgt spid="88"/>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000"/>
                                        <p:tgtEl>
                                          <p:spTgt spid="90"/>
                                        </p:tgtEl>
                                        <p:attrNameLst>
                                          <p:attrName>ppt_x</p:attrName>
                                        </p:attrNameLst>
                                      </p:cBhvr>
                                      <p:tavLst>
                                        <p:tav tm="0">
                                          <p:val>
                                            <p:strVal val="ppt_x"/>
                                          </p:val>
                                        </p:tav>
                                        <p:tav tm="100000">
                                          <p:val>
                                            <p:strVal val="1+ppt_w/2"/>
                                          </p:val>
                                        </p:tav>
                                      </p:tavLst>
                                    </p:anim>
                                    <p:anim calcmode="lin" valueType="num">
                                      <p:cBhvr additive="base">
                                        <p:cTn id="83" dur="3000"/>
                                        <p:tgtEl>
                                          <p:spTgt spid="90"/>
                                        </p:tgtEl>
                                        <p:attrNameLst>
                                          <p:attrName>ppt_y</p:attrName>
                                        </p:attrNameLst>
                                      </p:cBhvr>
                                      <p:tavLst>
                                        <p:tav tm="0">
                                          <p:val>
                                            <p:strVal val="ppt_y"/>
                                          </p:val>
                                        </p:tav>
                                        <p:tav tm="100000">
                                          <p:val>
                                            <p:strVal val="ppt_y"/>
                                          </p:val>
                                        </p:tav>
                                      </p:tavLst>
                                    </p:anim>
                                    <p:set>
                                      <p:cBhvr>
                                        <p:cTn id="84" dur="1" fill="hold">
                                          <p:stCondLst>
                                            <p:cond delay="2999"/>
                                          </p:stCondLst>
                                        </p:cTn>
                                        <p:tgtEl>
                                          <p:spTgt spid="90"/>
                                        </p:tgtEl>
                                        <p:attrNameLst>
                                          <p:attrName>style.visibility</p:attrName>
                                        </p:attrNameLst>
                                      </p:cBhvr>
                                      <p:to>
                                        <p:strVal val="hidden"/>
                                      </p:to>
                                    </p:set>
                                  </p:childTnLst>
                                </p:cTn>
                              </p:par>
                              <p:par>
                                <p:cTn id="85" presetID="17" presetClass="entr" presetSubtype="10" fill="hold" nodeType="withEffect">
                                  <p:stCondLst>
                                    <p:cond delay="0"/>
                                  </p:stCondLst>
                                  <p:childTnLst>
                                    <p:set>
                                      <p:cBhvr>
                                        <p:cTn id="86" dur="1" fill="hold">
                                          <p:stCondLst>
                                            <p:cond delay="0"/>
                                          </p:stCondLst>
                                        </p:cTn>
                                        <p:tgtEl>
                                          <p:spTgt spid="4"/>
                                        </p:tgtEl>
                                        <p:attrNameLst>
                                          <p:attrName>style.visibility</p:attrName>
                                        </p:attrNameLst>
                                      </p:cBhvr>
                                      <p:to>
                                        <p:strVal val="visible"/>
                                      </p:to>
                                    </p:set>
                                    <p:anim calcmode="lin" valueType="num">
                                      <p:cBhvr>
                                        <p:cTn id="87" dur="3000" fill="hold"/>
                                        <p:tgtEl>
                                          <p:spTgt spid="4"/>
                                        </p:tgtEl>
                                        <p:attrNameLst>
                                          <p:attrName>ppt_w</p:attrName>
                                        </p:attrNameLst>
                                      </p:cBhvr>
                                      <p:tavLst>
                                        <p:tav tm="0">
                                          <p:val>
                                            <p:fltVal val="0"/>
                                          </p:val>
                                        </p:tav>
                                        <p:tav tm="100000">
                                          <p:val>
                                            <p:strVal val="#ppt_w"/>
                                          </p:val>
                                        </p:tav>
                                      </p:tavLst>
                                    </p:anim>
                                    <p:anim calcmode="lin" valueType="num">
                                      <p:cBhvr>
                                        <p:cTn id="88" dur="3000" fill="hold"/>
                                        <p:tgtEl>
                                          <p:spTgt spid="4"/>
                                        </p:tgtEl>
                                        <p:attrNameLst>
                                          <p:attrName>ppt_h</p:attrName>
                                        </p:attrNameLst>
                                      </p:cBhvr>
                                      <p:tavLst>
                                        <p:tav tm="0">
                                          <p:val>
                                            <p:strVal val="#ppt_h"/>
                                          </p:val>
                                        </p:tav>
                                        <p:tav tm="100000">
                                          <p:val>
                                            <p:strVal val="#ppt_h"/>
                                          </p:val>
                                        </p:tav>
                                      </p:tavLst>
                                    </p:anim>
                                  </p:childTnLst>
                                </p:cTn>
                              </p:par>
                              <p:par>
                                <p:cTn id="89" presetID="5" presetClass="entr" presetSubtype="10"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Effect transition="in" filter="checkerboard(across)">
                                      <p:cBhvr>
                                        <p:cTn id="91" dur="3000"/>
                                        <p:tgtEl>
                                          <p:spTgt spid="4"/>
                                        </p:tgtEl>
                                      </p:cBhvr>
                                    </p:animEffect>
                                  </p:childTnLst>
                                </p:cTn>
                              </p:par>
                            </p:childTnLst>
                          </p:cTn>
                        </p:par>
                        <p:par>
                          <p:cTn id="92" fill="hold">
                            <p:stCondLst>
                              <p:cond delay="3000"/>
                            </p:stCondLst>
                            <p:childTnLst>
                              <p:par>
                                <p:cTn id="93" presetID="40" presetClass="entr" presetSubtype="0" fill="hold" grpId="0" nodeType="afterEffect">
                                  <p:stCondLst>
                                    <p:cond delay="0"/>
                                  </p:stCondLst>
                                  <p:iterate type="lt">
                                    <p:tmPct val="10000"/>
                                  </p:iterate>
                                  <p:childTnLst>
                                    <p:set>
                                      <p:cBhvr>
                                        <p:cTn id="94" dur="1" fill="hold">
                                          <p:stCondLst>
                                            <p:cond delay="0"/>
                                          </p:stCondLst>
                                        </p:cTn>
                                        <p:tgtEl>
                                          <p:spTgt spid="11"/>
                                        </p:tgtEl>
                                        <p:attrNameLst>
                                          <p:attrName>style.visibility</p:attrName>
                                        </p:attrNameLst>
                                      </p:cBhvr>
                                      <p:to>
                                        <p:strVal val="visible"/>
                                      </p:to>
                                    </p:set>
                                    <p:animEffect transition="in" filter="fade">
                                      <p:cBhvr>
                                        <p:cTn id="95" dur="1000"/>
                                        <p:tgtEl>
                                          <p:spTgt spid="11"/>
                                        </p:tgtEl>
                                      </p:cBhvr>
                                    </p:animEffect>
                                    <p:anim calcmode="lin" valueType="num">
                                      <p:cBhvr>
                                        <p:cTn id="96" dur="1000" fill="hold"/>
                                        <p:tgtEl>
                                          <p:spTgt spid="11"/>
                                        </p:tgtEl>
                                        <p:attrNameLst>
                                          <p:attrName>ppt_x</p:attrName>
                                        </p:attrNameLst>
                                      </p:cBhvr>
                                      <p:tavLst>
                                        <p:tav tm="0">
                                          <p:val>
                                            <p:strVal val="#ppt_x-.1"/>
                                          </p:val>
                                        </p:tav>
                                        <p:tav tm="100000">
                                          <p:val>
                                            <p:strVal val="#ppt_x"/>
                                          </p:val>
                                        </p:tav>
                                      </p:tavLst>
                                    </p:anim>
                                    <p:anim calcmode="lin" valueType="num">
                                      <p:cBhvr>
                                        <p:cTn id="97"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d_Graphic_Wallpaper_Hd-1280x800.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Onda"/>
          <p:cNvSpPr/>
          <p:nvPr/>
        </p:nvSpPr>
        <p:spPr>
          <a:xfrm rot="18790560" flipV="1">
            <a:off x="914400" y="3224213"/>
            <a:ext cx="4205288" cy="1465262"/>
          </a:xfrm>
          <a:prstGeom prst="wave">
            <a:avLst>
              <a:gd name="adj1" fmla="val 20000"/>
              <a:gd name="adj2" fmla="val -10000"/>
            </a:avLst>
          </a:prstGeom>
          <a:noFill/>
          <a:ln w="381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Onda"/>
          <p:cNvSpPr/>
          <p:nvPr/>
        </p:nvSpPr>
        <p:spPr>
          <a:xfrm rot="14037583">
            <a:off x="4263232" y="3245644"/>
            <a:ext cx="3897312" cy="1574800"/>
          </a:xfrm>
          <a:prstGeom prst="wave">
            <a:avLst>
              <a:gd name="adj1" fmla="val 20000"/>
              <a:gd name="adj2" fmla="val -10000"/>
            </a:avLst>
          </a:prstGeom>
          <a:noFill/>
          <a:ln w="381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Onda"/>
          <p:cNvSpPr/>
          <p:nvPr/>
        </p:nvSpPr>
        <p:spPr>
          <a:xfrm rot="18543881" flipV="1">
            <a:off x="4360069" y="789781"/>
            <a:ext cx="3925888" cy="1508125"/>
          </a:xfrm>
          <a:prstGeom prst="wave">
            <a:avLst>
              <a:gd name="adj1" fmla="val 20000"/>
              <a:gd name="adj2" fmla="val -10000"/>
            </a:avLst>
          </a:prstGeom>
          <a:noFill/>
          <a:ln w="381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Onda"/>
          <p:cNvSpPr/>
          <p:nvPr/>
        </p:nvSpPr>
        <p:spPr>
          <a:xfrm rot="13881793">
            <a:off x="1143793" y="724694"/>
            <a:ext cx="4057651" cy="1608138"/>
          </a:xfrm>
          <a:prstGeom prst="wave">
            <a:avLst>
              <a:gd name="adj1" fmla="val 20000"/>
              <a:gd name="adj2" fmla="val -10000"/>
            </a:avLst>
          </a:prstGeom>
          <a:noFill/>
          <a:ln w="381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539552" y="4873724"/>
            <a:ext cx="756084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ellas se encuentra, por ejemplo, los indios Apaches de la montaña Blanca; los indios Navajos; y los anteriormente citados, los </a:t>
            </a:r>
            <a:r>
              <a:rPr lang="es-ES" i="1" dirty="0" err="1" smtClean="0">
                <a:effectLst>
                  <a:glow rad="101600">
                    <a:srgbClr val="C00000">
                      <a:alpha val="60000"/>
                    </a:srgbClr>
                  </a:glow>
                  <a:outerShdw blurRad="38100" dist="38100" dir="2700000" algn="tl">
                    <a:srgbClr val="000000">
                      <a:alpha val="43137"/>
                    </a:srgbClr>
                  </a:outerShdw>
                </a:effectLst>
              </a:rPr>
              <a:t>Hopi</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prism dir="r" isContent="1" isInverted="1"/>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5"/>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6"/>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7"/>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8"/>
                                        </p:tgtEl>
                                        <p:attrNameLst>
                                          <p:attrName>r</p:attrName>
                                        </p:attrNameLst>
                                      </p:cBhvr>
                                    </p:animRot>
                                  </p:childTnLst>
                                </p:cTn>
                              </p:par>
                              <p:par>
                                <p:cTn id="13" presetID="2" presetClass="entr" presetSubtype="6"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0-#ppt_w/2"/>
                                          </p:val>
                                        </p:tav>
                                        <p:tav tm="100000">
                                          <p:val>
                                            <p:strVal val="#ppt_x"/>
                                          </p:val>
                                        </p:tav>
                                      </p:tavLst>
                                    </p:anim>
                                    <p:anim calcmode="lin" valueType="num">
                                      <p:cBhvr additive="base">
                                        <p:cTn id="20" dur="30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3000" fill="hold"/>
                                        <p:tgtEl>
                                          <p:spTgt spid="7"/>
                                        </p:tgtEl>
                                        <p:attrNameLst>
                                          <p:attrName>ppt_x</p:attrName>
                                        </p:attrNameLst>
                                      </p:cBhvr>
                                      <p:tavLst>
                                        <p:tav tm="0">
                                          <p:val>
                                            <p:strVal val="0-#ppt_w/2"/>
                                          </p:val>
                                        </p:tav>
                                        <p:tav tm="100000">
                                          <p:val>
                                            <p:strVal val="#ppt_x"/>
                                          </p:val>
                                        </p:tav>
                                      </p:tavLst>
                                    </p:anim>
                                    <p:anim calcmode="lin" valueType="num">
                                      <p:cBhvr additive="base">
                                        <p:cTn id="24" dur="3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3000" fill="hold"/>
                                        <p:tgtEl>
                                          <p:spTgt spid="5"/>
                                        </p:tgtEl>
                                        <p:attrNameLst>
                                          <p:attrName>ppt_x</p:attrName>
                                        </p:attrNameLst>
                                      </p:cBhvr>
                                      <p:tavLst>
                                        <p:tav tm="0">
                                          <p:val>
                                            <p:strVal val="1+#ppt_w/2"/>
                                          </p:val>
                                        </p:tav>
                                        <p:tav tm="100000">
                                          <p:val>
                                            <p:strVal val="#ppt_x"/>
                                          </p:val>
                                        </p:tav>
                                      </p:tavLst>
                                    </p:anim>
                                    <p:anim calcmode="lin" valueType="num">
                                      <p:cBhvr additive="base">
                                        <p:cTn id="28" dur="3000" fill="hold"/>
                                        <p:tgtEl>
                                          <p:spTgt spid="5"/>
                                        </p:tgtEl>
                                        <p:attrNameLst>
                                          <p:attrName>ppt_y</p:attrName>
                                        </p:attrNameLst>
                                      </p:cBhvr>
                                      <p:tavLst>
                                        <p:tav tm="0">
                                          <p:val>
                                            <p:strVal val="0-#ppt_h/2"/>
                                          </p:val>
                                        </p:tav>
                                        <p:tav tm="100000">
                                          <p:val>
                                            <p:strVal val="#ppt_y"/>
                                          </p:val>
                                        </p:tav>
                                      </p:tavLst>
                                    </p:anim>
                                  </p:childTnLst>
                                </p:cTn>
                              </p:par>
                            </p:childTnLst>
                          </p:cTn>
                        </p:par>
                        <p:par>
                          <p:cTn id="29" fill="hold">
                            <p:stCondLst>
                              <p:cond delay="3000"/>
                            </p:stCondLst>
                            <p:childTnLst>
                              <p:par>
                                <p:cTn id="30" presetID="2" presetClass="exit" presetSubtype="6" fill="hold" nodeType="afterEffect">
                                  <p:stCondLst>
                                    <p:cond delay="0"/>
                                  </p:stCondLst>
                                  <p:childTnLst>
                                    <p:anim calcmode="lin" valueType="num">
                                      <p:cBhvr additive="base">
                                        <p:cTn id="31" dur="3000"/>
                                        <p:tgtEl>
                                          <p:spTgt spid="8"/>
                                        </p:tgtEl>
                                        <p:attrNameLst>
                                          <p:attrName>ppt_x</p:attrName>
                                        </p:attrNameLst>
                                      </p:cBhvr>
                                      <p:tavLst>
                                        <p:tav tm="0">
                                          <p:val>
                                            <p:strVal val="ppt_x"/>
                                          </p:val>
                                        </p:tav>
                                        <p:tav tm="100000">
                                          <p:val>
                                            <p:strVal val="1+ppt_w/2"/>
                                          </p:val>
                                        </p:tav>
                                      </p:tavLst>
                                    </p:anim>
                                    <p:anim calcmode="lin" valueType="num">
                                      <p:cBhvr additive="base">
                                        <p:cTn id="32" dur="3000"/>
                                        <p:tgtEl>
                                          <p:spTgt spid="8"/>
                                        </p:tgtEl>
                                        <p:attrNameLst>
                                          <p:attrName>ppt_y</p:attrName>
                                        </p:attrNameLst>
                                      </p:cBhvr>
                                      <p:tavLst>
                                        <p:tav tm="0">
                                          <p:val>
                                            <p:strVal val="ppt_y"/>
                                          </p:val>
                                        </p:tav>
                                        <p:tav tm="100000">
                                          <p:val>
                                            <p:strVal val="1+ppt_h/2"/>
                                          </p:val>
                                        </p:tav>
                                      </p:tavLst>
                                    </p:anim>
                                    <p:set>
                                      <p:cBhvr>
                                        <p:cTn id="33" dur="1" fill="hold">
                                          <p:stCondLst>
                                            <p:cond delay="2999"/>
                                          </p:stCondLst>
                                        </p:cTn>
                                        <p:tgtEl>
                                          <p:spTgt spid="8"/>
                                        </p:tgtEl>
                                        <p:attrNameLst>
                                          <p:attrName>style.visibility</p:attrName>
                                        </p:attrNameLst>
                                      </p:cBhvr>
                                      <p:to>
                                        <p:strVal val="hidden"/>
                                      </p:to>
                                    </p:set>
                                  </p:childTnLst>
                                </p:cTn>
                              </p:par>
                              <p:par>
                                <p:cTn id="34" presetID="2" presetClass="exit" presetSubtype="12" fill="hold" nodeType="withEffect">
                                  <p:stCondLst>
                                    <p:cond delay="0"/>
                                  </p:stCondLst>
                                  <p:childTnLst>
                                    <p:anim calcmode="lin" valueType="num">
                                      <p:cBhvr additive="base">
                                        <p:cTn id="35" dur="3000"/>
                                        <p:tgtEl>
                                          <p:spTgt spid="7"/>
                                        </p:tgtEl>
                                        <p:attrNameLst>
                                          <p:attrName>ppt_x</p:attrName>
                                        </p:attrNameLst>
                                      </p:cBhvr>
                                      <p:tavLst>
                                        <p:tav tm="0">
                                          <p:val>
                                            <p:strVal val="ppt_x"/>
                                          </p:val>
                                        </p:tav>
                                        <p:tav tm="100000">
                                          <p:val>
                                            <p:strVal val="0-ppt_w/2"/>
                                          </p:val>
                                        </p:tav>
                                      </p:tavLst>
                                    </p:anim>
                                    <p:anim calcmode="lin" valueType="num">
                                      <p:cBhvr additive="base">
                                        <p:cTn id="36" dur="3000"/>
                                        <p:tgtEl>
                                          <p:spTgt spid="7"/>
                                        </p:tgtEl>
                                        <p:attrNameLst>
                                          <p:attrName>ppt_y</p:attrName>
                                        </p:attrNameLst>
                                      </p:cBhvr>
                                      <p:tavLst>
                                        <p:tav tm="0">
                                          <p:val>
                                            <p:strVal val="ppt_y"/>
                                          </p:val>
                                        </p:tav>
                                        <p:tav tm="100000">
                                          <p:val>
                                            <p:strVal val="1+ppt_h/2"/>
                                          </p:val>
                                        </p:tav>
                                      </p:tavLst>
                                    </p:anim>
                                    <p:set>
                                      <p:cBhvr>
                                        <p:cTn id="37" dur="1" fill="hold">
                                          <p:stCondLst>
                                            <p:cond delay="2999"/>
                                          </p:stCondLst>
                                        </p:cTn>
                                        <p:tgtEl>
                                          <p:spTgt spid="7"/>
                                        </p:tgtEl>
                                        <p:attrNameLst>
                                          <p:attrName>style.visibility</p:attrName>
                                        </p:attrNameLst>
                                      </p:cBhvr>
                                      <p:to>
                                        <p:strVal val="hidden"/>
                                      </p:to>
                                    </p:set>
                                  </p:childTnLst>
                                </p:cTn>
                              </p:par>
                              <p:par>
                                <p:cTn id="38" presetID="2" presetClass="exit" presetSubtype="3" fill="hold" nodeType="withEffect">
                                  <p:stCondLst>
                                    <p:cond delay="0"/>
                                  </p:stCondLst>
                                  <p:childTnLst>
                                    <p:anim calcmode="lin" valueType="num">
                                      <p:cBhvr additive="base">
                                        <p:cTn id="39" dur="3000"/>
                                        <p:tgtEl>
                                          <p:spTgt spid="5"/>
                                        </p:tgtEl>
                                        <p:attrNameLst>
                                          <p:attrName>ppt_x</p:attrName>
                                        </p:attrNameLst>
                                      </p:cBhvr>
                                      <p:tavLst>
                                        <p:tav tm="0">
                                          <p:val>
                                            <p:strVal val="ppt_x"/>
                                          </p:val>
                                        </p:tav>
                                        <p:tav tm="100000">
                                          <p:val>
                                            <p:strVal val="1+ppt_w/2"/>
                                          </p:val>
                                        </p:tav>
                                      </p:tavLst>
                                    </p:anim>
                                    <p:anim calcmode="lin" valueType="num">
                                      <p:cBhvr additive="base">
                                        <p:cTn id="40" dur="3000"/>
                                        <p:tgtEl>
                                          <p:spTgt spid="5"/>
                                        </p:tgtEl>
                                        <p:attrNameLst>
                                          <p:attrName>ppt_y</p:attrName>
                                        </p:attrNameLst>
                                      </p:cBhvr>
                                      <p:tavLst>
                                        <p:tav tm="0">
                                          <p:val>
                                            <p:strVal val="ppt_y"/>
                                          </p:val>
                                        </p:tav>
                                        <p:tav tm="100000">
                                          <p:val>
                                            <p:strVal val="0-ppt_h/2"/>
                                          </p:val>
                                        </p:tav>
                                      </p:tavLst>
                                    </p:anim>
                                    <p:set>
                                      <p:cBhvr>
                                        <p:cTn id="41" dur="1" fill="hold">
                                          <p:stCondLst>
                                            <p:cond delay="2999"/>
                                          </p:stCondLst>
                                        </p:cTn>
                                        <p:tgtEl>
                                          <p:spTgt spid="5"/>
                                        </p:tgtEl>
                                        <p:attrNameLst>
                                          <p:attrName>style.visibility</p:attrName>
                                        </p:attrNameLst>
                                      </p:cBhvr>
                                      <p:to>
                                        <p:strVal val="hidden"/>
                                      </p:to>
                                    </p:set>
                                  </p:childTnLst>
                                </p:cTn>
                              </p:par>
                              <p:par>
                                <p:cTn id="42" presetID="2" presetClass="exit" presetSubtype="9" fill="hold" nodeType="with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0-ppt_w/2"/>
                                          </p:val>
                                        </p:tav>
                                      </p:tavLst>
                                    </p:anim>
                                    <p:anim calcmode="lin" valueType="num">
                                      <p:cBhvr additive="base">
                                        <p:cTn id="44" dur="3000"/>
                                        <p:tgtEl>
                                          <p:spTgt spid="6"/>
                                        </p:tgtEl>
                                        <p:attrNameLst>
                                          <p:attrName>ppt_y</p:attrName>
                                        </p:attrNameLst>
                                      </p:cBhvr>
                                      <p:tavLst>
                                        <p:tav tm="0">
                                          <p:val>
                                            <p:strVal val="ppt_y"/>
                                          </p:val>
                                        </p:tav>
                                        <p:tav tm="100000">
                                          <p:val>
                                            <p:strVal val="0-ppt_h/2"/>
                                          </p:val>
                                        </p:tav>
                                      </p:tavLst>
                                    </p:anim>
                                    <p:set>
                                      <p:cBhvr>
                                        <p:cTn id="45" dur="1" fill="hold">
                                          <p:stCondLst>
                                            <p:cond delay="2999"/>
                                          </p:stCondLst>
                                        </p:cTn>
                                        <p:tgtEl>
                                          <p:spTgt spid="6"/>
                                        </p:tgtEl>
                                        <p:attrNameLst>
                                          <p:attrName>style.visibility</p:attrName>
                                        </p:attrNameLst>
                                      </p:cBhvr>
                                      <p:to>
                                        <p:strVal val="hidden"/>
                                      </p:to>
                                    </p:set>
                                  </p:childTnLst>
                                </p:cTn>
                              </p:par>
                              <p:par>
                                <p:cTn id="46" presetID="23" presetClass="entr" presetSubtype="272"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p:cTn id="48" dur="3000" fill="hold"/>
                                        <p:tgtEl>
                                          <p:spTgt spid="4"/>
                                        </p:tgtEl>
                                        <p:attrNameLst>
                                          <p:attrName>ppt_w</p:attrName>
                                        </p:attrNameLst>
                                      </p:cBhvr>
                                      <p:tavLst>
                                        <p:tav tm="0">
                                          <p:val>
                                            <p:strVal val="2/3*#ppt_w"/>
                                          </p:val>
                                        </p:tav>
                                        <p:tav tm="100000">
                                          <p:val>
                                            <p:strVal val="#ppt_w"/>
                                          </p:val>
                                        </p:tav>
                                      </p:tavLst>
                                    </p:anim>
                                    <p:anim calcmode="lin" valueType="num">
                                      <p:cBhvr>
                                        <p:cTn id="49" dur="3000" fill="hold"/>
                                        <p:tgtEl>
                                          <p:spTgt spid="4"/>
                                        </p:tgtEl>
                                        <p:attrNameLst>
                                          <p:attrName>ppt_h</p:attrName>
                                        </p:attrNameLst>
                                      </p:cBhvr>
                                      <p:tavLst>
                                        <p:tav tm="0">
                                          <p:val>
                                            <p:strVal val="2/3*#ppt_h"/>
                                          </p:val>
                                        </p:tav>
                                        <p:tav tm="100000">
                                          <p:val>
                                            <p:strVal val="#ppt_h"/>
                                          </p:val>
                                        </p:tav>
                                      </p:tavLst>
                                    </p:anim>
                                  </p:childTnLst>
                                </p:cTn>
                              </p:par>
                              <p:par>
                                <p:cTn id="50" presetID="8" presetClass="entr" presetSubtype="32"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diamond(out)">
                                      <p:cBhvr>
                                        <p:cTn id="52" dur="3000"/>
                                        <p:tgtEl>
                                          <p:spTgt spid="4"/>
                                        </p:tgtEl>
                                      </p:cBhvr>
                                    </p:animEffect>
                                  </p:childTnLst>
                                </p:cTn>
                              </p:par>
                            </p:childTnLst>
                          </p:cTn>
                        </p:par>
                        <p:par>
                          <p:cTn id="53" fill="hold">
                            <p:stCondLst>
                              <p:cond delay="6000"/>
                            </p:stCondLst>
                            <p:childTnLst>
                              <p:par>
                                <p:cTn id="54" presetID="40" presetClass="entr" presetSubtype="0" fill="hold" grpId="0" nodeType="afterEffect">
                                  <p:stCondLst>
                                    <p:cond delay="0"/>
                                  </p:stCondLst>
                                  <p:iterate type="lt">
                                    <p:tmPct val="10000"/>
                                  </p:iterate>
                                  <p:childTnLst>
                                    <p:set>
                                      <p:cBhvr>
                                        <p:cTn id="55" dur="1" fill="hold">
                                          <p:stCondLst>
                                            <p:cond delay="0"/>
                                          </p:stCondLst>
                                        </p:cTn>
                                        <p:tgtEl>
                                          <p:spTgt spid="9"/>
                                        </p:tgtEl>
                                        <p:attrNameLst>
                                          <p:attrName>style.visibility</p:attrName>
                                        </p:attrNameLst>
                                      </p:cBhvr>
                                      <p:to>
                                        <p:strVal val="visible"/>
                                      </p:to>
                                    </p:set>
                                    <p:animEffect transition="in" filter="fade">
                                      <p:cBhvr>
                                        <p:cTn id="56" dur="1000"/>
                                        <p:tgtEl>
                                          <p:spTgt spid="9"/>
                                        </p:tgtEl>
                                      </p:cBhvr>
                                    </p:animEffect>
                                    <p:anim calcmode="lin" valueType="num">
                                      <p:cBhvr>
                                        <p:cTn id="57" dur="1000" fill="hold"/>
                                        <p:tgtEl>
                                          <p:spTgt spid="9"/>
                                        </p:tgtEl>
                                        <p:attrNameLst>
                                          <p:attrName>ppt_x</p:attrName>
                                        </p:attrNameLst>
                                      </p:cBhvr>
                                      <p:tavLst>
                                        <p:tav tm="0">
                                          <p:val>
                                            <p:strVal val="#ppt_x-.1"/>
                                          </p:val>
                                        </p:tav>
                                        <p:tav tm="100000">
                                          <p:val>
                                            <p:strVal val="#ppt_x"/>
                                          </p:val>
                                        </p:tav>
                                      </p:tavLst>
                                    </p:anim>
                                    <p:anim calcmode="lin" valueType="num">
                                      <p:cBhvr>
                                        <p:cTn id="5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tretch>
            <a:fillRect/>
          </a:stretch>
        </p:blipFill>
        <p:spPr bwMode="auto">
          <a:xfrm>
            <a:off x="0" y="-382860"/>
            <a:ext cx="9144000" cy="655272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rectángulo"/>
          <p:cNvSpPr/>
          <p:nvPr/>
        </p:nvSpPr>
        <p:spPr>
          <a:xfrm>
            <a:off x="0" y="0"/>
            <a:ext cx="4643438" cy="5715000"/>
          </a:xfrm>
          <a:prstGeom prst="rtTriangle">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flipH="1">
            <a:off x="4572000" y="0"/>
            <a:ext cx="4572000" cy="5715000"/>
          </a:xfrm>
          <a:prstGeom prst="rtTriangle">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flipH="1" flipV="1">
            <a:off x="0" y="0"/>
            <a:ext cx="4586288" cy="5715000"/>
          </a:xfrm>
          <a:prstGeom prst="rtTriangle">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flipV="1">
            <a:off x="4572000" y="0"/>
            <a:ext cx="4572000" cy="5715000"/>
          </a:xfrm>
          <a:prstGeom prst="rtTriangle">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539552"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conclusión, el Gran Cañón es una maravilla geológica que ha capturado la imaginación de personas durante siglos. Su formación y ecosistema único son un testimonio del poder y la resistencia de la naturaleza.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14:flythrough/>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1+#ppt_w/2"/>
                                          </p:val>
                                        </p:tav>
                                        <p:tav tm="100000">
                                          <p:val>
                                            <p:strVal val="#ppt_x"/>
                                          </p:val>
                                        </p:tav>
                                      </p:tavLst>
                                    </p:anim>
                                    <p:anim calcmode="lin" valueType="num">
                                      <p:cBhvr additive="base">
                                        <p:cTn id="8" dur="30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0-#ppt_w/2"/>
                                          </p:val>
                                        </p:tav>
                                        <p:tav tm="100000">
                                          <p:val>
                                            <p:strVal val="#ppt_x"/>
                                          </p:val>
                                        </p:tav>
                                      </p:tavLst>
                                    </p:anim>
                                    <p:anim calcmode="lin" valueType="num">
                                      <p:cBhvr additive="base">
                                        <p:cTn id="12" dur="30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3000" fill="hold"/>
                                        <p:tgtEl>
                                          <p:spTgt spid="6"/>
                                        </p:tgtEl>
                                        <p:attrNameLst>
                                          <p:attrName>ppt_x</p:attrName>
                                        </p:attrNameLst>
                                      </p:cBhvr>
                                      <p:tavLst>
                                        <p:tav tm="0">
                                          <p:val>
                                            <p:strVal val="1+#ppt_w/2"/>
                                          </p:val>
                                        </p:tav>
                                        <p:tav tm="100000">
                                          <p:val>
                                            <p:strVal val="#ppt_x"/>
                                          </p:val>
                                        </p:tav>
                                      </p:tavLst>
                                    </p:anim>
                                    <p:anim calcmode="lin" valueType="num">
                                      <p:cBhvr additive="base">
                                        <p:cTn id="16" dur="30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12"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3000" fill="hold"/>
                                        <p:tgtEl>
                                          <p:spTgt spid="7"/>
                                        </p:tgtEl>
                                        <p:attrNameLst>
                                          <p:attrName>ppt_x</p:attrName>
                                        </p:attrNameLst>
                                      </p:cBhvr>
                                      <p:tavLst>
                                        <p:tav tm="0">
                                          <p:val>
                                            <p:strVal val="0-#ppt_w/2"/>
                                          </p:val>
                                        </p:tav>
                                        <p:tav tm="100000">
                                          <p:val>
                                            <p:strVal val="#ppt_x"/>
                                          </p:val>
                                        </p:tav>
                                      </p:tavLst>
                                    </p:anim>
                                    <p:anim calcmode="lin" valueType="num">
                                      <p:cBhvr additive="base">
                                        <p:cTn id="20" dur="3000" fill="hold"/>
                                        <p:tgtEl>
                                          <p:spTgt spid="7"/>
                                        </p:tgtEl>
                                        <p:attrNameLst>
                                          <p:attrName>ppt_y</p:attrName>
                                        </p:attrNameLst>
                                      </p:cBhvr>
                                      <p:tavLst>
                                        <p:tav tm="0">
                                          <p:val>
                                            <p:strVal val="1+#ppt_h/2"/>
                                          </p:val>
                                        </p:tav>
                                        <p:tav tm="100000">
                                          <p:val>
                                            <p:strVal val="#ppt_y"/>
                                          </p:val>
                                        </p:tav>
                                      </p:tavLst>
                                    </p:anim>
                                  </p:childTnLst>
                                </p:cTn>
                              </p:par>
                              <p:par>
                                <p:cTn id="21" presetID="4" presetClass="entr" presetSubtype="16" fill="hold" grpId="1"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ox(in)">
                                      <p:cBhvr>
                                        <p:cTn id="23" dur="3000"/>
                                        <p:tgtEl>
                                          <p:spTgt spid="8"/>
                                        </p:tgtEl>
                                      </p:cBhvr>
                                    </p:animEffect>
                                  </p:childTnLst>
                                </p:cTn>
                              </p:par>
                              <p:par>
                                <p:cTn id="24" presetID="4" presetClass="entr" presetSubtype="16" fill="hold" grpId="1"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box(in)">
                                      <p:cBhvr>
                                        <p:cTn id="26" dur="3000"/>
                                        <p:tgtEl>
                                          <p:spTgt spid="9"/>
                                        </p:tgtEl>
                                      </p:cBhvr>
                                    </p:animEffect>
                                  </p:childTnLst>
                                </p:cTn>
                              </p:par>
                              <p:par>
                                <p:cTn id="27" presetID="4" presetClass="entr" presetSubtype="16" fill="hold" grpId="1"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ox(in)">
                                      <p:cBhvr>
                                        <p:cTn id="29" dur="3000"/>
                                        <p:tgtEl>
                                          <p:spTgt spid="7"/>
                                        </p:tgtEl>
                                      </p:cBhvr>
                                    </p:animEffect>
                                  </p:childTnLst>
                                </p:cTn>
                              </p:par>
                              <p:par>
                                <p:cTn id="30" presetID="4" presetClass="entr" presetSubtype="16" fill="hold" grpId="1"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box(in)">
                                      <p:cBhvr>
                                        <p:cTn id="32" dur="3000"/>
                                        <p:tgtEl>
                                          <p:spTgt spid="6"/>
                                        </p:tgtEl>
                                      </p:cBhvr>
                                    </p:animEffect>
                                  </p:childTnLst>
                                </p:cTn>
                              </p:par>
                            </p:childTnLst>
                          </p:cTn>
                        </p:par>
                        <p:par>
                          <p:cTn id="33" fill="hold">
                            <p:stCondLst>
                              <p:cond delay="3000"/>
                            </p:stCondLst>
                            <p:childTnLst>
                              <p:par>
                                <p:cTn id="34" presetID="12" presetClass="exit" presetSubtype="2" fill="hold" grpId="2" nodeType="afterEffect">
                                  <p:stCondLst>
                                    <p:cond delay="0"/>
                                  </p:stCondLst>
                                  <p:childTnLst>
                                    <p:animEffect transition="out" filter="slide(fromRight)">
                                      <p:cBhvr>
                                        <p:cTn id="35" dur="3000"/>
                                        <p:tgtEl>
                                          <p:spTgt spid="8"/>
                                        </p:tgtEl>
                                      </p:cBhvr>
                                    </p:animEffect>
                                    <p:set>
                                      <p:cBhvr>
                                        <p:cTn id="36" dur="1" fill="hold">
                                          <p:stCondLst>
                                            <p:cond delay="2999"/>
                                          </p:stCondLst>
                                        </p:cTn>
                                        <p:tgtEl>
                                          <p:spTgt spid="8"/>
                                        </p:tgtEl>
                                        <p:attrNameLst>
                                          <p:attrName>style.visibility</p:attrName>
                                        </p:attrNameLst>
                                      </p:cBhvr>
                                      <p:to>
                                        <p:strVal val="hidden"/>
                                      </p:to>
                                    </p:set>
                                  </p:childTnLst>
                                </p:cTn>
                              </p:par>
                              <p:par>
                                <p:cTn id="37" presetID="12" presetClass="exit" presetSubtype="8" fill="hold" grpId="2" nodeType="withEffect">
                                  <p:stCondLst>
                                    <p:cond delay="0"/>
                                  </p:stCondLst>
                                  <p:childTnLst>
                                    <p:animEffect transition="out" filter="slide(fromLeft)">
                                      <p:cBhvr>
                                        <p:cTn id="38" dur="3000"/>
                                        <p:tgtEl>
                                          <p:spTgt spid="9"/>
                                        </p:tgtEl>
                                      </p:cBhvr>
                                    </p:animEffect>
                                    <p:set>
                                      <p:cBhvr>
                                        <p:cTn id="39" dur="1" fill="hold">
                                          <p:stCondLst>
                                            <p:cond delay="2999"/>
                                          </p:stCondLst>
                                        </p:cTn>
                                        <p:tgtEl>
                                          <p:spTgt spid="9"/>
                                        </p:tgtEl>
                                        <p:attrNameLst>
                                          <p:attrName>style.visibility</p:attrName>
                                        </p:attrNameLst>
                                      </p:cBhvr>
                                      <p:to>
                                        <p:strVal val="hidden"/>
                                      </p:to>
                                    </p:set>
                                  </p:childTnLst>
                                </p:cTn>
                              </p:par>
                              <p:par>
                                <p:cTn id="40" presetID="12" presetClass="exit" presetSubtype="4" fill="hold" grpId="2" nodeType="withEffect">
                                  <p:stCondLst>
                                    <p:cond delay="0"/>
                                  </p:stCondLst>
                                  <p:childTnLst>
                                    <p:animEffect transition="out" filter="slide(fromBottom)">
                                      <p:cBhvr>
                                        <p:cTn id="41" dur="3000"/>
                                        <p:tgtEl>
                                          <p:spTgt spid="6"/>
                                        </p:tgtEl>
                                      </p:cBhvr>
                                    </p:animEffect>
                                    <p:set>
                                      <p:cBhvr>
                                        <p:cTn id="42" dur="1" fill="hold">
                                          <p:stCondLst>
                                            <p:cond delay="2999"/>
                                          </p:stCondLst>
                                        </p:cTn>
                                        <p:tgtEl>
                                          <p:spTgt spid="6"/>
                                        </p:tgtEl>
                                        <p:attrNameLst>
                                          <p:attrName>style.visibility</p:attrName>
                                        </p:attrNameLst>
                                      </p:cBhvr>
                                      <p:to>
                                        <p:strVal val="hidden"/>
                                      </p:to>
                                    </p:set>
                                  </p:childTnLst>
                                </p:cTn>
                              </p:par>
                              <p:par>
                                <p:cTn id="43" presetID="12" presetClass="exit" presetSubtype="4" fill="hold" grpId="2" nodeType="withEffect">
                                  <p:stCondLst>
                                    <p:cond delay="0"/>
                                  </p:stCondLst>
                                  <p:childTnLst>
                                    <p:animEffect transition="out" filter="slide(fromBottom)">
                                      <p:cBhvr>
                                        <p:cTn id="44" dur="3000"/>
                                        <p:tgtEl>
                                          <p:spTgt spid="7"/>
                                        </p:tgtEl>
                                      </p:cBhvr>
                                    </p:animEffect>
                                    <p:set>
                                      <p:cBhvr>
                                        <p:cTn id="45" dur="1" fill="hold">
                                          <p:stCondLst>
                                            <p:cond delay="2999"/>
                                          </p:stCondLst>
                                        </p:cTn>
                                        <p:tgtEl>
                                          <p:spTgt spid="7"/>
                                        </p:tgtEl>
                                        <p:attrNameLst>
                                          <p:attrName>style.visibility</p:attrName>
                                        </p:attrNameLst>
                                      </p:cBhvr>
                                      <p:to>
                                        <p:strVal val="hidden"/>
                                      </p:to>
                                    </p:set>
                                  </p:childTnLst>
                                </p:cTn>
                              </p:par>
                              <p:par>
                                <p:cTn id="46" presetID="16" presetClass="entr" presetSubtype="37" fill="hold" nodeType="withEffect">
                                  <p:stCondLst>
                                    <p:cond delay="0"/>
                                  </p:stCondLst>
                                  <p:childTnLst>
                                    <p:set>
                                      <p:cBhvr>
                                        <p:cTn id="47" dur="1" fill="hold">
                                          <p:stCondLst>
                                            <p:cond delay="0"/>
                                          </p:stCondLst>
                                        </p:cTn>
                                        <p:tgtEl>
                                          <p:spTgt spid="1026"/>
                                        </p:tgtEl>
                                        <p:attrNameLst>
                                          <p:attrName>style.visibility</p:attrName>
                                        </p:attrNameLst>
                                      </p:cBhvr>
                                      <p:to>
                                        <p:strVal val="visible"/>
                                      </p:to>
                                    </p:set>
                                    <p:animEffect transition="in" filter="barn(outVertical)">
                                      <p:cBhvr>
                                        <p:cTn id="48" dur="3000"/>
                                        <p:tgtEl>
                                          <p:spTgt spid="1026"/>
                                        </p:tgtEl>
                                      </p:cBhvr>
                                    </p:animEffect>
                                  </p:childTnLst>
                                </p:cTn>
                              </p:par>
                              <p:par>
                                <p:cTn id="49" presetID="7" presetClass="entr" presetSubtype="4" fill="hold" nodeType="withEffect">
                                  <p:stCondLst>
                                    <p:cond delay="0"/>
                                  </p:stCondLst>
                                  <p:childTnLst>
                                    <p:set>
                                      <p:cBhvr>
                                        <p:cTn id="50" dur="1" fill="hold">
                                          <p:stCondLst>
                                            <p:cond delay="0"/>
                                          </p:stCondLst>
                                        </p:cTn>
                                        <p:tgtEl>
                                          <p:spTgt spid="1026"/>
                                        </p:tgtEl>
                                        <p:attrNameLst>
                                          <p:attrName>style.visibility</p:attrName>
                                        </p:attrNameLst>
                                      </p:cBhvr>
                                      <p:to>
                                        <p:strVal val="visible"/>
                                      </p:to>
                                    </p:set>
                                    <p:anim calcmode="lin" valueType="num">
                                      <p:cBhvr additive="base">
                                        <p:cTn id="51" dur="3000" fill="hold"/>
                                        <p:tgtEl>
                                          <p:spTgt spid="1026"/>
                                        </p:tgtEl>
                                        <p:attrNameLst>
                                          <p:attrName>ppt_x</p:attrName>
                                        </p:attrNameLst>
                                      </p:cBhvr>
                                      <p:tavLst>
                                        <p:tav tm="0">
                                          <p:val>
                                            <p:strVal val="#ppt_x"/>
                                          </p:val>
                                        </p:tav>
                                        <p:tav tm="100000">
                                          <p:val>
                                            <p:strVal val="#ppt_x"/>
                                          </p:val>
                                        </p:tav>
                                      </p:tavLst>
                                    </p:anim>
                                    <p:anim calcmode="lin" valueType="num">
                                      <p:cBhvr additive="base">
                                        <p:cTn id="52" dur="3000" fill="hold"/>
                                        <p:tgtEl>
                                          <p:spTgt spid="1026"/>
                                        </p:tgtEl>
                                        <p:attrNameLst>
                                          <p:attrName>ppt_y</p:attrName>
                                        </p:attrNameLst>
                                      </p:cBhvr>
                                      <p:tavLst>
                                        <p:tav tm="0">
                                          <p:val>
                                            <p:strVal val="1+#ppt_h/2"/>
                                          </p:val>
                                        </p:tav>
                                        <p:tav tm="100000">
                                          <p:val>
                                            <p:strVal val="#ppt_y"/>
                                          </p:val>
                                        </p:tav>
                                      </p:tavLst>
                                    </p:anim>
                                  </p:childTnLst>
                                </p:cTn>
                              </p:par>
                            </p:childTnLst>
                          </p:cTn>
                        </p:par>
                        <p:par>
                          <p:cTn id="53" fill="hold">
                            <p:stCondLst>
                              <p:cond delay="6000"/>
                            </p:stCondLst>
                            <p:childTnLst>
                              <p:par>
                                <p:cTn id="54" presetID="40" presetClass="entr" presetSubtype="0" fill="hold" grpId="0" nodeType="afterEffect">
                                  <p:stCondLst>
                                    <p:cond delay="0"/>
                                  </p:stCondLst>
                                  <p:iterate type="lt">
                                    <p:tmPct val="10000"/>
                                  </p:iterate>
                                  <p:childTnLst>
                                    <p:set>
                                      <p:cBhvr>
                                        <p:cTn id="55" dur="1" fill="hold">
                                          <p:stCondLst>
                                            <p:cond delay="0"/>
                                          </p:stCondLst>
                                        </p:cTn>
                                        <p:tgtEl>
                                          <p:spTgt spid="10"/>
                                        </p:tgtEl>
                                        <p:attrNameLst>
                                          <p:attrName>style.visibility</p:attrName>
                                        </p:attrNameLst>
                                      </p:cBhvr>
                                      <p:to>
                                        <p:strVal val="visible"/>
                                      </p:to>
                                    </p:set>
                                    <p:animEffect transition="in" filter="fade">
                                      <p:cBhvr>
                                        <p:cTn id="56" dur="1000"/>
                                        <p:tgtEl>
                                          <p:spTgt spid="10"/>
                                        </p:tgtEl>
                                      </p:cBhvr>
                                    </p:animEffect>
                                    <p:anim calcmode="lin" valueType="num">
                                      <p:cBhvr>
                                        <p:cTn id="57" dur="1000" fill="hold"/>
                                        <p:tgtEl>
                                          <p:spTgt spid="10"/>
                                        </p:tgtEl>
                                        <p:attrNameLst>
                                          <p:attrName>ppt_x</p:attrName>
                                        </p:attrNameLst>
                                      </p:cBhvr>
                                      <p:tavLst>
                                        <p:tav tm="0">
                                          <p:val>
                                            <p:strVal val="#ppt_x-.1"/>
                                          </p:val>
                                        </p:tav>
                                        <p:tav tm="100000">
                                          <p:val>
                                            <p:strVal val="#ppt_x"/>
                                          </p:val>
                                        </p:tav>
                                      </p:tavLst>
                                    </p:anim>
                                    <p:anim calcmode="lin" valueType="num">
                                      <p:cBhvr>
                                        <p:cTn id="58"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WordArt 2"/>
          <p:cNvSpPr>
            <a:spLocks noChangeArrowheads="1" noChangeShapeType="1" noTextEdit="1"/>
          </p:cNvSpPr>
          <p:nvPr/>
        </p:nvSpPr>
        <p:spPr bwMode="auto">
          <a:xfrm>
            <a:off x="1547664" y="75753"/>
            <a:ext cx="5903912" cy="621507"/>
          </a:xfrm>
          <a:prstGeom prst="rect">
            <a:avLst/>
          </a:prstGeom>
        </p:spPr>
        <p:txBody>
          <a:bodyPr wrap="none" fromWordArt="1">
            <a:prstTxWarp prst="textChevron">
              <a:avLst>
                <a:gd name="adj" fmla="val 0"/>
              </a:avLst>
            </a:prstTxWarp>
            <a:scene3d>
              <a:camera prst="perspectiveAbove"/>
              <a:lightRig rig="legacyHarsh3" dir="t"/>
            </a:scene3d>
            <a:sp3d extrusionH="887400" prstMaterial="legacyMatte">
              <a:bevelT w="38100" h="38100" prst="angle"/>
              <a:extrusionClr>
                <a:srgbClr val="FF6600"/>
              </a:extrusionClr>
            </a:sp3d>
          </a:bodyPr>
          <a:lstStyle/>
          <a:p>
            <a:pPr algn="ct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67587" name="WordArt 3"/>
          <p:cNvSpPr>
            <a:spLocks noChangeArrowheads="1" noChangeShapeType="1" noTextEdit="1"/>
          </p:cNvSpPr>
          <p:nvPr/>
        </p:nvSpPr>
        <p:spPr bwMode="auto">
          <a:xfrm>
            <a:off x="2267744" y="924842"/>
            <a:ext cx="4176464" cy="590074"/>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67588" name="WordArt 4"/>
          <p:cNvSpPr>
            <a:spLocks noChangeArrowheads="1" noChangeShapeType="1" noTextEdit="1"/>
          </p:cNvSpPr>
          <p:nvPr/>
        </p:nvSpPr>
        <p:spPr bwMode="auto">
          <a:xfrm>
            <a:off x="1568128" y="1852218"/>
            <a:ext cx="4968875" cy="55750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19050">
                  <a:solidFill>
                    <a:srgbClr val="99CCFF"/>
                  </a:solidFill>
                  <a:round/>
                  <a:headEnd/>
                  <a:tailEnd/>
                </a:ln>
                <a:solidFill>
                  <a:srgbClr val="0066CC"/>
                </a:solidFill>
                <a:effectLst>
                  <a:outerShdw dist="35921" dir="2700000" algn="ctr" rotWithShape="0">
                    <a:srgbClr val="990000"/>
                  </a:outerShdw>
                </a:effectLst>
                <a:latin typeface="High Tower Text"/>
              </a:rPr>
              <a:t> </a:t>
            </a:r>
            <a:r>
              <a:rPr lang="es-ES" sz="3600" kern="10" dirty="0" smtClean="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-Streets Laredo </a:t>
            </a:r>
            <a:r>
              <a:rPr lang="es-ES" sz="3600" kern="10" dirty="0" smtClean="0">
                <a:ln w="19050">
                  <a:solidFill>
                    <a:srgbClr val="99CCFF"/>
                  </a:solidFill>
                  <a:round/>
                  <a:headEnd/>
                  <a:tailEnd/>
                </a:ln>
                <a:solidFill>
                  <a:srgbClr val="0066CC"/>
                </a:solidFill>
                <a:effectLst>
                  <a:outerShdw dist="35921" dir="2700000" algn="ctr" rotWithShape="0">
                    <a:srgbClr val="990000"/>
                  </a:outerShdw>
                </a:effectLst>
                <a:latin typeface="High Tower Text"/>
              </a:rPr>
              <a:t>  </a:t>
            </a:r>
            <a:endParaRPr lang="es-ES" sz="3600" kern="10" dirty="0">
              <a:ln w="19050">
                <a:solidFill>
                  <a:srgbClr val="99CCFF"/>
                </a:solidFill>
                <a:round/>
                <a:headEnd/>
                <a:tailEnd/>
              </a:ln>
              <a:solidFill>
                <a:srgbClr val="0066CC"/>
              </a:solidFill>
              <a:effectLst>
                <a:outerShdw dist="35921" dir="2700000" algn="ctr" rotWithShape="0">
                  <a:srgbClr val="990000"/>
                </a:outerShdw>
              </a:effectLst>
              <a:latin typeface="High Tower Text"/>
            </a:endParaRPr>
          </a:p>
        </p:txBody>
      </p:sp>
      <p:sp>
        <p:nvSpPr>
          <p:cNvPr id="67589" name="WordArt 5"/>
          <p:cNvSpPr>
            <a:spLocks noChangeArrowheads="1" noChangeShapeType="1" noTextEdit="1"/>
          </p:cNvSpPr>
          <p:nvPr/>
        </p:nvSpPr>
        <p:spPr bwMode="auto">
          <a:xfrm>
            <a:off x="1522760" y="2616478"/>
            <a:ext cx="5329238" cy="557501"/>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r>
              <a:rPr lang="es-ES" sz="3600" kern="10" spc="-360" dirty="0">
                <a:ln w="12700">
                  <a:solidFill>
                    <a:srgbClr val="000099"/>
                  </a:solidFill>
                  <a:round/>
                  <a:headEnd/>
                  <a:tailEnd/>
                </a:ln>
                <a:solidFill>
                  <a:schemeClr val="accent6">
                    <a:lumMod val="20000"/>
                    <a:lumOff val="80000"/>
                  </a:schemeClr>
                </a:solidFill>
                <a:latin typeface="High Tower Text"/>
              </a:rPr>
              <a:t> </a:t>
            </a:r>
            <a:r>
              <a:rPr lang="es-ES" sz="3600"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a:t>
            </a:r>
            <a:r>
              <a:rPr lang="es-ES" sz="3600" kern="10" spc="-360" dirty="0" err="1"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Indian</a:t>
            </a:r>
            <a:r>
              <a:rPr lang="es-ES" sz="3600"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a:t>
            </a:r>
            <a:r>
              <a:rPr lang="es-ES" sz="3600" kern="10" spc="-360" dirty="0" err="1"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Brave</a:t>
            </a:r>
            <a:r>
              <a:rPr lang="es-ES" sz="3600"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solidFill>
                  <a:schemeClr val="accent6">
                    <a:lumMod val="20000"/>
                    <a:lumOff val="80000"/>
                  </a:schemeClr>
                </a:solidFill>
                <a:latin typeface="High Tower Text"/>
              </a:rPr>
              <a:t> </a:t>
            </a:r>
            <a:endParaRPr lang="es-ES" sz="3600" kern="10" spc="-360" dirty="0">
              <a:ln w="12700">
                <a:solidFill>
                  <a:srgbClr val="000099"/>
                </a:solidFill>
                <a:round/>
                <a:headEnd/>
                <a:tailEnd/>
              </a:ln>
              <a:solidFill>
                <a:schemeClr val="accent6">
                  <a:lumMod val="20000"/>
                  <a:lumOff val="80000"/>
                </a:schemeClr>
              </a:solidFill>
              <a:latin typeface="High Tower Text"/>
            </a:endParaRPr>
          </a:p>
        </p:txBody>
      </p:sp>
      <p:sp>
        <p:nvSpPr>
          <p:cNvPr id="6" name="WordArt 4"/>
          <p:cNvSpPr>
            <a:spLocks noChangeArrowheads="1" noChangeShapeType="1" noTextEdit="1"/>
          </p:cNvSpPr>
          <p:nvPr/>
        </p:nvSpPr>
        <p:spPr bwMode="auto">
          <a:xfrm>
            <a:off x="1547664" y="3285926"/>
            <a:ext cx="4968875" cy="55750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19050">
                  <a:solidFill>
                    <a:srgbClr val="99CCFF"/>
                  </a:solidFill>
                  <a:round/>
                  <a:headEnd/>
                  <a:tailEnd/>
                </a:ln>
                <a:solidFill>
                  <a:srgbClr val="0066CC"/>
                </a:solidFill>
                <a:effectLst>
                  <a:outerShdw dist="35921" dir="2700000" algn="ctr" rotWithShape="0">
                    <a:srgbClr val="990000"/>
                  </a:outerShdw>
                </a:effectLst>
                <a:latin typeface="High Tower Text"/>
              </a:rPr>
              <a:t> </a:t>
            </a:r>
            <a:r>
              <a:rPr lang="es-ES" sz="3600" kern="10" dirty="0" smtClean="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 </a:t>
            </a:r>
            <a:r>
              <a:rPr lang="es-ES" sz="3600" kern="10" dirty="0" err="1" smtClean="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Ghost</a:t>
            </a:r>
            <a:r>
              <a:rPr lang="es-ES" sz="3600" kern="10" dirty="0" smtClean="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 </a:t>
            </a:r>
            <a:r>
              <a:rPr lang="es-ES" sz="3600" kern="10" dirty="0" err="1" smtClean="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Riders</a:t>
            </a:r>
            <a:r>
              <a:rPr lang="es-ES" sz="3600" kern="10" dirty="0" smtClean="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 in </a:t>
            </a:r>
            <a:r>
              <a:rPr lang="es-ES" sz="3600" kern="10" dirty="0" err="1" smtClean="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the</a:t>
            </a:r>
            <a:r>
              <a:rPr lang="es-ES" sz="3600" kern="10" dirty="0" smtClean="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 </a:t>
            </a:r>
            <a:r>
              <a:rPr lang="es-ES" sz="3600" kern="10" dirty="0" err="1" smtClean="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Sky</a:t>
            </a:r>
            <a:r>
              <a:rPr lang="es-ES" sz="3600" kern="10" dirty="0" smtClean="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 </a:t>
            </a:r>
            <a:r>
              <a:rPr lang="es-ES" sz="3600" kern="10" dirty="0" smtClean="0">
                <a:ln w="19050">
                  <a:solidFill>
                    <a:srgbClr val="99CCFF"/>
                  </a:solidFill>
                  <a:round/>
                  <a:headEnd/>
                  <a:tailEnd/>
                </a:ln>
                <a:solidFill>
                  <a:srgbClr val="0066CC"/>
                </a:solidFill>
                <a:effectLst>
                  <a:outerShdw dist="35921" dir="2700000" algn="ctr" rotWithShape="0">
                    <a:srgbClr val="990000"/>
                  </a:outerShdw>
                </a:effectLst>
                <a:latin typeface="High Tower Text"/>
              </a:rPr>
              <a:t>  </a:t>
            </a:r>
            <a:endParaRPr lang="es-ES" sz="3600" kern="10" dirty="0">
              <a:ln w="19050">
                <a:solidFill>
                  <a:srgbClr val="99CCFF"/>
                </a:solidFill>
                <a:round/>
                <a:headEnd/>
                <a:tailEnd/>
              </a:ln>
              <a:solidFill>
                <a:srgbClr val="0066CC"/>
              </a:solidFill>
              <a:effectLst>
                <a:outerShdw dist="35921" dir="2700000" algn="ctr" rotWithShape="0">
                  <a:srgbClr val="990000"/>
                </a:outerShdw>
              </a:effectLst>
              <a:latin typeface="High Tower Text"/>
            </a:endParaRPr>
          </a:p>
        </p:txBody>
      </p:sp>
      <p:sp>
        <p:nvSpPr>
          <p:cNvPr id="7" name="WordArt 5"/>
          <p:cNvSpPr>
            <a:spLocks noChangeArrowheads="1" noChangeShapeType="1" noTextEdit="1"/>
          </p:cNvSpPr>
          <p:nvPr/>
        </p:nvSpPr>
        <p:spPr bwMode="auto">
          <a:xfrm>
            <a:off x="1522760" y="4034372"/>
            <a:ext cx="4248472" cy="466669"/>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r>
              <a:rPr lang="es-ES" sz="3600" kern="10" spc="-360" dirty="0">
                <a:ln w="12700">
                  <a:solidFill>
                    <a:srgbClr val="000099"/>
                  </a:solidFill>
                  <a:round/>
                  <a:headEnd/>
                  <a:tailEnd/>
                </a:ln>
                <a:solidFill>
                  <a:schemeClr val="accent6">
                    <a:lumMod val="20000"/>
                    <a:lumOff val="80000"/>
                  </a:schemeClr>
                </a:solidFill>
                <a:latin typeface="High Tower Text"/>
              </a:rPr>
              <a:t> </a:t>
            </a:r>
            <a:r>
              <a:rPr lang="es-ES" sz="3600"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Oh, Susana </a:t>
            </a:r>
            <a:r>
              <a:rPr lang="es-ES" sz="3600" kern="10" spc="-360" dirty="0" smtClean="0">
                <a:ln w="12700">
                  <a:solidFill>
                    <a:srgbClr val="000099"/>
                  </a:solidFill>
                  <a:round/>
                  <a:headEnd/>
                  <a:tailEnd/>
                </a:ln>
                <a:solidFill>
                  <a:schemeClr val="accent6">
                    <a:lumMod val="20000"/>
                    <a:lumOff val="80000"/>
                  </a:schemeClr>
                </a:solidFill>
                <a:latin typeface="High Tower Text"/>
              </a:rPr>
              <a:t> </a:t>
            </a:r>
            <a:endParaRPr lang="es-ES" sz="3600" kern="10" spc="-360" dirty="0">
              <a:ln w="12700">
                <a:solidFill>
                  <a:srgbClr val="000099"/>
                </a:solidFill>
                <a:round/>
                <a:headEnd/>
                <a:tailEnd/>
              </a:ln>
              <a:solidFill>
                <a:schemeClr val="accent6">
                  <a:lumMod val="20000"/>
                  <a:lumOff val="80000"/>
                </a:schemeClr>
              </a:solidFill>
              <a:latin typeface="High Tower Text"/>
            </a:endParaRPr>
          </a:p>
        </p:txBody>
      </p:sp>
      <p:sp>
        <p:nvSpPr>
          <p:cNvPr id="8" name="WordArt 4"/>
          <p:cNvSpPr>
            <a:spLocks noChangeArrowheads="1" noChangeShapeType="1" noTextEdit="1"/>
          </p:cNvSpPr>
          <p:nvPr/>
        </p:nvSpPr>
        <p:spPr bwMode="auto">
          <a:xfrm>
            <a:off x="1503847" y="4757543"/>
            <a:ext cx="5704258" cy="55750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19050">
                  <a:solidFill>
                    <a:srgbClr val="99CCFF"/>
                  </a:solidFill>
                  <a:round/>
                  <a:headEnd/>
                  <a:tailEnd/>
                </a:ln>
                <a:solidFill>
                  <a:srgbClr val="0066CC"/>
                </a:solidFill>
                <a:effectLst>
                  <a:outerShdw dist="35921" dir="2700000" algn="ctr" rotWithShape="0">
                    <a:srgbClr val="990000"/>
                  </a:outerShdw>
                </a:effectLst>
                <a:latin typeface="High Tower Text"/>
              </a:rPr>
              <a:t> </a:t>
            </a:r>
            <a:r>
              <a:rPr lang="es-ES" sz="3600" kern="10" dirty="0" smtClean="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 </a:t>
            </a:r>
            <a:r>
              <a:rPr lang="es-ES" sz="3600" kern="10" dirty="0" err="1" smtClean="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The</a:t>
            </a:r>
            <a:r>
              <a:rPr lang="es-ES" sz="3600" kern="10" dirty="0" smtClean="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 </a:t>
            </a:r>
            <a:r>
              <a:rPr lang="es-ES" sz="3600" kern="10" dirty="0" err="1" smtClean="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Yellow</a:t>
            </a:r>
            <a:r>
              <a:rPr lang="es-ES" sz="3600" kern="10" dirty="0" smtClean="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 of Texas </a:t>
            </a:r>
            <a:r>
              <a:rPr lang="es-ES" sz="3600" kern="10" dirty="0" smtClean="0">
                <a:ln w="19050">
                  <a:solidFill>
                    <a:srgbClr val="99CCFF"/>
                  </a:solidFill>
                  <a:round/>
                  <a:headEnd/>
                  <a:tailEnd/>
                </a:ln>
                <a:solidFill>
                  <a:srgbClr val="0066CC"/>
                </a:solidFill>
                <a:effectLst>
                  <a:outerShdw dist="35921" dir="2700000" algn="ctr" rotWithShape="0">
                    <a:srgbClr val="990000"/>
                  </a:outerShdw>
                </a:effectLst>
                <a:latin typeface="High Tower Text"/>
              </a:rPr>
              <a:t>  </a:t>
            </a:r>
            <a:endParaRPr lang="es-ES" sz="3600" kern="10" dirty="0">
              <a:ln w="19050">
                <a:solidFill>
                  <a:srgbClr val="99CCFF"/>
                </a:solidFill>
                <a:round/>
                <a:headEnd/>
                <a:tailEnd/>
              </a:ln>
              <a:solidFill>
                <a:srgbClr val="0066CC"/>
              </a:solidFill>
              <a:effectLst>
                <a:outerShdw dist="35921" dir="2700000" algn="ctr" rotWithShape="0">
                  <a:srgbClr val="990000"/>
                </a:outerShdw>
              </a:effectLst>
              <a:latin typeface="High Tower Text"/>
            </a:endParaRPr>
          </a:p>
        </p:txBody>
      </p:sp>
    </p:spTree>
    <p:extLst>
      <p:ext uri="{BB962C8B-B14F-4D97-AF65-F5344CB8AC3E}">
        <p14:creationId xmlns:p14="http://schemas.microsoft.com/office/powerpoint/2010/main" val="2699322910"/>
      </p:ext>
    </p:extLst>
  </p:cSld>
  <p:clrMapOvr>
    <a:masterClrMapping/>
  </p:clrMapOvr>
  <mc:AlternateContent xmlns:mc="http://schemas.openxmlformats.org/markup-compatibility/2006">
    <mc:Choice xmlns:p14="http://schemas.microsoft.com/office/powerpoint/2010/main" Requires="p14">
      <p:transition spd="slow" p14:dur="325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grpId="0" nodeType="withEffect">
                                  <p:stCondLst>
                                    <p:cond delay="0"/>
                                  </p:stCondLst>
                                  <p:childTnLst>
                                    <p:set>
                                      <p:cBhvr>
                                        <p:cTn id="6" dur="1" fill="hold">
                                          <p:stCondLst>
                                            <p:cond delay="0"/>
                                          </p:stCondLst>
                                        </p:cTn>
                                        <p:tgtEl>
                                          <p:spTgt spid="67586"/>
                                        </p:tgtEl>
                                        <p:attrNameLst>
                                          <p:attrName>style.visibility</p:attrName>
                                        </p:attrNameLst>
                                      </p:cBhvr>
                                      <p:to>
                                        <p:strVal val="visible"/>
                                      </p:to>
                                    </p:set>
                                    <p:animEffect transition="in" filter="fade">
                                      <p:cBhvr>
                                        <p:cTn id="7" dur="2000"/>
                                        <p:tgtEl>
                                          <p:spTgt spid="67586"/>
                                        </p:tgtEl>
                                      </p:cBhvr>
                                    </p:animEffect>
                                    <p:anim calcmode="lin" valueType="num">
                                      <p:cBhvr>
                                        <p:cTn id="8" dur="2000" fill="hold"/>
                                        <p:tgtEl>
                                          <p:spTgt spid="67586"/>
                                        </p:tgtEl>
                                        <p:attrNameLst>
                                          <p:attrName>ppt_x</p:attrName>
                                        </p:attrNameLst>
                                      </p:cBhvr>
                                      <p:tavLst>
                                        <p:tav tm="0">
                                          <p:val>
                                            <p:strVal val="#ppt_x"/>
                                          </p:val>
                                        </p:tav>
                                        <p:tav tm="100000">
                                          <p:val>
                                            <p:strVal val="#ppt_x"/>
                                          </p:val>
                                        </p:tav>
                                      </p:tavLst>
                                    </p:anim>
                                    <p:anim calcmode="lin" valueType="num">
                                      <p:cBhvr>
                                        <p:cTn id="9" dur="2000" fill="hold"/>
                                        <p:tgtEl>
                                          <p:spTgt spid="67586"/>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19" presetClass="entr" presetSubtype="10" fill="hold" grpId="0" nodeType="afterEffect">
                                  <p:stCondLst>
                                    <p:cond delay="500"/>
                                  </p:stCondLst>
                                  <p:childTnLst>
                                    <p:set>
                                      <p:cBhvr>
                                        <p:cTn id="12" dur="1" fill="hold">
                                          <p:stCondLst>
                                            <p:cond delay="0"/>
                                          </p:stCondLst>
                                        </p:cTn>
                                        <p:tgtEl>
                                          <p:spTgt spid="67587"/>
                                        </p:tgtEl>
                                        <p:attrNameLst>
                                          <p:attrName>style.visibility</p:attrName>
                                        </p:attrNameLst>
                                      </p:cBhvr>
                                      <p:to>
                                        <p:strVal val="visible"/>
                                      </p:to>
                                    </p:set>
                                    <p:anim calcmode="lin" valueType="num">
                                      <p:cBhvr>
                                        <p:cTn id="13" dur="2000" fill="hold"/>
                                        <p:tgtEl>
                                          <p:spTgt spid="67587"/>
                                        </p:tgtEl>
                                        <p:attrNameLst>
                                          <p:attrName>ppt_w</p:attrName>
                                        </p:attrNameLst>
                                      </p:cBhvr>
                                      <p:tavLst>
                                        <p:tav tm="0" fmla="#ppt_w*sin(2.5*pi*$)">
                                          <p:val>
                                            <p:fltVal val="0"/>
                                          </p:val>
                                        </p:tav>
                                        <p:tav tm="100000">
                                          <p:val>
                                            <p:fltVal val="1"/>
                                          </p:val>
                                        </p:tav>
                                      </p:tavLst>
                                    </p:anim>
                                    <p:anim calcmode="lin" valueType="num">
                                      <p:cBhvr>
                                        <p:cTn id="14" dur="2000" fill="hold"/>
                                        <p:tgtEl>
                                          <p:spTgt spid="67587"/>
                                        </p:tgtEl>
                                        <p:attrNameLst>
                                          <p:attrName>ppt_h</p:attrName>
                                        </p:attrNameLst>
                                      </p:cBhvr>
                                      <p:tavLst>
                                        <p:tav tm="0">
                                          <p:val>
                                            <p:strVal val="#ppt_h"/>
                                          </p:val>
                                        </p:tav>
                                        <p:tav tm="100000">
                                          <p:val>
                                            <p:strVal val="#ppt_h"/>
                                          </p:val>
                                        </p:tav>
                                      </p:tavLst>
                                    </p:anim>
                                  </p:childTnLst>
                                </p:cTn>
                              </p:par>
                              <p:par>
                                <p:cTn id="15" presetID="2" presetClass="entr" presetSubtype="4" fill="hold" grpId="1" nodeType="withEffect">
                                  <p:stCondLst>
                                    <p:cond delay="500"/>
                                  </p:stCondLst>
                                  <p:childTnLst>
                                    <p:set>
                                      <p:cBhvr>
                                        <p:cTn id="16" dur="1" fill="hold">
                                          <p:stCondLst>
                                            <p:cond delay="0"/>
                                          </p:stCondLst>
                                        </p:cTn>
                                        <p:tgtEl>
                                          <p:spTgt spid="67587"/>
                                        </p:tgtEl>
                                        <p:attrNameLst>
                                          <p:attrName>style.visibility</p:attrName>
                                        </p:attrNameLst>
                                      </p:cBhvr>
                                      <p:to>
                                        <p:strVal val="visible"/>
                                      </p:to>
                                    </p:set>
                                    <p:anim calcmode="lin" valueType="num">
                                      <p:cBhvr additive="base">
                                        <p:cTn id="17" dur="2000" fill="hold"/>
                                        <p:tgtEl>
                                          <p:spTgt spid="67587"/>
                                        </p:tgtEl>
                                        <p:attrNameLst>
                                          <p:attrName>ppt_x</p:attrName>
                                        </p:attrNameLst>
                                      </p:cBhvr>
                                      <p:tavLst>
                                        <p:tav tm="0">
                                          <p:val>
                                            <p:strVal val="#ppt_x"/>
                                          </p:val>
                                        </p:tav>
                                        <p:tav tm="100000">
                                          <p:val>
                                            <p:strVal val="#ppt_x"/>
                                          </p:val>
                                        </p:tav>
                                      </p:tavLst>
                                    </p:anim>
                                    <p:anim calcmode="lin" valueType="num">
                                      <p:cBhvr additive="base">
                                        <p:cTn id="18" dur="2000" fill="hold"/>
                                        <p:tgtEl>
                                          <p:spTgt spid="67587"/>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4500"/>
                            </p:stCondLst>
                            <p:childTnLst>
                              <p:par>
                                <p:cTn id="20" presetID="34" presetClass="entr" presetSubtype="0" fill="hold" grpId="0" nodeType="afterEffect">
                                  <p:stCondLst>
                                    <p:cond delay="500"/>
                                  </p:stCondLst>
                                  <p:childTnLst>
                                    <p:set>
                                      <p:cBhvr>
                                        <p:cTn id="21" dur="1" fill="hold">
                                          <p:stCondLst>
                                            <p:cond delay="0"/>
                                          </p:stCondLst>
                                        </p:cTn>
                                        <p:tgtEl>
                                          <p:spTgt spid="67588"/>
                                        </p:tgtEl>
                                        <p:attrNameLst>
                                          <p:attrName>style.visibility</p:attrName>
                                        </p:attrNameLst>
                                      </p:cBhvr>
                                      <p:to>
                                        <p:strVal val="visible"/>
                                      </p:to>
                                    </p:set>
                                    <p:anim from="(-#ppt_w/2)" to="(#ppt_x)" calcmode="lin" valueType="num">
                                      <p:cBhvr>
                                        <p:cTn id="22" dur="1200" fill="hold">
                                          <p:stCondLst>
                                            <p:cond delay="0"/>
                                          </p:stCondLst>
                                        </p:cTn>
                                        <p:tgtEl>
                                          <p:spTgt spid="67588"/>
                                        </p:tgtEl>
                                        <p:attrNameLst>
                                          <p:attrName>ppt_x</p:attrName>
                                        </p:attrNameLst>
                                      </p:cBhvr>
                                    </p:anim>
                                    <p:anim from="0" to="-1.0" calcmode="lin" valueType="num">
                                      <p:cBhvr>
                                        <p:cTn id="23" dur="400" decel="50000" autoRev="1" fill="hold">
                                          <p:stCondLst>
                                            <p:cond delay="1200"/>
                                          </p:stCondLst>
                                        </p:cTn>
                                        <p:tgtEl>
                                          <p:spTgt spid="67588"/>
                                        </p:tgtEl>
                                        <p:attrNameLst>
                                          <p:attrName>xshear</p:attrName>
                                        </p:attrNameLst>
                                      </p:cBhvr>
                                    </p:anim>
                                    <p:animScale>
                                      <p:cBhvr>
                                        <p:cTn id="24" dur="400" decel="100000" autoRev="1" fill="hold">
                                          <p:stCondLst>
                                            <p:cond delay="1200"/>
                                          </p:stCondLst>
                                        </p:cTn>
                                        <p:tgtEl>
                                          <p:spTgt spid="67588"/>
                                        </p:tgtEl>
                                      </p:cBhvr>
                                      <p:from x="100000" y="100000"/>
                                      <p:to x="80000" y="100000"/>
                                    </p:animScale>
                                    <p:anim by="(#ppt_h/3+#ppt_w*0.1)" calcmode="lin" valueType="num">
                                      <p:cBhvr additive="sum">
                                        <p:cTn id="25" dur="400" decel="100000" autoRev="1" fill="hold">
                                          <p:stCondLst>
                                            <p:cond delay="1200"/>
                                          </p:stCondLst>
                                        </p:cTn>
                                        <p:tgtEl>
                                          <p:spTgt spid="67588"/>
                                        </p:tgtEl>
                                        <p:attrNameLst>
                                          <p:attrName>ppt_x</p:attrName>
                                        </p:attrNameLst>
                                      </p:cBhvr>
                                    </p:anim>
                                  </p:childTnLst>
                                </p:cTn>
                              </p:par>
                            </p:childTnLst>
                          </p:cTn>
                        </p:par>
                        <p:par>
                          <p:cTn id="26" fill="hold" nodeType="afterGroup">
                            <p:stCondLst>
                              <p:cond delay="7000"/>
                            </p:stCondLst>
                            <p:childTnLst>
                              <p:par>
                                <p:cTn id="27" presetID="26" presetClass="entr" presetSubtype="0" fill="hold" grpId="0" nodeType="afterEffect">
                                  <p:stCondLst>
                                    <p:cond delay="500"/>
                                  </p:stCondLst>
                                  <p:childTnLst>
                                    <p:set>
                                      <p:cBhvr>
                                        <p:cTn id="28" dur="1" fill="hold">
                                          <p:stCondLst>
                                            <p:cond delay="0"/>
                                          </p:stCondLst>
                                        </p:cTn>
                                        <p:tgtEl>
                                          <p:spTgt spid="67589"/>
                                        </p:tgtEl>
                                        <p:attrNameLst>
                                          <p:attrName>style.visibility</p:attrName>
                                        </p:attrNameLst>
                                      </p:cBhvr>
                                      <p:to>
                                        <p:strVal val="visible"/>
                                      </p:to>
                                    </p:set>
                                    <p:animEffect transition="in" filter="wipe(down)">
                                      <p:cBhvr>
                                        <p:cTn id="29" dur="580">
                                          <p:stCondLst>
                                            <p:cond delay="0"/>
                                          </p:stCondLst>
                                        </p:cTn>
                                        <p:tgtEl>
                                          <p:spTgt spid="67589"/>
                                        </p:tgtEl>
                                      </p:cBhvr>
                                    </p:animEffect>
                                    <p:anim calcmode="lin" valueType="num">
                                      <p:cBhvr>
                                        <p:cTn id="30" dur="1822" tmFilter="0,0; 0.14,0.36; 0.43,0.73; 0.71,0.91; 1.0,1.0">
                                          <p:stCondLst>
                                            <p:cond delay="0"/>
                                          </p:stCondLst>
                                        </p:cTn>
                                        <p:tgtEl>
                                          <p:spTgt spid="67589"/>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67589"/>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67589"/>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67589"/>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67589"/>
                                        </p:tgtEl>
                                        <p:attrNameLst>
                                          <p:attrName>ppt_y</p:attrName>
                                        </p:attrNameLst>
                                      </p:cBhvr>
                                      <p:tavLst>
                                        <p:tav tm="0" fmla="#ppt_y-sin(pi*$)/81">
                                          <p:val>
                                            <p:fltVal val="0"/>
                                          </p:val>
                                        </p:tav>
                                        <p:tav tm="100000">
                                          <p:val>
                                            <p:fltVal val="1"/>
                                          </p:val>
                                        </p:tav>
                                      </p:tavLst>
                                    </p:anim>
                                    <p:animScale>
                                      <p:cBhvr>
                                        <p:cTn id="35" dur="26">
                                          <p:stCondLst>
                                            <p:cond delay="650"/>
                                          </p:stCondLst>
                                        </p:cTn>
                                        <p:tgtEl>
                                          <p:spTgt spid="67589"/>
                                        </p:tgtEl>
                                      </p:cBhvr>
                                      <p:to x="100000" y="60000"/>
                                    </p:animScale>
                                    <p:animScale>
                                      <p:cBhvr>
                                        <p:cTn id="36" dur="166" decel="50000">
                                          <p:stCondLst>
                                            <p:cond delay="676"/>
                                          </p:stCondLst>
                                        </p:cTn>
                                        <p:tgtEl>
                                          <p:spTgt spid="67589"/>
                                        </p:tgtEl>
                                      </p:cBhvr>
                                      <p:to x="100000" y="100000"/>
                                    </p:animScale>
                                    <p:animScale>
                                      <p:cBhvr>
                                        <p:cTn id="37" dur="26">
                                          <p:stCondLst>
                                            <p:cond delay="1312"/>
                                          </p:stCondLst>
                                        </p:cTn>
                                        <p:tgtEl>
                                          <p:spTgt spid="67589"/>
                                        </p:tgtEl>
                                      </p:cBhvr>
                                      <p:to x="100000" y="80000"/>
                                    </p:animScale>
                                    <p:animScale>
                                      <p:cBhvr>
                                        <p:cTn id="38" dur="166" decel="50000">
                                          <p:stCondLst>
                                            <p:cond delay="1338"/>
                                          </p:stCondLst>
                                        </p:cTn>
                                        <p:tgtEl>
                                          <p:spTgt spid="67589"/>
                                        </p:tgtEl>
                                      </p:cBhvr>
                                      <p:to x="100000" y="100000"/>
                                    </p:animScale>
                                    <p:animScale>
                                      <p:cBhvr>
                                        <p:cTn id="39" dur="26">
                                          <p:stCondLst>
                                            <p:cond delay="1642"/>
                                          </p:stCondLst>
                                        </p:cTn>
                                        <p:tgtEl>
                                          <p:spTgt spid="67589"/>
                                        </p:tgtEl>
                                      </p:cBhvr>
                                      <p:to x="100000" y="90000"/>
                                    </p:animScale>
                                    <p:animScale>
                                      <p:cBhvr>
                                        <p:cTn id="40" dur="166" decel="50000">
                                          <p:stCondLst>
                                            <p:cond delay="1668"/>
                                          </p:stCondLst>
                                        </p:cTn>
                                        <p:tgtEl>
                                          <p:spTgt spid="67589"/>
                                        </p:tgtEl>
                                      </p:cBhvr>
                                      <p:to x="100000" y="100000"/>
                                    </p:animScale>
                                    <p:animScale>
                                      <p:cBhvr>
                                        <p:cTn id="41" dur="26">
                                          <p:stCondLst>
                                            <p:cond delay="1808"/>
                                          </p:stCondLst>
                                        </p:cTn>
                                        <p:tgtEl>
                                          <p:spTgt spid="67589"/>
                                        </p:tgtEl>
                                      </p:cBhvr>
                                      <p:to x="100000" y="95000"/>
                                    </p:animScale>
                                    <p:animScale>
                                      <p:cBhvr>
                                        <p:cTn id="42" dur="166" decel="50000">
                                          <p:stCondLst>
                                            <p:cond delay="1834"/>
                                          </p:stCondLst>
                                        </p:cTn>
                                        <p:tgtEl>
                                          <p:spTgt spid="67589"/>
                                        </p:tgtEl>
                                      </p:cBhvr>
                                      <p:to x="100000" y="100000"/>
                                    </p:animScale>
                                  </p:childTnLst>
                                </p:cTn>
                              </p:par>
                            </p:childTnLst>
                          </p:cTn>
                        </p:par>
                        <p:par>
                          <p:cTn id="43" fill="hold">
                            <p:stCondLst>
                              <p:cond delay="9500"/>
                            </p:stCondLst>
                            <p:childTnLst>
                              <p:par>
                                <p:cTn id="44" presetID="34" presetClass="entr" presetSubtype="0" fill="hold" grpId="0" nodeType="afterEffect">
                                  <p:stCondLst>
                                    <p:cond delay="500"/>
                                  </p:stCondLst>
                                  <p:childTnLst>
                                    <p:set>
                                      <p:cBhvr>
                                        <p:cTn id="45" dur="1" fill="hold">
                                          <p:stCondLst>
                                            <p:cond delay="0"/>
                                          </p:stCondLst>
                                        </p:cTn>
                                        <p:tgtEl>
                                          <p:spTgt spid="6"/>
                                        </p:tgtEl>
                                        <p:attrNameLst>
                                          <p:attrName>style.visibility</p:attrName>
                                        </p:attrNameLst>
                                      </p:cBhvr>
                                      <p:to>
                                        <p:strVal val="visible"/>
                                      </p:to>
                                    </p:set>
                                    <p:anim from="(-#ppt_w/2)" to="(#ppt_x)" calcmode="lin" valueType="num">
                                      <p:cBhvr>
                                        <p:cTn id="46" dur="1200" fill="hold">
                                          <p:stCondLst>
                                            <p:cond delay="0"/>
                                          </p:stCondLst>
                                        </p:cTn>
                                        <p:tgtEl>
                                          <p:spTgt spid="6"/>
                                        </p:tgtEl>
                                        <p:attrNameLst>
                                          <p:attrName>ppt_x</p:attrName>
                                        </p:attrNameLst>
                                      </p:cBhvr>
                                    </p:anim>
                                    <p:anim from="0" to="-1.0" calcmode="lin" valueType="num">
                                      <p:cBhvr>
                                        <p:cTn id="47" dur="400" decel="50000" autoRev="1" fill="hold">
                                          <p:stCondLst>
                                            <p:cond delay="1200"/>
                                          </p:stCondLst>
                                        </p:cTn>
                                        <p:tgtEl>
                                          <p:spTgt spid="6"/>
                                        </p:tgtEl>
                                        <p:attrNameLst>
                                          <p:attrName>xshear</p:attrName>
                                        </p:attrNameLst>
                                      </p:cBhvr>
                                    </p:anim>
                                    <p:animScale>
                                      <p:cBhvr>
                                        <p:cTn id="48" dur="400" decel="100000" autoRev="1" fill="hold">
                                          <p:stCondLst>
                                            <p:cond delay="1200"/>
                                          </p:stCondLst>
                                        </p:cTn>
                                        <p:tgtEl>
                                          <p:spTgt spid="6"/>
                                        </p:tgtEl>
                                      </p:cBhvr>
                                      <p:from x="100000" y="100000"/>
                                      <p:to x="80000" y="100000"/>
                                    </p:animScale>
                                    <p:anim by="(#ppt_h/3+#ppt_w*0.1)" calcmode="lin" valueType="num">
                                      <p:cBhvr additive="sum">
                                        <p:cTn id="49" dur="400" decel="100000" autoRev="1" fill="hold">
                                          <p:stCondLst>
                                            <p:cond delay="1200"/>
                                          </p:stCondLst>
                                        </p:cTn>
                                        <p:tgtEl>
                                          <p:spTgt spid="6"/>
                                        </p:tgtEl>
                                        <p:attrNameLst>
                                          <p:attrName>ppt_x</p:attrName>
                                        </p:attrNameLst>
                                      </p:cBhvr>
                                    </p:anim>
                                  </p:childTnLst>
                                </p:cTn>
                              </p:par>
                            </p:childTnLst>
                          </p:cTn>
                        </p:par>
                        <p:par>
                          <p:cTn id="50" fill="hold">
                            <p:stCondLst>
                              <p:cond delay="12000"/>
                            </p:stCondLst>
                            <p:childTnLst>
                              <p:par>
                                <p:cTn id="51" presetID="26" presetClass="entr" presetSubtype="0" fill="hold" grpId="0" nodeType="afterEffect">
                                  <p:stCondLst>
                                    <p:cond delay="500"/>
                                  </p:stCondLst>
                                  <p:childTnLst>
                                    <p:set>
                                      <p:cBhvr>
                                        <p:cTn id="52" dur="1" fill="hold">
                                          <p:stCondLst>
                                            <p:cond delay="0"/>
                                          </p:stCondLst>
                                        </p:cTn>
                                        <p:tgtEl>
                                          <p:spTgt spid="7"/>
                                        </p:tgtEl>
                                        <p:attrNameLst>
                                          <p:attrName>style.visibility</p:attrName>
                                        </p:attrNameLst>
                                      </p:cBhvr>
                                      <p:to>
                                        <p:strVal val="visible"/>
                                      </p:to>
                                    </p:set>
                                    <p:animEffect transition="in" filter="wipe(down)">
                                      <p:cBhvr>
                                        <p:cTn id="53" dur="580">
                                          <p:stCondLst>
                                            <p:cond delay="0"/>
                                          </p:stCondLst>
                                        </p:cTn>
                                        <p:tgtEl>
                                          <p:spTgt spid="7"/>
                                        </p:tgtEl>
                                      </p:cBhvr>
                                    </p:animEffect>
                                    <p:anim calcmode="lin" valueType="num">
                                      <p:cBhvr>
                                        <p:cTn id="54"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55"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56"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57"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58"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59" dur="26">
                                          <p:stCondLst>
                                            <p:cond delay="650"/>
                                          </p:stCondLst>
                                        </p:cTn>
                                        <p:tgtEl>
                                          <p:spTgt spid="7"/>
                                        </p:tgtEl>
                                      </p:cBhvr>
                                      <p:to x="100000" y="60000"/>
                                    </p:animScale>
                                    <p:animScale>
                                      <p:cBhvr>
                                        <p:cTn id="60" dur="166" decel="50000">
                                          <p:stCondLst>
                                            <p:cond delay="676"/>
                                          </p:stCondLst>
                                        </p:cTn>
                                        <p:tgtEl>
                                          <p:spTgt spid="7"/>
                                        </p:tgtEl>
                                      </p:cBhvr>
                                      <p:to x="100000" y="100000"/>
                                    </p:animScale>
                                    <p:animScale>
                                      <p:cBhvr>
                                        <p:cTn id="61" dur="26">
                                          <p:stCondLst>
                                            <p:cond delay="1312"/>
                                          </p:stCondLst>
                                        </p:cTn>
                                        <p:tgtEl>
                                          <p:spTgt spid="7"/>
                                        </p:tgtEl>
                                      </p:cBhvr>
                                      <p:to x="100000" y="80000"/>
                                    </p:animScale>
                                    <p:animScale>
                                      <p:cBhvr>
                                        <p:cTn id="62" dur="166" decel="50000">
                                          <p:stCondLst>
                                            <p:cond delay="1338"/>
                                          </p:stCondLst>
                                        </p:cTn>
                                        <p:tgtEl>
                                          <p:spTgt spid="7"/>
                                        </p:tgtEl>
                                      </p:cBhvr>
                                      <p:to x="100000" y="100000"/>
                                    </p:animScale>
                                    <p:animScale>
                                      <p:cBhvr>
                                        <p:cTn id="63" dur="26">
                                          <p:stCondLst>
                                            <p:cond delay="1642"/>
                                          </p:stCondLst>
                                        </p:cTn>
                                        <p:tgtEl>
                                          <p:spTgt spid="7"/>
                                        </p:tgtEl>
                                      </p:cBhvr>
                                      <p:to x="100000" y="90000"/>
                                    </p:animScale>
                                    <p:animScale>
                                      <p:cBhvr>
                                        <p:cTn id="64" dur="166" decel="50000">
                                          <p:stCondLst>
                                            <p:cond delay="1668"/>
                                          </p:stCondLst>
                                        </p:cTn>
                                        <p:tgtEl>
                                          <p:spTgt spid="7"/>
                                        </p:tgtEl>
                                      </p:cBhvr>
                                      <p:to x="100000" y="100000"/>
                                    </p:animScale>
                                    <p:animScale>
                                      <p:cBhvr>
                                        <p:cTn id="65" dur="26">
                                          <p:stCondLst>
                                            <p:cond delay="1808"/>
                                          </p:stCondLst>
                                        </p:cTn>
                                        <p:tgtEl>
                                          <p:spTgt spid="7"/>
                                        </p:tgtEl>
                                      </p:cBhvr>
                                      <p:to x="100000" y="95000"/>
                                    </p:animScale>
                                    <p:animScale>
                                      <p:cBhvr>
                                        <p:cTn id="66" dur="166" decel="50000">
                                          <p:stCondLst>
                                            <p:cond delay="1834"/>
                                          </p:stCondLst>
                                        </p:cTn>
                                        <p:tgtEl>
                                          <p:spTgt spid="7"/>
                                        </p:tgtEl>
                                      </p:cBhvr>
                                      <p:to x="100000" y="100000"/>
                                    </p:animScale>
                                  </p:childTnLst>
                                </p:cTn>
                              </p:par>
                            </p:childTnLst>
                          </p:cTn>
                        </p:par>
                        <p:par>
                          <p:cTn id="67" fill="hold">
                            <p:stCondLst>
                              <p:cond delay="14500"/>
                            </p:stCondLst>
                            <p:childTnLst>
                              <p:par>
                                <p:cTn id="68" presetID="34" presetClass="entr" presetSubtype="0" fill="hold" grpId="0" nodeType="afterEffect">
                                  <p:stCondLst>
                                    <p:cond delay="500"/>
                                  </p:stCondLst>
                                  <p:childTnLst>
                                    <p:set>
                                      <p:cBhvr>
                                        <p:cTn id="69" dur="1" fill="hold">
                                          <p:stCondLst>
                                            <p:cond delay="0"/>
                                          </p:stCondLst>
                                        </p:cTn>
                                        <p:tgtEl>
                                          <p:spTgt spid="8"/>
                                        </p:tgtEl>
                                        <p:attrNameLst>
                                          <p:attrName>style.visibility</p:attrName>
                                        </p:attrNameLst>
                                      </p:cBhvr>
                                      <p:to>
                                        <p:strVal val="visible"/>
                                      </p:to>
                                    </p:set>
                                    <p:anim from="(-#ppt_w/2)" to="(#ppt_x)" calcmode="lin" valueType="num">
                                      <p:cBhvr>
                                        <p:cTn id="70" dur="1200" fill="hold">
                                          <p:stCondLst>
                                            <p:cond delay="0"/>
                                          </p:stCondLst>
                                        </p:cTn>
                                        <p:tgtEl>
                                          <p:spTgt spid="8"/>
                                        </p:tgtEl>
                                        <p:attrNameLst>
                                          <p:attrName>ppt_x</p:attrName>
                                        </p:attrNameLst>
                                      </p:cBhvr>
                                    </p:anim>
                                    <p:anim from="0" to="-1.0" calcmode="lin" valueType="num">
                                      <p:cBhvr>
                                        <p:cTn id="71" dur="400" decel="50000" autoRev="1" fill="hold">
                                          <p:stCondLst>
                                            <p:cond delay="1200"/>
                                          </p:stCondLst>
                                        </p:cTn>
                                        <p:tgtEl>
                                          <p:spTgt spid="8"/>
                                        </p:tgtEl>
                                        <p:attrNameLst>
                                          <p:attrName>xshear</p:attrName>
                                        </p:attrNameLst>
                                      </p:cBhvr>
                                    </p:anim>
                                    <p:animScale>
                                      <p:cBhvr>
                                        <p:cTn id="72" dur="400" decel="100000" autoRev="1" fill="hold">
                                          <p:stCondLst>
                                            <p:cond delay="1200"/>
                                          </p:stCondLst>
                                        </p:cTn>
                                        <p:tgtEl>
                                          <p:spTgt spid="8"/>
                                        </p:tgtEl>
                                      </p:cBhvr>
                                      <p:from x="100000" y="100000"/>
                                      <p:to x="80000" y="100000"/>
                                    </p:animScale>
                                    <p:anim by="(#ppt_h/3+#ppt_w*0.1)" calcmode="lin" valueType="num">
                                      <p:cBhvr additive="sum">
                                        <p:cTn id="73" dur="400" decel="100000" autoRev="1" fill="hold">
                                          <p:stCondLst>
                                            <p:cond delay="1200"/>
                                          </p:stCondLst>
                                        </p:cTn>
                                        <p:tgtEl>
                                          <p:spTgt spid="8"/>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6" grpId="0" animBg="1"/>
      <p:bldP spid="67587" grpId="0" animBg="1"/>
      <p:bldP spid="67587" grpId="1" animBg="1"/>
      <p:bldP spid="67588" grpId="0" animBg="1"/>
      <p:bldP spid="67589" grpId="0" animBg="1"/>
      <p:bldP spid="6" grpId="0" animBg="1"/>
      <p:bldP spid="7" grpId="0" animBg="1"/>
      <p:bldP spid="8"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29029583"/>
      </p:ext>
    </p:extLst>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DE COLOR AZUL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DE COLOR AZUL --</Template>
  <TotalTime>0</TotalTime>
  <Words>2607</Words>
  <Application>Microsoft Office PowerPoint</Application>
  <PresentationFormat>Presentación en pantalla (16:10)</PresentationFormat>
  <Paragraphs>81</Paragraphs>
  <Slides>63</Slides>
  <Notes>3</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63</vt:i4>
      </vt:variant>
    </vt:vector>
  </HeadingPairs>
  <TitlesOfParts>
    <vt:vector size="72" baseType="lpstr">
      <vt:lpstr>Arial</vt:lpstr>
      <vt:lpstr>Arial Black</vt:lpstr>
      <vt:lpstr>Calibri</vt:lpstr>
      <vt:lpstr>High Tower Text</vt:lpstr>
      <vt:lpstr>Kristen ITC</vt:lpstr>
      <vt:lpstr>Lucida Bright</vt:lpstr>
      <vt:lpstr>Times New Roman</vt:lpstr>
      <vt:lpstr>-- DE COLOR AZUL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2014-04-25T01:54:02Z</dcterms:created>
  <dcterms:modified xsi:type="dcterms:W3CDTF">2023-11-19T22:36:16Z</dcterms:modified>
</cp:coreProperties>
</file>