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0"/>
  </p:notesMasterIdLst>
  <p:sldIdLst>
    <p:sldId id="479" r:id="rId3"/>
    <p:sldId id="481" r:id="rId4"/>
    <p:sldId id="336" r:id="rId5"/>
    <p:sldId id="445" r:id="rId6"/>
    <p:sldId id="443" r:id="rId7"/>
    <p:sldId id="444" r:id="rId8"/>
    <p:sldId id="442" r:id="rId9"/>
    <p:sldId id="446" r:id="rId10"/>
    <p:sldId id="441" r:id="rId11"/>
    <p:sldId id="451" r:id="rId12"/>
    <p:sldId id="448" r:id="rId13"/>
    <p:sldId id="449" r:id="rId14"/>
    <p:sldId id="450" r:id="rId15"/>
    <p:sldId id="447" r:id="rId16"/>
    <p:sldId id="452" r:id="rId17"/>
    <p:sldId id="454" r:id="rId18"/>
    <p:sldId id="453" r:id="rId19"/>
    <p:sldId id="455" r:id="rId20"/>
    <p:sldId id="456" r:id="rId21"/>
    <p:sldId id="458" r:id="rId22"/>
    <p:sldId id="457" r:id="rId23"/>
    <p:sldId id="461" r:id="rId24"/>
    <p:sldId id="460" r:id="rId25"/>
    <p:sldId id="469" r:id="rId26"/>
    <p:sldId id="464" r:id="rId27"/>
    <p:sldId id="480" r:id="rId28"/>
    <p:sldId id="482" r:id="rId29"/>
  </p:sldIdLst>
  <p:sldSz cx="9144000" cy="5715000" type="screen16x1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r44hQSMMxq9dbfT4UzGQ4w==" hashData="Yr//9ZcYtD3/hZdlI1M+S0wvdgBKW7N/QOVEIwfwoCinc838qEAYFExaMKVDpSSW8cjHKe8gl48t+nGUgYeqbA=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8FFF"/>
    <a:srgbClr val="6666FF"/>
    <a:srgbClr val="CFB87F"/>
    <a:srgbClr val="001132"/>
    <a:srgbClr val="001848"/>
    <a:srgbClr val="6A480A"/>
    <a:srgbClr val="0000FF"/>
    <a:srgbClr val="002D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92" autoAdjust="0"/>
    <p:restoredTop sz="96338" autoAdjust="0"/>
  </p:normalViewPr>
  <p:slideViewPr>
    <p:cSldViewPr>
      <p:cViewPr>
        <p:scale>
          <a:sx n="60" d="100"/>
          <a:sy n="60" d="100"/>
        </p:scale>
        <p:origin x="614" y="461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14AA029-DF09-48AB-BB7B-4658097BBCB7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BEDB041-7BC4-4471-8EB8-E0708B9B3C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2900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1B62D-F16C-4C09-9C3F-A61A4A6D230E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6A78C-84D2-447F-9989-3CB052B0BA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822B5-3B74-41E4-A2EC-2680D7E1216E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373DC-FA88-447F-905F-5574CAFA8C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1129E-3CB0-4A9F-950A-96AC8EE5A6A4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3DF85-4CF4-43C6-9D5D-0DEE88C6EF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3D840-24F0-4E92-9905-E3624624D684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64EF9-7A21-41B6-A55D-080FF86FD3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CDA4A-E1C7-480B-9389-4FD28F720F13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33627-1890-4F35-95D9-A1A26F6654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995BB-9803-483C-92E0-C5238DCC54EB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D25FB-E78D-44B7-A167-15ED4D88B7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670C9-7277-4D81-9DCD-A0DC05D18252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3CB5C-9F6E-487B-A354-06EC249220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BF5CF-13F4-4314-A884-85F5FF78F6B8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2AA56-5394-4A09-97E8-FB3C482108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F6C05-C6FD-46B8-AE94-13C6CED68B00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9E33B-7540-44C4-B38E-98AD387911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02624-930E-47BF-ACBA-475C7C40C11E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6C68B-A323-4AC1-A822-F3AE4623A7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2D64B-768C-4B56-B395-2A2FC0DA28FD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8B771-EB79-47C9-9A60-ACB0F5CD90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553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C9CD9CB-3D20-4F51-9DCD-C82DBDE299CB}" type="datetimeFigureOut">
              <a:rPr lang="es-ES"/>
              <a:pPr>
                <a:defRPr/>
              </a:pPr>
              <a:t>20/01/2024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59890AF-6A4E-4AAE-8CF7-C86EF617DC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565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bin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899592" y="217207"/>
            <a:ext cx="7345362" cy="10795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9306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bevelT w="82550" h="38100" prst="coolSlant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Parque Nacional del Kilimanjaro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971600" y="1577358"/>
            <a:ext cx="7345362" cy="92295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La Fotografía es recopilada de la red </a:t>
            </a:r>
          </a:p>
        </p:txBody>
      </p:sp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785786" y="2786062"/>
            <a:ext cx="7704138" cy="857256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5273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Creación y Diseño: </a:t>
            </a:r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1619672" y="3977625"/>
            <a:ext cx="5616624" cy="67057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V I C E N T E  G A R C Í A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00FF00"/>
                  </a:gs>
                  <a:gs pos="100000">
                    <a:srgbClr val="009900"/>
                  </a:gs>
                </a:gsLst>
                <a:lin ang="5400000" scaled="1"/>
              </a:gradFill>
              <a:effectLst>
                <a:prstShdw prst="shdw17" dist="17961" dir="13500000">
                  <a:srgbClr val="009900"/>
                </a:prstShdw>
              </a:effectLst>
              <a:latin typeface="High Tower Text"/>
            </a:endParaRP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2916240" y="4697705"/>
            <a:ext cx="3527969" cy="65534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Automático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volcan en erupcion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0244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251520" y="1273324"/>
            <a:ext cx="87129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100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El </a:t>
            </a:r>
            <a:r>
              <a:rPr lang="es-ES" sz="2100" b="1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Parque Nacional Kilimanjaro</a:t>
            </a:r>
            <a:r>
              <a:rPr lang="es-ES" sz="2100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, es uno de los </a:t>
            </a:r>
            <a:r>
              <a:rPr lang="es-ES" sz="2100" b="1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símbolos de África. </a:t>
            </a:r>
            <a:r>
              <a:rPr lang="es-ES" sz="2100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Por su majestuosidad, por su luz, sus nieves eternas, el misterio y la paz que emana. Por todo ello es por lo que puede considerarse un parque de paisaje más que de fauna.</a:t>
            </a:r>
            <a:br>
              <a:rPr lang="es-ES" sz="2100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</a:br>
            <a:r>
              <a:rPr lang="es-ES" sz="2100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Su nombre podría significar Montaña de Luz, o Montaña de la Grandeza pero lo que si que es cierto, que es el </a:t>
            </a:r>
            <a:r>
              <a:rPr lang="es-ES" sz="2100" b="1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“techo de África”.</a:t>
            </a:r>
            <a:endParaRPr lang="es-ES" sz="2100" i="1" dirty="0">
              <a:effectLst>
                <a:glow rad="101600">
                  <a:srgbClr val="C00000">
                    <a:alpha val="60000"/>
                  </a:srgbClr>
                </a:glow>
              </a:effectLst>
              <a:latin typeface="Lucida Bright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1520" y="3577580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100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El </a:t>
            </a:r>
            <a:r>
              <a:rPr lang="es-ES" sz="2100" b="1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Kilimanjaro</a:t>
            </a:r>
            <a:r>
              <a:rPr lang="es-ES" sz="2100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 es el pico más alto en el continente africano y su cumbre llega a los imperiosos 5.895 metros (19.336 pies).</a:t>
            </a:r>
            <a:br>
              <a:rPr lang="es-ES" sz="2100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</a:br>
            <a:r>
              <a:rPr lang="es-ES" sz="2100" i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Lucida Bright" pitchFamily="18" charset="0"/>
              </a:rPr>
              <a:t>Además es una de las cimas más accesible del mundo, lo cual le convierte en un reclamo para muchos de sus visitantes.</a:t>
            </a:r>
            <a:endParaRPr lang="es-ES" sz="2100" i="1" dirty="0">
              <a:effectLst>
                <a:glow rad="101600">
                  <a:srgbClr val="C00000">
                    <a:alpha val="60000"/>
                  </a:srgbClr>
                </a:glow>
              </a:effectLst>
              <a:latin typeface="Lucida Bright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16981" y="0"/>
            <a:ext cx="7138494" cy="11293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RelaxedModerately"/>
              <a:lightRig rig="flat" dir="tl">
                <a:rot lat="0" lon="0" rev="6600000"/>
              </a:lightRig>
            </a:scene3d>
            <a:sp3d extrusionH="25400" contourW="8890">
              <a:bevelT w="38100" h="31750" prst="angle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Parque Nacional Kilimanjaro </a:t>
            </a:r>
            <a:endParaRPr lang="es-E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8000">
        <p14:vortex dir="r"/>
      </p:transition>
    </mc:Choice>
    <mc:Fallback xmlns="">
      <p:transition spd="slow" advTm="5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36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23528" y="436966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Ascender al 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macizo volcánico más alto de África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 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Kilimanjaro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compuesto por tres volcanes apagados, el 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con 5.895 metros de altura, el 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Mawenzi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5.149 m. y el 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Shira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3.962 m. no es complicado aunque hay que tomar algunas precauciones.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-670892"/>
            <a:ext cx="9144000" cy="6381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4657700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recorrido suele durar entre 5 y 7 días y es conveniente no hacerlo en los meses de abril y mayo ya que las lluvias convierten los caminos en barrizales por lo que es muy difícil avanzar.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539552" y="4657700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Parque Nacional del Kilimanjaro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va elevándose progresivamente desde las cultivadas laderas inferiores, pasando por el exuberante bosque montañés habitado por elefantes, leopardos, búfalos, antílopes y otros primates.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76000">
        <p14:vortex dir="r"/>
        <p:sndAc>
          <p:stSnd loop="1">
            <p:snd r:embed="rId2" name="Variadas.wav"/>
          </p:stSnd>
        </p:sndAc>
      </p:transition>
    </mc:Choice>
    <mc:Fallback xmlns="">
      <p:transition spd="slow" advTm="76000">
        <p:fade/>
        <p:sndAc>
          <p:stSnd loop="1">
            <p:snd r:embed="rId6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3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3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35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3568" y="4585692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animales más representativos son los elefantes, los búfalos, los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elands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los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duiqueros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los colobos aunque los verdaderos reyes son los invertebrados.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83568" y="4657700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Así, en el Kilimanjaro conviven glaciares, desiertos, paisajes alpinos, sabana y selva tropical. De hecho, el 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Parque Nacional del Kilimanjaro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ha sido declarado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Patrimonio de la Humanidad por la UNESCO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en 1987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6000">
        <p14:vortex dir="r"/>
      </p:transition>
    </mc:Choice>
    <mc:Fallback xmlns="">
      <p:transition spd="slow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2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2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3568" y="487372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gran tamaño y su ubicación, así como el clima, favorecen la existencia de diversos ecosistemas de forma única.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3999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83568" y="487372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duda, el 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Monte Kilimanjaro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es uno de los paisajes más emblemáticos de 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Tanzania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que actualmente todo el mundo conoce o ha oído hablar de él.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36000">
        <p15:prstTrans prst="peelOff"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4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4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5536" y="4657700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montaña es famosa por su cumbre nevada constantemente que se hizo mundialmente famosa gracias a la película de Henry King que protagonizaron Gregory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Peck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Gardner en 1952 “Las nieves del Kilimanjaro”.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827584" y="4873724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Actualmente es uno de los principales reclamos del país africano para los viajes de aventuras y senderismo.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00">
        <p14:prism/>
      </p:transition>
    </mc:Choice>
    <mc:Fallback xmlns=""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6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6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5536" y="4585692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Monte Kilimanjaro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también conocido como 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Uhuru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Peak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es un volcán de triple cumbre que se encuentra en el noreste de la República de Tanzania, a escasos kilómetros de la frontera con Kenia, a unos 300 km al sur del ecuador.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7544" y="4369668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5895 metros de altitud la convierten en la cumbre más alta de todo el continente africano, formando así parte del grupo conocido como las 7 cumbres y es la cuarta montaña más alta del mundo detrás del Everest (Nepal y China), el Aconcagua (Argentina), y el Monte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McKinley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(Estados Unidos).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4000" cy="570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755576" y="487372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gran tamaño y su ubicación, así como el clima, favorecen la existencia de diversos ecosistemas de forma única.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74000">
        <p14:ripple/>
      </p:transition>
    </mc:Choice>
    <mc:Fallback xmlns="">
      <p:transition spd="slow" advTm="7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4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4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46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6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67544" y="4657700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Así, en el Kilimanjaro conviven glaciares, desiertos, paisajes alpinos, sabana y selva tropical. De hecho, el 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Parque Nacional del Kilimanjaro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ha sido declarado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Patrimonio de la Humanidad por la UNESCO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en 1987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7544" y="4585692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emblemáticas nieves, que en realidad son glaciares y se pueden vislumbrar durante todo el año, están desapareciendo a un ritmo vertiginoso debido al calentamiento global.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48000">
        <p14:gallery dir="l"/>
      </p:transition>
    </mc:Choice>
    <mc:Fallback xmlns="">
      <p:transition spd="slow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7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55576" y="487372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según varios estudios llevados, a cabo es posible que dentro de unos años desaparezcan durante algunas temporadas.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95536" y="4657700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Kilimanjaro ha sido en la antigüedad la cuna de los pastores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masai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ya que sus praderas y cursos de agua solían constituir una alimentación perfecta para los rebaños.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4000" cy="570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539552" y="4657700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primeros rastros de vida datan de unos 1000 años antes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cristo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Pero desaparece durante varios cientos de años y no es hasta el siglo XVI cuando los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masais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los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chagga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establecen en esta región.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63000">
        <p:blinds dir="vert"/>
      </p:transition>
    </mc:Choice>
    <mc:Fallback xmlns="">
      <p:transition spd="slow" advTm="6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8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8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8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8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55576" y="4873724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muchos años apenas aparecen menciones escritas sobre la montaña y solamente destacan sus cumbres nevadas.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4657700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que en 1856 el Kilimanjaro fue representado por primera vez en la «carta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limace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», dibujada por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Rebmann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Erhardt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despertando entonces la curiosidad de varios exploradores que intentaron varias ascensiones.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44000">
        <p14:switch dir="r"/>
      </p:transition>
    </mc:Choice>
    <mc:Fallback xmlns="">
      <p:transition spd="slow" advTm="4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7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611560" y="4657700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es hasta 34 años después, en 1889, cuando el alemán Hans Meyer, el austriaco Ludwig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Purtscheller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el guía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chagga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Yohana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Lauwo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alcanzan la cima después de dos intentos que no pudieron completar.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1957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5536" y="4873724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Dendrosenecio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kilimanjari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es un molusco gigante que se encuentra en el monte Kilimanjaro en África , por debajo de los 4.000 metros (13.000 pies).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45000">
        <p14:flip dir="r"/>
      </p:transition>
    </mc:Choice>
    <mc:Fallback xmlns=""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8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8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382860"/>
            <a:ext cx="9144000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467544" y="4369668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Originalmente se conocía como 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Senecio</a:t>
            </a:r>
            <a:r>
              <a:rPr lang="es-ES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kilimanjari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, pero una reclasificación botánica reciente separó algunas especies que anteriormente estaban en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Senecio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, colocándola junto con varias otras especies en el nuevo género    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Dendrosenecio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382860"/>
            <a:ext cx="9144000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67544" y="4514671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Ambos géneros pertenecen a la familia 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Asteraceae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. Los moluscos gigantes del género 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Dendrosenecio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evolucionaron, hace aproximadamente un millón de años, a partir de un 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Senecio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que se estableció en el monte Kilimanjaro, y los que sobrevivieron se adaptaron a 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Dendrosenecio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kilimanjari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60000">
        <p15:prstTrans prst="wind"/>
      </p:transition>
    </mc:Choice>
    <mc:Fallback xmlns=""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3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3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5615608" y="1417340"/>
            <a:ext cx="352839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Posteriormente colonizó otras montañas de alguna manera (una distancia estándar para la dispersión de semillas por el viento es de unos pocos metros) y estas poblaciones aisladas se adaptaron de maneras diferentes a las de la población original, creando nuevas especies .</a:t>
            </a:r>
            <a:endParaRPr lang="es-ES" sz="2000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1957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5508104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1957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5508104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2000">
        <p14:gallery dir="l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67544" y="4081636"/>
            <a:ext cx="82089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no haya erupciones históricas registradas, el Kilimanjaro se considera durmiente ya que aún experimenta algunas sacudidas sísmicas y emite en ocasiones fumarolas a base de dióxido de carbono, dióxido de azufre y ácido clorhídrico en el fondo del cráter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Reusch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cuya temperatura en superficie alcanza los 78°C.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395536" y="436966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Cómo dos empresas locales tanzanas están ayudando a establecer un turismo ético en torno al Kilimanjaro. Tanto si quieres escalar la montaña más alta de África, el Kilimanjaro, ver la fauna africana en un safari o disfrutar de las hermosas playas de Tanzania….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755576" y="4657700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…un especialista que pueda llamar hogar a estos lugares mejorará tu experiencia. También podemos asegurarte que, si eliges la organización adecuada, tu visita también beneficiará a las comunidades locales.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88000">
        <p14:vortex dir="r"/>
      </p:transition>
    </mc:Choice>
    <mc:Fallback xmlns="">
      <p:transition spd="slow" advTm="8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8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8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65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3568" y="4369668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 Sociedad de Porteadores del Monte Kilimanjaro. Los porteadores del Kilimanjaro son hombres o mujeres dedicados cuyo trabajo consiste en ayudar a los turistas a llevar su equipo hasta la cumbre. Sin su ayuda, escalar el Kilimanjaro sólo sería un sueño para muchos visitantes.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95536" y="465770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embargo, muchos operadores turísticos de bajo coste ignoran los derechos humanos de los porteadores del Kilimanjaro, dejándoles expuestos a unas condiciones de trabajo deficientes y peligrosas y mal pagados.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7000">
        <p14:doors dir="vert"/>
      </p:transition>
    </mc:Choice>
    <mc:Fallback xmlns="">
      <p:transition spd="slow" advTm="5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3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43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Estromatolitos hace 3500 millones añ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7544" y="4585692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eso, la Sociedad de Porteadores del Monte Kilimanjaro se asegura de que, en cada ascensión, los porteadores reciban un salario justo, comida, ropa y condiciones para dormir.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3999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7544" y="4585692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cumbre del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Mawenzi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fue alcanzada el 29 de julio de 1912 por los alemanes Fritz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Klute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Eduard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Oehler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La fragilidad de sus rocas hace que sea una tarea muy difícil.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611560" y="4585692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principios del siglo XX, los alemanes empezaron a construir refugios en la montaña para facilitar el ascenso, pero cuando estalla la Primera Guerra Mundial se paralizan las subidas.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00">
        <p14:warp dir="in"/>
      </p:transition>
    </mc:Choice>
    <mc:Fallback xmlns="">
      <p:transition spd="slow" advTm="6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9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9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4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4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0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683568" y="4657700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vuelven a retomar a mediados de la década de 1920, cuando Richard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Reusch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volvió a subir encontrando un leopardo congelado, al que le cortó una oreja como prueba.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5536" y="4585692"/>
            <a:ext cx="8496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historia inspiraría a Hemingway para una de sus novelas. En 1927, un grupo de tres exploradores británicos fue encadenando ascensiones al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Mawenzi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al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convirtiendo a Sheila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MacDonald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primera mujer en escalar el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Uhuru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peak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48000">
        <p15:prstTrans prst="curtains"/>
      </p:transition>
    </mc:Choice>
    <mc:Fallback xmlns="">
      <p:transition spd="slow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5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83568" y="4873724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entonces, muchas de sus rutas han sido trabajadas para facilitar las ascensiones y poder realizar la subida en apenas unos días.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0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487372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Actualmente está regulado por las autoridades de Tanzania lo que nos obliga a conseguir un permiso especial y a ir acompañado de guías profesionales.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539552" y="4297660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montaña contiene tres conos volcánicos: el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Shira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Mawenzi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el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El magma del volcán se encuentra a 400 metros por debajo del cráter de la cumbre. El cráter se encuentra en la parte norte-occidental del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es de origen reciente.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00">
        <p14:warp dir="in"/>
      </p:transition>
    </mc:Choice>
    <mc:Fallback xmlns="">
      <p:transition spd="slow" advTm="6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2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7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7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827584" y="4657700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circular con bordes bien definidos y bien conservados, con paredes empinadas. El diámetro del hoyo es de unos 400 metros y 150 metros de profundidad.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6601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11560" y="4657700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vulcanismo del Kilimanjaro se inició durante el Plioceno y la creación de su edificio se desarrolló en cuatro grandes fases que emitieron en total 5.000 km³ de rocas volcánicas.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3000">
        <p14:ferris dir="l"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6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6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16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448780" y="4587979"/>
            <a:ext cx="8443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(5.895 m) es un enorme cráter de más 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2 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km de anchura en cuyo interior se encuentra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Reusch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un segundo cráter de aproximadamente 1,3 km de diámetro. Se considera un volcán dormido y aun hoy emite fumarolas menores.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38182" y="4896926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Mawenzi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(5.149 m) es la tercera cumbre más alta de África y se encuentra a unos 11 kilómetros al Este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Su punto más alto es Hans Meyer Point.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5000">
        <p:checker/>
      </p:transition>
    </mc:Choice>
    <mc:Fallback xmlns="">
      <p:transition spd="slow" advTm="4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1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55576" y="4585692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Shira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(3.962 m) es el más antiguo de los tres y en consecuencia el más desgastado. Se trata de una meseta relativamente plana con los flancos Norte y Este cubiertos de materiales procedentes de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79512" y="4297660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su base en el Valle del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Rift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hasta la cumbre en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Uhuru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Peak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(en el monte 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Kibo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lo que convierte al Kilimanjaro en el pico aislado mas alto del mundo y nos regala una de las imágenes más bonitas de África con su característica estampa cónica de montaña perfecta, visible desde varios cientos de kilómetros a la redonda.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323528" y="436966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 glaciares de su cumbre, a los que popularmente se ha llamado «nieves del Kilimanjaro«,  han sido objeto de varios estudios que alertan de su retroceso, aunque no hay acuerdo sobre si su disminución es o no consecuencia del calentamiento global del planeta.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7000">
        <p14:conveyor dir="l"/>
      </p:transition>
    </mc:Choice>
    <mc:Fallback xmlns="">
      <p:transition spd="slow" advTm="8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4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4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4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9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3999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11560" y="4657700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Subir el pico Kilimanjaro es un reto que tratan de superar anualmente miles de personas. Existen rutas bien establecidas por todas sus vertientes, si bien la ruta 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Marangu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y la ruta 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Machame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son las más empleadas.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15 Imagen" descr="1957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971600" y="4945732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 </a:t>
            </a:r>
            <a:r>
              <a:rPr lang="es-ES" i="1" dirty="0" err="1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trekking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Kilimanjaro permite alcanzar la cima de esta montaña sin emplear técnicas ni material de escalada.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467544" y="4585692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subida al Kilimanjaro está regulada por las autoridades de Tanzania lo que obliga a obtener el correspondiente permiso, siendo obligatorio acompañarse de guías locales debidamente acreditados.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66000">
        <p14:prism isContent="1"/>
      </p:transition>
    </mc:Choice>
    <mc:Fallback xmlns="">
      <p:transition spd="slow" advTm="6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5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1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1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upercontinente Pange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55576" y="4585692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Volcanes inactivos. </a:t>
            </a:r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acuerdo con investigaciones, el Kilimanjaro se formo a partir de erupciones de tipo hawaiana las cuales se caracterizan por emitir lava basáltico sin gas.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4585692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expulsión de lava y la forma misma de los volcanes, estratovolcanes, dieron origen a la montaña. Aunque se desconoce cuándo fue la última erupción de alguno de los 3 volcanes, se cree que estos están inactivos.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48000">
        <p15:prstTrans prst="origami"/>
      </p:transition>
    </mc:Choice>
    <mc:Fallback xmlns="">
      <p:transition spd="slow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55576" y="4945732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quiere decir que son volcanes con tan baja actividad que se considera poco probable que vuelvan a entrar en erupción o tener actividad.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83568" y="487372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monte Kilimanjaro es una montaña sólida compuesta principalmente por roca proveniente del interior de la tierra por actividades volcánicas.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0">
        <p:checker/>
      </p:transition>
    </mc:Choice>
    <mc:Fallback xmlns="">
      <p:transition spd="slow" advTm="4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6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6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45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23528" y="4081636"/>
            <a:ext cx="86409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</a:rPr>
              <a:t>Los glaciares del Kilimanjaro desaparecerán en menos de 20 años. Investigadores</a:t>
            </a:r>
          </a:p>
          <a:p>
            <a:r>
              <a:rPr lang="es-ES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</a:rPr>
              <a:t>estadounidenses han estudiado la capa de hielo que queda en la cumbre de la montaña del Kilimanjaro, y han concluido que podría desaparecer en dos décadas o antes. La principal causa de su desaparición podría ser el aumento de las temperaturas en todo el planeta,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</a:effectLst>
            </a:endParaRPr>
          </a:p>
        </p:txBody>
      </p:sp>
      <p:pic>
        <p:nvPicPr>
          <p:cNvPr id="15" name="14 Imagen" descr="354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5536" y="4081636"/>
            <a:ext cx="84249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Realmente, el Kilimanjaro es una montaña impresionante. Todos los visitantes que vienen a hacer un safari en África quedan maravillados de este lugar. Resulta idílico ver cómo la sabana, con sus animales libres y salvajes viven a los pies de este impresionante monte. Probablemente, las fotografías más bonitas de los safaris en África tengan como telón de fondo el Kilimanjaro. </a:t>
            </a:r>
            <a:endParaRPr lang="es-ES" i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82000">
        <p14:prism isContent="1" isInverted="1"/>
      </p:transition>
    </mc:Choice>
    <mc:Fallback>
      <p:transition spd="slow" advTm="8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37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92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WordArt 2"/>
          <p:cNvSpPr>
            <a:spLocks noChangeArrowheads="1" noChangeShapeType="1" noTextEdit="1"/>
          </p:cNvSpPr>
          <p:nvPr/>
        </p:nvSpPr>
        <p:spPr bwMode="auto">
          <a:xfrm>
            <a:off x="1331640" y="137198"/>
            <a:ext cx="6264696" cy="1064118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66667"/>
              </a:avLst>
            </a:prstTxWarp>
            <a:scene3d>
              <a:camera prst="perspectiveAbove"/>
              <a:lightRig rig="legacyHarsh3" dir="t"/>
            </a:scene3d>
            <a:sp3d extrusionH="4302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Música Enlazada: </a:t>
            </a:r>
          </a:p>
        </p:txBody>
      </p:sp>
      <p:sp>
        <p:nvSpPr>
          <p:cNvPr id="89091" name="WordArt 3"/>
          <p:cNvSpPr>
            <a:spLocks noChangeArrowheads="1" noChangeShapeType="1" noTextEdit="1"/>
          </p:cNvSpPr>
          <p:nvPr/>
        </p:nvSpPr>
        <p:spPr bwMode="auto">
          <a:xfrm>
            <a:off x="1907704" y="1071550"/>
            <a:ext cx="4824536" cy="849846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Títulos: </a:t>
            </a:r>
          </a:p>
        </p:txBody>
      </p:sp>
      <p:sp>
        <p:nvSpPr>
          <p:cNvPr id="75787" name="WordArt 11"/>
          <p:cNvSpPr>
            <a:spLocks noChangeArrowheads="1" noChangeShapeType="1" noTextEdit="1"/>
          </p:cNvSpPr>
          <p:nvPr/>
        </p:nvSpPr>
        <p:spPr bwMode="auto">
          <a:xfrm>
            <a:off x="1043608" y="3217540"/>
            <a:ext cx="6696744" cy="72008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Gun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 ( Gerard Marino )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EBFA"/>
                  </a:gs>
                  <a:gs pos="30000">
                    <a:srgbClr val="C4D6EB"/>
                  </a:gs>
                  <a:gs pos="60001">
                    <a:srgbClr val="85C2FF"/>
                  </a:gs>
                  <a:gs pos="100000">
                    <a:srgbClr val="5E9EFF"/>
                  </a:gs>
                </a:gsLst>
                <a:lin ang="18900000" scaled="1"/>
              </a:gradFill>
              <a:effectLst>
                <a:prstShdw prst="shdw17" dist="17961" dir="13500000">
                  <a:srgbClr val="385F99"/>
                </a:prstShdw>
                <a:reflection blurRad="6350" stA="60000" endA="900" endPos="58000" dir="5400000" sy="-100000" algn="bl" rotWithShape="0"/>
              </a:effectLst>
              <a:latin typeface="Georgia" pitchFamily="18" charset="0"/>
            </a:endParaRPr>
          </a:p>
        </p:txBody>
      </p:sp>
      <p:sp>
        <p:nvSpPr>
          <p:cNvPr id="8" name="WordArt 11"/>
          <p:cNvSpPr>
            <a:spLocks noChangeArrowheads="1" noChangeShapeType="1" noTextEdit="1"/>
          </p:cNvSpPr>
          <p:nvPr/>
        </p:nvSpPr>
        <p:spPr bwMode="auto">
          <a:xfrm>
            <a:off x="1043608" y="2137420"/>
            <a:ext cx="6408712" cy="67373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Claro de Luna ( Stanley Black )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latin typeface="Georgia" pitchFamily="18" charset="0"/>
              </a:rPr>
              <a:t>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EBFA"/>
                  </a:gs>
                  <a:gs pos="30000">
                    <a:srgbClr val="C4D6EB"/>
                  </a:gs>
                  <a:gs pos="60001">
                    <a:srgbClr val="85C2FF"/>
                  </a:gs>
                  <a:gs pos="100000">
                    <a:srgbClr val="5E9EFF"/>
                  </a:gs>
                </a:gsLst>
                <a:lin ang="18900000" scaled="1"/>
              </a:gradFill>
              <a:latin typeface="Georgia" pitchFamily="18" charset="0"/>
            </a:endParaRPr>
          </a:p>
        </p:txBody>
      </p:sp>
      <p:sp>
        <p:nvSpPr>
          <p:cNvPr id="9" name="WordArt 11"/>
          <p:cNvSpPr>
            <a:spLocks noChangeArrowheads="1" noChangeShapeType="1" noTextEdit="1"/>
          </p:cNvSpPr>
          <p:nvPr/>
        </p:nvSpPr>
        <p:spPr bwMode="auto">
          <a:xfrm>
            <a:off x="827584" y="4225652"/>
            <a:ext cx="7272808" cy="7920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b="1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600" b="1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Once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Upon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 a Time in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the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 West  ( Patricia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Janeckova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 ) </a:t>
            </a:r>
            <a:r>
              <a:rPr lang="es-ES" sz="3600" b="1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Georgia" pitchFamily="18" charset="0"/>
              </a:rPr>
              <a:t> </a:t>
            </a:r>
            <a:endParaRPr lang="es-ES" sz="3600" b="1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EBFA"/>
                  </a:gs>
                  <a:gs pos="30000">
                    <a:srgbClr val="C4D6EB"/>
                  </a:gs>
                  <a:gs pos="60001">
                    <a:srgbClr val="85C2FF"/>
                  </a:gs>
                  <a:gs pos="100000">
                    <a:srgbClr val="5E9EFF"/>
                  </a:gs>
                </a:gsLst>
                <a:lin ang="18900000" scaled="1"/>
              </a:gradFill>
              <a:effectLst>
                <a:prstShdw prst="shdw17" dist="17961" dir="13500000">
                  <a:srgbClr val="385F99"/>
                </a:prstShdw>
                <a:reflection blurRad="6350" stA="60000" endA="900" endPos="58000" dir="5400000" sy="-100000" algn="bl" rotWithShape="0"/>
              </a:effectLst>
              <a:latin typeface="Georgia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1794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- FOTOGRAFIA POETICA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 FOTOGRAFIA POETICA --</Template>
  <TotalTime>0</TotalTime>
  <Words>2246</Words>
  <Application>Microsoft Office PowerPoint</Application>
  <PresentationFormat>Presentación en pantalla (16:10)</PresentationFormat>
  <Paragraphs>69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7" baseType="lpstr">
      <vt:lpstr>Arial</vt:lpstr>
      <vt:lpstr>Arial Black</vt:lpstr>
      <vt:lpstr>Calibri</vt:lpstr>
      <vt:lpstr>Georgia</vt:lpstr>
      <vt:lpstr>High Tower Text</vt:lpstr>
      <vt:lpstr>Kristen ITC</vt:lpstr>
      <vt:lpstr>Lucida Bright</vt:lpstr>
      <vt:lpstr>Times New Roman</vt:lpstr>
      <vt:lpstr>-- FOTOGRAFIA POETICA --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2015-05-11T01:46:45Z</dcterms:created>
  <dcterms:modified xsi:type="dcterms:W3CDTF">2024-01-20T10:12:29Z</dcterms:modified>
</cp:coreProperties>
</file>