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slideLayouts/slideLayout1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63"/>
  </p:notesMasterIdLst>
  <p:sldIdLst>
    <p:sldId id="256" r:id="rId4"/>
    <p:sldId id="393" r:id="rId5"/>
    <p:sldId id="318" r:id="rId6"/>
    <p:sldId id="320" r:id="rId7"/>
    <p:sldId id="321" r:id="rId8"/>
    <p:sldId id="324" r:id="rId9"/>
    <p:sldId id="322" r:id="rId10"/>
    <p:sldId id="325" r:id="rId11"/>
    <p:sldId id="386" r:id="rId12"/>
    <p:sldId id="387" r:id="rId13"/>
    <p:sldId id="388" r:id="rId14"/>
    <p:sldId id="327" r:id="rId15"/>
    <p:sldId id="328" r:id="rId16"/>
    <p:sldId id="330" r:id="rId17"/>
    <p:sldId id="331" r:id="rId18"/>
    <p:sldId id="332" r:id="rId19"/>
    <p:sldId id="333" r:id="rId20"/>
    <p:sldId id="335" r:id="rId21"/>
    <p:sldId id="336" r:id="rId22"/>
    <p:sldId id="345" r:id="rId23"/>
    <p:sldId id="349" r:id="rId24"/>
    <p:sldId id="338" r:id="rId25"/>
    <p:sldId id="337" r:id="rId26"/>
    <p:sldId id="347" r:id="rId27"/>
    <p:sldId id="343" r:id="rId28"/>
    <p:sldId id="370" r:id="rId29"/>
    <p:sldId id="344" r:id="rId30"/>
    <p:sldId id="348" r:id="rId31"/>
    <p:sldId id="351" r:id="rId32"/>
    <p:sldId id="352" r:id="rId33"/>
    <p:sldId id="353" r:id="rId34"/>
    <p:sldId id="356" r:id="rId35"/>
    <p:sldId id="357" r:id="rId36"/>
    <p:sldId id="358" r:id="rId37"/>
    <p:sldId id="389" r:id="rId38"/>
    <p:sldId id="361" r:id="rId39"/>
    <p:sldId id="362" r:id="rId40"/>
    <p:sldId id="359" r:id="rId41"/>
    <p:sldId id="363" r:id="rId42"/>
    <p:sldId id="364" r:id="rId43"/>
    <p:sldId id="342" r:id="rId44"/>
    <p:sldId id="366" r:id="rId45"/>
    <p:sldId id="367" r:id="rId46"/>
    <p:sldId id="368" r:id="rId47"/>
    <p:sldId id="372" r:id="rId48"/>
    <p:sldId id="392" r:id="rId49"/>
    <p:sldId id="391" r:id="rId50"/>
    <p:sldId id="383" r:id="rId51"/>
    <p:sldId id="384" r:id="rId52"/>
    <p:sldId id="377" r:id="rId53"/>
    <p:sldId id="373" r:id="rId54"/>
    <p:sldId id="374" r:id="rId55"/>
    <p:sldId id="376" r:id="rId56"/>
    <p:sldId id="379" r:id="rId57"/>
    <p:sldId id="380" r:id="rId58"/>
    <p:sldId id="381" r:id="rId59"/>
    <p:sldId id="390" r:id="rId60"/>
    <p:sldId id="385" r:id="rId61"/>
    <p:sldId id="394" r:id="rId62"/>
  </p:sldIdLst>
  <p:sldSz cx="9144000" cy="5715000" type="screen16x10"/>
  <p:notesSz cx="6858000" cy="9144000"/>
  <p:photoAlbum/>
  <p:defaultTextStyle>
    <a:defPPr>
      <a:defRPr lang="es-ES"/>
    </a:defPPr>
    <a:lvl1pPr algn="l" rtl="0" eaLnBrk="0" fontAlgn="base" hangingPunct="0">
      <a:spcBef>
        <a:spcPct val="0"/>
      </a:spcBef>
      <a:spcAft>
        <a:spcPct val="0"/>
      </a:spcAft>
      <a:defRPr kern="1200">
        <a:solidFill>
          <a:schemeClr val="tx1"/>
        </a:solidFill>
        <a:latin typeface="Arial" charset="0"/>
        <a:ea typeface="+mn-ea"/>
        <a:cs typeface="Arial" charset="0"/>
      </a:defRPr>
    </a:lvl1pPr>
    <a:lvl2pPr marL="457200" algn="l" rtl="0" eaLnBrk="0" fontAlgn="base" hangingPunct="0">
      <a:spcBef>
        <a:spcPct val="0"/>
      </a:spcBef>
      <a:spcAft>
        <a:spcPct val="0"/>
      </a:spcAft>
      <a:defRPr kern="1200">
        <a:solidFill>
          <a:schemeClr val="tx1"/>
        </a:solidFill>
        <a:latin typeface="Arial" charset="0"/>
        <a:ea typeface="+mn-ea"/>
        <a:cs typeface="Arial" charset="0"/>
      </a:defRPr>
    </a:lvl2pPr>
    <a:lvl3pPr marL="914400" algn="l" rtl="0" eaLnBrk="0" fontAlgn="base" hangingPunct="0">
      <a:spcBef>
        <a:spcPct val="0"/>
      </a:spcBef>
      <a:spcAft>
        <a:spcPct val="0"/>
      </a:spcAft>
      <a:defRPr kern="1200">
        <a:solidFill>
          <a:schemeClr val="tx1"/>
        </a:solidFill>
        <a:latin typeface="Arial" charset="0"/>
        <a:ea typeface="+mn-ea"/>
        <a:cs typeface="Arial" charset="0"/>
      </a:defRPr>
    </a:lvl3pPr>
    <a:lvl4pPr marL="1371600" algn="l" rtl="0" eaLnBrk="0" fontAlgn="base" hangingPunct="0">
      <a:spcBef>
        <a:spcPct val="0"/>
      </a:spcBef>
      <a:spcAft>
        <a:spcPct val="0"/>
      </a:spcAft>
      <a:defRPr kern="1200">
        <a:solidFill>
          <a:schemeClr val="tx1"/>
        </a:solidFill>
        <a:latin typeface="Arial" charset="0"/>
        <a:ea typeface="+mn-ea"/>
        <a:cs typeface="Arial" charset="0"/>
      </a:defRPr>
    </a:lvl4pPr>
    <a:lvl5pPr marL="1828800" algn="l" rtl="0" eaLnBrk="0" fontAlgn="base" hangingPunct="0">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N+DTmdZDqtaie2Yxn1K7bA==" hashData="5mpD6BeKhbLohic2olBaCRo/EBo="/>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3D06"/>
    <a:srgbClr val="FF0000"/>
    <a:srgbClr val="00FF00"/>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427" autoAdjust="0"/>
    <p:restoredTop sz="94660"/>
  </p:normalViewPr>
  <p:slideViewPr>
    <p:cSldViewPr>
      <p:cViewPr>
        <p:scale>
          <a:sx n="60" d="100"/>
          <a:sy n="60" d="100"/>
        </p:scale>
        <p:origin x="576" y="398"/>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notesMaster" Target="notesMasters/notesMaster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sz="1200" smtClean="0">
                <a:latin typeface="Calibri"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smtClean="0">
                <a:latin typeface="Calibri" pitchFamily="34" charset="0"/>
              </a:defRPr>
            </a:lvl1pPr>
          </a:lstStyle>
          <a:p>
            <a:pPr>
              <a:defRPr/>
            </a:pPr>
            <a:fld id="{9498ECCA-D3ED-4210-B265-750A11B9DC09}" type="datetimeFigureOut">
              <a:rPr lang="es-ES"/>
              <a:pPr>
                <a:defRPr/>
              </a:pPr>
              <a:t>15/10/2024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smtClean="0">
                <a:latin typeface="Calibri"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itchFamily="34" charset="0"/>
              </a:defRPr>
            </a:lvl1pPr>
          </a:lstStyle>
          <a:p>
            <a:pPr>
              <a:defRPr/>
            </a:pPr>
            <a:fld id="{A957DC70-D15F-4253-82AB-7FFE87231C78}" type="slidenum">
              <a:rPr lang="es-ES" altLang="es-ES"/>
              <a:pPr>
                <a:defRPr/>
              </a:pPr>
              <a:t>‹Nº›</a:t>
            </a:fld>
            <a:endParaRPr lang="es-ES" alt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pPr>
              <a:defRPr/>
            </a:pPr>
            <a:fld id="{A957DC70-D15F-4253-82AB-7FFE87231C78}" type="slidenum">
              <a:rPr lang="es-ES" altLang="es-ES" smtClean="0"/>
              <a:pPr>
                <a:defRPr/>
              </a:pPr>
              <a:t>2</a:t>
            </a:fld>
            <a:endParaRPr lang="es-ES" alt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1443"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61444" name="3 Marcador de número de diapositiva"/>
          <p:cNvSpPr>
            <a:spLocks noGrp="1"/>
          </p:cNvSpPr>
          <p:nvPr>
            <p:ph type="sldNum" sz="quarter" idx="5"/>
          </p:nvPr>
        </p:nvSpPr>
        <p:spPr bwMode="auto">
          <a:noFill/>
          <a:ln>
            <a:miter lim="800000"/>
            <a:headEnd/>
            <a:tailEnd/>
          </a:ln>
        </p:spPr>
        <p:txBody>
          <a:bodyPr/>
          <a:lstStyle/>
          <a:p>
            <a:fld id="{2F9A3C79-1A40-4D16-AE28-8CEF6280E05E}" type="slidenum">
              <a:rPr lang="es-ES" altLang="es-ES"/>
              <a:pPr/>
              <a:t>31</a:t>
            </a:fld>
            <a:endParaRPr lang="es-ES" alt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0419"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60420" name="3 Marcador de número de diapositiva"/>
          <p:cNvSpPr>
            <a:spLocks noGrp="1"/>
          </p:cNvSpPr>
          <p:nvPr>
            <p:ph type="sldNum" sz="quarter" idx="5"/>
          </p:nvPr>
        </p:nvSpPr>
        <p:spPr bwMode="auto">
          <a:noFill/>
          <a:ln>
            <a:miter lim="800000"/>
            <a:headEnd/>
            <a:tailEnd/>
          </a:ln>
        </p:spPr>
        <p:txBody>
          <a:bodyPr/>
          <a:lstStyle/>
          <a:p>
            <a:fld id="{6D71FF97-0500-4312-92AA-90FD81720372}" type="slidenum">
              <a:rPr lang="es-ES" altLang="es-ES"/>
              <a:pPr/>
              <a:t>35</a:t>
            </a:fld>
            <a:endParaRPr lang="es-ES" alt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12C77513-E897-4DFA-8C4A-34C0D1E92D0A}" type="datetimeFigureOut">
              <a:rPr lang="es-ES"/>
              <a:pPr>
                <a:defRPr/>
              </a:pPr>
              <a:t>15/10/2024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3B33869-40DE-4102-A5D3-406537C32960}" type="slidenum">
              <a:rPr lang="es-ES" altLang="es-ES"/>
              <a:pPr>
                <a:defRPr/>
              </a:pPr>
              <a:t>‹Nº›</a:t>
            </a:fld>
            <a:endParaRPr lang="es-ES" altLang="es-ES"/>
          </a:p>
        </p:txBody>
      </p:sp>
    </p:spTree>
  </p:cSld>
  <p:clrMapOvr>
    <a:masterClrMapping/>
  </p:clrMapOvr>
  <p:transition spd="med" advTm="8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180EC7B-8811-4E06-9529-94EF298638AE}" type="datetimeFigureOut">
              <a:rPr lang="es-ES"/>
              <a:pPr>
                <a:defRPr/>
              </a:pPr>
              <a:t>15/10/2024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7F5401A-B5C3-4FC9-AA4A-72FE8976A564}" type="slidenum">
              <a:rPr lang="es-ES" altLang="es-ES"/>
              <a:pPr>
                <a:defRPr/>
              </a:pPr>
              <a:t>‹Nº›</a:t>
            </a:fld>
            <a:endParaRPr lang="es-ES" altLang="es-ES"/>
          </a:p>
        </p:txBody>
      </p:sp>
    </p:spTree>
  </p:cSld>
  <p:clrMapOvr>
    <a:masterClrMapping/>
  </p:clrMapOvr>
  <p:transition spd="med" advTm="8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56BC228E-B8F5-4D9A-904F-5DEB48A985AE}" type="datetimeFigureOut">
              <a:rPr lang="es-ES"/>
              <a:pPr>
                <a:defRPr/>
              </a:pPr>
              <a:t>15/10/2024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C334B4E-2F65-4DC6-8B8A-4C4C63B9699D}" type="slidenum">
              <a:rPr lang="es-ES" altLang="es-ES"/>
              <a:pPr>
                <a:defRPr/>
              </a:pPr>
              <a:t>‹Nº›</a:t>
            </a:fld>
            <a:endParaRPr lang="es-ES" altLang="es-ES"/>
          </a:p>
        </p:txBody>
      </p:sp>
    </p:spTree>
  </p:cSld>
  <p:clrMapOvr>
    <a:masterClrMapping/>
  </p:clrMapOvr>
  <p:transition spd="med" advTm="8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0CD1E007-32E5-4487-B685-75E2549F69CC}" type="datetimeFigureOut">
              <a:rPr lang="es-ES"/>
              <a:pPr>
                <a:defRPr/>
              </a:pPr>
              <a:t>15/10/2024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33E12E4-8585-4227-8D1A-CA69A37FF492}" type="slidenum">
              <a:rPr lang="es-ES" altLang="es-ES"/>
              <a:pPr>
                <a:defRPr/>
              </a:pPr>
              <a:t>‹Nº›</a:t>
            </a:fld>
            <a:endParaRPr lang="es-ES" altLang="es-ES"/>
          </a:p>
        </p:txBody>
      </p:sp>
    </p:spTree>
  </p:cSld>
  <p:clrMapOvr>
    <a:masterClrMapping/>
  </p:clrMapOvr>
  <p:transition spd="med" advTm="8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69298D28-3891-4E94-8786-8E6DCFC0DE69}" type="datetimeFigureOut">
              <a:rPr lang="es-ES"/>
              <a:pPr>
                <a:defRPr/>
              </a:pPr>
              <a:t>15/10/2024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2DBEBE04-058E-4615-9D06-52524815AE61}" type="slidenum">
              <a:rPr lang="es-ES" altLang="es-ES"/>
              <a:pPr>
                <a:defRPr/>
              </a:pPr>
              <a:t>‹Nº›</a:t>
            </a:fld>
            <a:endParaRPr lang="es-ES" altLang="es-ES"/>
          </a:p>
        </p:txBody>
      </p:sp>
    </p:spTree>
  </p:cSld>
  <p:clrMapOvr>
    <a:masterClrMapping/>
  </p:clrMapOvr>
  <p:transition spd="med" advTm="8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B554D094-62B2-42F0-AB52-FAEB35FE0BE8}" type="datetimeFigureOut">
              <a:rPr lang="es-ES"/>
              <a:pPr>
                <a:defRPr/>
              </a:pPr>
              <a:t>15/10/2024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4C262B1A-3D71-4FF7-9622-6CD759FB878B}" type="slidenum">
              <a:rPr lang="es-ES" altLang="es-ES"/>
              <a:pPr>
                <a:defRPr/>
              </a:pPr>
              <a:t>‹Nº›</a:t>
            </a:fld>
            <a:endParaRPr lang="es-ES" altLang="es-ES"/>
          </a:p>
        </p:txBody>
      </p:sp>
    </p:spTree>
  </p:cSld>
  <p:clrMapOvr>
    <a:masterClrMapping/>
  </p:clrMapOvr>
  <p:transition spd="med" advTm="8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B5843775-949C-44F4-8F21-864C7CC164DF}" type="datetimeFigureOut">
              <a:rPr lang="es-ES"/>
              <a:pPr>
                <a:defRPr/>
              </a:pPr>
              <a:t>15/10/2024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59096013-A14B-4718-BF1B-FFE8329F6ABD}" type="slidenum">
              <a:rPr lang="es-ES" altLang="es-ES"/>
              <a:pPr>
                <a:defRPr/>
              </a:pPr>
              <a:t>‹Nº›</a:t>
            </a:fld>
            <a:endParaRPr lang="es-ES" altLang="es-ES"/>
          </a:p>
        </p:txBody>
      </p:sp>
    </p:spTree>
  </p:cSld>
  <p:clrMapOvr>
    <a:masterClrMapping/>
  </p:clrMapOvr>
  <p:transition spd="med" advTm="8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67D3E29B-9B17-4D90-A32B-ECBDFEB3526A}" type="datetimeFigureOut">
              <a:rPr lang="es-ES"/>
              <a:pPr>
                <a:defRPr/>
              </a:pPr>
              <a:t>15/10/2024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5236898-D0BF-42D3-9BD9-2AD829A7E6D0}" type="slidenum">
              <a:rPr lang="es-ES" altLang="es-ES"/>
              <a:pPr>
                <a:defRPr/>
              </a:pPr>
              <a:t>‹Nº›</a:t>
            </a:fld>
            <a:endParaRPr lang="es-ES" altLang="es-ES"/>
          </a:p>
        </p:txBody>
      </p:sp>
    </p:spTree>
  </p:cSld>
  <p:clrMapOvr>
    <a:masterClrMapping/>
  </p:clrMapOvr>
  <p:transition spd="med" advTm="8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33AD6B50-6D5C-4B06-99BE-EDDD9A68D51A}" type="datetimeFigureOut">
              <a:rPr lang="es-ES"/>
              <a:pPr>
                <a:defRPr/>
              </a:pPr>
              <a:t>15/10/2024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481A2BFE-8942-48E2-9159-11C659EF082C}" type="slidenum">
              <a:rPr lang="es-ES" altLang="es-ES"/>
              <a:pPr>
                <a:defRPr/>
              </a:pPr>
              <a:t>‹Nº›</a:t>
            </a:fld>
            <a:endParaRPr lang="es-ES" altLang="es-ES"/>
          </a:p>
        </p:txBody>
      </p:sp>
    </p:spTree>
  </p:cSld>
  <p:clrMapOvr>
    <a:masterClrMapping/>
  </p:clrMapOvr>
  <p:transition spd="med" advTm="8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30FC53C-8573-4A8F-9024-71162949471E}" type="datetimeFigureOut">
              <a:rPr lang="es-ES"/>
              <a:pPr>
                <a:defRPr/>
              </a:pPr>
              <a:t>15/10/2024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43469A9-93D1-4217-84CB-1DA177BD3AFA}" type="slidenum">
              <a:rPr lang="es-ES" altLang="es-ES"/>
              <a:pPr>
                <a:defRPr/>
              </a:pPr>
              <a:t>‹Nº›</a:t>
            </a:fld>
            <a:endParaRPr lang="es-ES" altLang="es-ES"/>
          </a:p>
        </p:txBody>
      </p:sp>
    </p:spTree>
  </p:cSld>
  <p:clrMapOvr>
    <a:masterClrMapping/>
  </p:clrMapOvr>
  <p:transition spd="med" advTm="8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2A25C8B-53F8-4E0A-A542-AC2690E0FB7F}" type="datetimeFigureOut">
              <a:rPr lang="es-ES"/>
              <a:pPr>
                <a:defRPr/>
              </a:pPr>
              <a:t>15/10/2024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91871D5-2853-4C83-8874-630A70F41C71}" type="slidenum">
              <a:rPr lang="es-ES" altLang="es-ES"/>
              <a:pPr>
                <a:defRPr/>
              </a:pPr>
              <a:t>‹Nº›</a:t>
            </a:fld>
            <a:endParaRPr lang="es-ES" altLang="es-ES"/>
          </a:p>
        </p:txBody>
      </p:sp>
    </p:spTree>
  </p:cSld>
  <p:clrMapOvr>
    <a:masterClrMapping/>
  </p:clrMapOvr>
  <p:transition spd="med" advTm="8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34381705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eaLnBrk="1" hangingPunct="1">
              <a:defRPr sz="1200" smtClean="0">
                <a:solidFill>
                  <a:srgbClr val="FFFFFF"/>
                </a:solidFill>
                <a:latin typeface="Calibri" pitchFamily="34" charset="0"/>
              </a:defRPr>
            </a:lvl1pPr>
          </a:lstStyle>
          <a:p>
            <a:pPr>
              <a:defRPr/>
            </a:pPr>
            <a:fld id="{BD317BFB-E36D-442E-9CA2-2F4025D88099}" type="datetimeFigureOut">
              <a:rPr lang="es-ES"/>
              <a:pPr>
                <a:defRPr/>
              </a:pPr>
              <a:t>15/10/2024</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FFFFFF"/>
                </a:solidFill>
                <a:latin typeface="Calibri" pitchFamily="34" charset="0"/>
              </a:defRPr>
            </a:lvl1pPr>
          </a:lstStyle>
          <a:p>
            <a:pPr>
              <a:defRPr/>
            </a:pPr>
            <a:fld id="{09404EE1-C6EA-40B8-8015-7AB611D4E3B0}" type="slidenum">
              <a:rPr lang="es-ES" altLang="es-ES"/>
              <a:pPr>
                <a:defRPr/>
              </a:pPr>
              <a:t>‹Nº›</a:t>
            </a:fld>
            <a:endParaRPr lang="es-ES" alt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8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628650" y="304800"/>
            <a:ext cx="7886700" cy="11049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n-US" smtClean="0"/>
              <a:t>Haga clic para modificar el estilo de título del patrón</a:t>
            </a:r>
          </a:p>
        </p:txBody>
      </p:sp>
      <p:sp>
        <p:nvSpPr>
          <p:cNvPr id="2051" name="Marcador de texto 2"/>
          <p:cNvSpPr>
            <a:spLocks noGrp="1"/>
          </p:cNvSpPr>
          <p:nvPr>
            <p:ph type="body" idx="1"/>
          </p:nvPr>
        </p:nvSpPr>
        <p:spPr bwMode="auto">
          <a:xfrm>
            <a:off x="628650" y="1520825"/>
            <a:ext cx="7886700" cy="36274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28650" y="5297488"/>
            <a:ext cx="2057400" cy="303212"/>
          </a:xfrm>
          <a:prstGeom prst="rect">
            <a:avLst/>
          </a:prstGeom>
        </p:spPr>
        <p:txBody>
          <a:bodyPr vert="horz" wrap="square" lIns="91440" tIns="45720" rIns="91440" bIns="45720" numCol="1" anchor="ctr" anchorCtr="0" compatLnSpc="1">
            <a:prstTxWarp prst="textNoShape">
              <a:avLst/>
            </a:prstTxWarp>
          </a:bodyPr>
          <a:lstStyle>
            <a:lvl1pPr eaLnBrk="1" hangingPunct="1">
              <a:defRPr sz="1200" smtClean="0">
                <a:solidFill>
                  <a:srgbClr val="898989"/>
                </a:solidFill>
                <a:latin typeface="Calibri" pitchFamily="34" charset="0"/>
              </a:defRPr>
            </a:lvl1pPr>
          </a:lstStyle>
          <a:p>
            <a:pPr>
              <a:defRPr/>
            </a:pPr>
            <a:fld id="{D1AC9BE9-2987-4D49-B0E8-02075B3780AA}" type="datetimeFigureOut">
              <a:rPr lang="es-ES"/>
              <a:pPr>
                <a:defRPr/>
              </a:pPr>
              <a:t>15/10/2024</a:t>
            </a:fld>
            <a:endParaRPr lang="es-ES"/>
          </a:p>
        </p:txBody>
      </p:sp>
      <p:sp>
        <p:nvSpPr>
          <p:cNvPr id="5" name="Marcador de pie de página 4"/>
          <p:cNvSpPr>
            <a:spLocks noGrp="1"/>
          </p:cNvSpPr>
          <p:nvPr>
            <p:ph type="ftr" sz="quarter" idx="3"/>
          </p:nvPr>
        </p:nvSpPr>
        <p:spPr>
          <a:xfrm>
            <a:off x="3028950" y="5297488"/>
            <a:ext cx="3086100" cy="303212"/>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smtClean="0">
                <a:solidFill>
                  <a:srgbClr val="898989"/>
                </a:solidFill>
                <a:latin typeface="Calibri" pitchFamily="34" charset="0"/>
              </a:defRPr>
            </a:lvl1pPr>
          </a:lstStyle>
          <a:p>
            <a:pPr>
              <a:defRPr/>
            </a:pPr>
            <a:endParaRPr lang="es-ES"/>
          </a:p>
        </p:txBody>
      </p:sp>
      <p:sp>
        <p:nvSpPr>
          <p:cNvPr id="6" name="Marcador de número de diapositiva 5"/>
          <p:cNvSpPr>
            <a:spLocks noGrp="1"/>
          </p:cNvSpPr>
          <p:nvPr>
            <p:ph type="sldNum" sz="quarter" idx="4"/>
          </p:nvPr>
        </p:nvSpPr>
        <p:spPr>
          <a:xfrm>
            <a:off x="6457950" y="5297488"/>
            <a:ext cx="2057400" cy="303212"/>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Calibri" pitchFamily="34" charset="0"/>
              </a:defRPr>
            </a:lvl1pPr>
          </a:lstStyle>
          <a:p>
            <a:pPr>
              <a:defRPr/>
            </a:pPr>
            <a:fld id="{B580BBF9-0B46-49B2-B1B1-E171E255352C}" type="slidenum">
              <a:rPr lang="es-ES" altLang="en-US"/>
              <a:pPr>
                <a:defRPr/>
              </a:pPr>
              <a:t>‹Nº›</a:t>
            </a:fld>
            <a:endParaRPr lang="es-ES" altLang="en-US"/>
          </a:p>
        </p:txBody>
      </p:sp>
    </p:spTree>
  </p:cSld>
  <p:clrMap bg1="lt1" tx1="dk1" bg2="lt2" tx2="dk2" accent1="accent1" accent2="accent2" accent3="accent3" accent4="accent4" accent5="accent5" accent6="accent6" hlink="hlink" folHlink="folHlink"/>
  <p:transition spd="med" advTm="8000">
    <p:split orient="vert"/>
  </p:transition>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2703389342"/>
      </p:ext>
    </p:extLst>
  </p:cSld>
  <p:clrMap bg1="lt1" tx1="dk1" bg2="lt2" tx2="dk2" accent1="accent1" accent2="accent2" accent3="accent3" accent4="accent4" accent5="accent5" accent6="accent6" hlink="hlink" folHlink="folHlink"/>
  <p:sldLayoutIdLst>
    <p:sldLayoutId id="2147483673"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WordArt 3"/>
          <p:cNvSpPr>
            <a:spLocks noChangeArrowheads="1" noChangeShapeType="1" noTextEdit="1"/>
          </p:cNvSpPr>
          <p:nvPr/>
        </p:nvSpPr>
        <p:spPr bwMode="auto">
          <a:xfrm>
            <a:off x="971600" y="0"/>
            <a:ext cx="7200900" cy="1008063"/>
          </a:xfrm>
          <a:prstGeom prst="rect">
            <a:avLst/>
          </a:prstGeom>
        </p:spPr>
        <p:txBody>
          <a:bodyPr wrap="none" fromWordArt="1">
            <a:prstTxWarp prst="textTriangle">
              <a:avLst>
                <a:gd name="adj" fmla="val 31102"/>
              </a:avLst>
            </a:prstTxWarp>
            <a:scene3d>
              <a:camera prst="perspectiveRelaxedModerately"/>
              <a:lightRig rig="legacyNormal3" dir="r"/>
            </a:scene3d>
            <a:sp3d extrusionH="2016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Parque Nacional de </a:t>
            </a:r>
            <a:r>
              <a:rPr lang="es-ES"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Ordesa</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68612" name="WordArt 4"/>
          <p:cNvSpPr>
            <a:spLocks noChangeArrowheads="1" noChangeShapeType="1" noTextEdit="1"/>
          </p:cNvSpPr>
          <p:nvPr/>
        </p:nvSpPr>
        <p:spPr bwMode="auto">
          <a:xfrm>
            <a:off x="1043608" y="1273324"/>
            <a:ext cx="6913562" cy="938213"/>
          </a:xfrm>
          <a:prstGeom prst="rect">
            <a:avLst/>
          </a:prstGeom>
        </p:spPr>
        <p:txBody>
          <a:bodyPr wrap="none" fromWordArt="1">
            <a:prstTxWarp prst="textInflate">
              <a:avLst>
                <a:gd name="adj" fmla="val 21431"/>
              </a:avLst>
            </a:prstTxWarp>
            <a:scene3d>
              <a:camera prst="perspectiveRelaxedModerately"/>
              <a:lightRig rig="threePt" dir="t"/>
            </a:scene3d>
            <a:sp3d extrusionH="57150">
              <a:bevelT w="38100" h="38100" prst="angle"/>
            </a:sp3d>
          </a:bodyPr>
          <a:lstStyle/>
          <a:p>
            <a:pPr algn="ct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68613" name="WordArt 5"/>
          <p:cNvSpPr>
            <a:spLocks noChangeArrowheads="1" noChangeShapeType="1" noTextEdit="1"/>
          </p:cNvSpPr>
          <p:nvPr/>
        </p:nvSpPr>
        <p:spPr bwMode="auto">
          <a:xfrm>
            <a:off x="971600" y="2569468"/>
            <a:ext cx="7343775" cy="600075"/>
          </a:xfrm>
          <a:prstGeom prst="rect">
            <a:avLst/>
          </a:prstGeom>
        </p:spPr>
        <p:txBody>
          <a:bodyPr wrap="none" fromWordArt="1">
            <a:prstTxWarp prst="textFadeUp">
              <a:avLst>
                <a:gd name="adj" fmla="val 6310"/>
              </a:avLst>
            </a:prstTxWarp>
            <a:scene3d>
              <a:camera prst="perspectiveRelaxedModerately"/>
              <a:lightRig rig="threePt" dir="t"/>
            </a:scene3d>
            <a:sp3d extrusionH="57150">
              <a:bevelT w="38100" h="38100" prst="angle"/>
            </a:sp3d>
          </a:bodyPr>
          <a:lstStyle/>
          <a:p>
            <a:pPr algn="ct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Creado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y Diseñado por</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a:t>
            </a:r>
            <a:endPar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endParaRPr>
          </a:p>
        </p:txBody>
      </p:sp>
      <p:sp>
        <p:nvSpPr>
          <p:cNvPr id="68614" name="WordArt 6"/>
          <p:cNvSpPr>
            <a:spLocks noChangeArrowheads="1" noChangeShapeType="1" noTextEdit="1"/>
          </p:cNvSpPr>
          <p:nvPr/>
        </p:nvSpPr>
        <p:spPr bwMode="auto">
          <a:xfrm>
            <a:off x="1547664" y="3577580"/>
            <a:ext cx="5688632" cy="74567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pt-BR" sz="3600" kern="10" dirty="0" smtClean="0">
                <a:ln w="9525">
                  <a:noFill/>
                  <a:round/>
                  <a:headEnd/>
                  <a:tailEnd/>
                </a:ln>
                <a:gradFill rotWithShape="1">
                  <a:gsLst>
                    <a:gs pos="0">
                      <a:srgbClr val="00FF00"/>
                    </a:gs>
                    <a:gs pos="100000">
                      <a:srgbClr val="009900"/>
                    </a:gs>
                  </a:gsLst>
                  <a:lin ang="5400000" scaled="1"/>
                </a:gradFill>
                <a:effectLst>
                  <a:prstShdw prst="shdw17" dist="17961" dir="27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2700000">
                    <a:srgbClr val="009900"/>
                  </a:prstShdw>
                  <a:reflection blurRad="6350" stA="60000" endA="900" endPos="58000" dir="5400000" sy="-100000" algn="bl" rotWithShape="0"/>
                </a:effectLst>
                <a:latin typeface="High Tower Text"/>
              </a:rPr>
              <a:t>V I C E N T </a:t>
            </a:r>
            <a:r>
              <a:rPr lang="pt-BR" sz="3600" kern="10" dirty="0" smtClean="0">
                <a:ln w="9525">
                  <a:noFill/>
                  <a:round/>
                  <a:headEnd/>
                  <a:tailEnd/>
                </a:ln>
                <a:gradFill rotWithShape="1">
                  <a:gsLst>
                    <a:gs pos="0">
                      <a:srgbClr val="00FF00"/>
                    </a:gs>
                    <a:gs pos="100000">
                      <a:srgbClr val="009900"/>
                    </a:gs>
                  </a:gsLst>
                  <a:lin ang="5400000" scaled="1"/>
                </a:gradFill>
                <a:effectLst>
                  <a:prstShdw prst="shdw17" dist="17961" dir="2700000">
                    <a:srgbClr val="009900"/>
                  </a:prstShdw>
                  <a:reflection blurRad="6350" stA="60000" endA="900" endPos="58000" dir="5400000" sy="-100000" algn="bl" rotWithShape="0"/>
                </a:effectLst>
                <a:latin typeface="High Tower Text"/>
              </a:rPr>
              <a:t>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2700000">
                  <a:srgbClr val="009900"/>
                </a:prstShdw>
                <a:reflection blurRad="6350" stA="60000" endA="900" endPos="58000" dir="5400000" sy="-100000" algn="bl" rotWithShape="0"/>
              </a:effectLst>
              <a:latin typeface="High Tower Text"/>
            </a:endParaRPr>
          </a:p>
        </p:txBody>
      </p:sp>
      <p:sp>
        <p:nvSpPr>
          <p:cNvPr id="68616" name="WordArt 8"/>
          <p:cNvSpPr>
            <a:spLocks noChangeArrowheads="1" noChangeShapeType="1" noTextEdit="1"/>
          </p:cNvSpPr>
          <p:nvPr/>
        </p:nvSpPr>
        <p:spPr bwMode="auto">
          <a:xfrm>
            <a:off x="2483768" y="4585692"/>
            <a:ext cx="4032448" cy="649313"/>
          </a:xfrm>
          <a:prstGeom prst="rect">
            <a:avLst/>
          </a:prstGeom>
        </p:spPr>
        <p:txBody>
          <a:bodyPr wrap="none" fromWordArt="1">
            <a:prstTxWarp prst="textPlain">
              <a:avLst>
                <a:gd name="adj" fmla="val 50000"/>
              </a:avLst>
            </a:prstTxWarp>
            <a:scene3d>
              <a:camera prst="perspectiveAbove"/>
              <a:lightRig rig="threePt" dir="t"/>
            </a:scene3d>
            <a:sp3d extrusionH="57150">
              <a:bevelT w="38100" h="38100" prst="angle"/>
            </a:sp3d>
          </a:bodyPr>
          <a:lstStyle/>
          <a:p>
            <a:pPr algn="ctr">
              <a:defRPr/>
            </a:pPr>
            <a:r>
              <a:rPr lang="es-ES" sz="2800" kern="10" dirty="0">
                <a:ln w="9525">
                  <a:noFill/>
                  <a:round/>
                  <a:headEnd/>
                  <a:tailEnd/>
                </a:ln>
                <a:solidFill>
                  <a:srgbClr val="FF0000"/>
                </a:solidFill>
                <a:effectLst>
                  <a:prstShdw prst="shdw17" dist="17961" dir="2700000">
                    <a:srgbClr val="990000"/>
                  </a:prstShdw>
                </a:effectLst>
                <a:latin typeface="Arial Black"/>
              </a:rPr>
              <a:t> </a:t>
            </a:r>
            <a:r>
              <a:rPr lang="es-ES" sz="2800" kern="10" dirty="0">
                <a:ln w="9525">
                  <a:noFill/>
                  <a:round/>
                  <a:headEnd/>
                  <a:tailEnd/>
                </a:ln>
                <a:effectLst>
                  <a:prstShdw prst="shdw17" dist="17961" dir="2700000">
                    <a:srgbClr val="990000"/>
                  </a:prstShdw>
                  <a:reflection blurRad="6350" stA="60000" endA="900" endPos="58000" dir="5400000" sy="-100000" algn="bl" rotWithShape="0"/>
                </a:effectLst>
                <a:latin typeface="Lucida Bright" pitchFamily="18" charset="0"/>
              </a:rPr>
              <a:t>Automático</a:t>
            </a:r>
            <a:r>
              <a:rPr lang="es-ES" sz="2800" kern="10" dirty="0">
                <a:ln w="9525">
                  <a:noFill/>
                  <a:round/>
                  <a:headEnd/>
                  <a:tailEnd/>
                </a:ln>
                <a:solidFill>
                  <a:srgbClr val="FF0000"/>
                </a:solidFill>
                <a:effectLst>
                  <a:prstShdw prst="shdw17" dist="17961" dir="2700000">
                    <a:srgbClr val="990000"/>
                  </a:prstShdw>
                </a:effectLst>
                <a:latin typeface="Arial Black"/>
              </a:rPr>
              <a:t> </a:t>
            </a:r>
          </a:p>
        </p:txBody>
      </p:sp>
    </p:spTree>
  </p:cSld>
  <p:clrMapOvr>
    <a:masterClrMapping/>
  </p:clrMapOvr>
  <mc:AlternateContent xmlns:mc="http://schemas.openxmlformats.org/markup-compatibility/2006">
    <mc:Choice xmlns:p14="http://schemas.microsoft.com/office/powerpoint/2010/main" Requires="p14">
      <p:transition spd="slow" p14:dur="2250" advTm="15000">
        <p:split orient="vert"/>
      </p:transition>
    </mc:Choice>
    <mc:Fallback>
      <p:transition spd="slow" advTm="15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68611"/>
                                        </p:tgtEl>
                                        <p:attrNameLst>
                                          <p:attrName>style.visibility</p:attrName>
                                        </p:attrNameLst>
                                      </p:cBhvr>
                                      <p:to>
                                        <p:strVal val="visible"/>
                                      </p:to>
                                    </p:set>
                                    <p:anim calcmode="lin" valueType="num">
                                      <p:cBhvr>
                                        <p:cTn id="7" dur="2000" fill="hold"/>
                                        <p:tgtEl>
                                          <p:spTgt spid="68611"/>
                                        </p:tgtEl>
                                        <p:attrNameLst>
                                          <p:attrName>ppt_w</p:attrName>
                                        </p:attrNameLst>
                                      </p:cBhvr>
                                      <p:tavLst>
                                        <p:tav tm="0">
                                          <p:val>
                                            <p:strVal val="4*#ppt_w"/>
                                          </p:val>
                                        </p:tav>
                                        <p:tav tm="100000">
                                          <p:val>
                                            <p:strVal val="#ppt_w"/>
                                          </p:val>
                                        </p:tav>
                                      </p:tavLst>
                                    </p:anim>
                                    <p:anim calcmode="lin" valueType="num">
                                      <p:cBhvr>
                                        <p:cTn id="8" dur="2000" fill="hold"/>
                                        <p:tgtEl>
                                          <p:spTgt spid="68611"/>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68612"/>
                                        </p:tgtEl>
                                        <p:attrNameLst>
                                          <p:attrName>style.visibility</p:attrName>
                                        </p:attrNameLst>
                                      </p:cBhvr>
                                      <p:to>
                                        <p:strVal val="visible"/>
                                      </p:to>
                                    </p:set>
                                    <p:anim calcmode="lin" valueType="num">
                                      <p:cBhvr>
                                        <p:cTn id="12" dur="2000" fill="hold"/>
                                        <p:tgtEl>
                                          <p:spTgt spid="68612"/>
                                        </p:tgtEl>
                                        <p:attrNameLst>
                                          <p:attrName>ppt_w</p:attrName>
                                        </p:attrNameLst>
                                      </p:cBhvr>
                                      <p:tavLst>
                                        <p:tav tm="0">
                                          <p:val>
                                            <p:strVal val="#ppt_w*0.70"/>
                                          </p:val>
                                        </p:tav>
                                        <p:tav tm="100000">
                                          <p:val>
                                            <p:strVal val="#ppt_w"/>
                                          </p:val>
                                        </p:tav>
                                      </p:tavLst>
                                    </p:anim>
                                    <p:anim calcmode="lin" valueType="num">
                                      <p:cBhvr>
                                        <p:cTn id="13" dur="2000" fill="hold"/>
                                        <p:tgtEl>
                                          <p:spTgt spid="68612"/>
                                        </p:tgtEl>
                                        <p:attrNameLst>
                                          <p:attrName>ppt_h</p:attrName>
                                        </p:attrNameLst>
                                      </p:cBhvr>
                                      <p:tavLst>
                                        <p:tav tm="0">
                                          <p:val>
                                            <p:strVal val="#ppt_h"/>
                                          </p:val>
                                        </p:tav>
                                        <p:tav tm="100000">
                                          <p:val>
                                            <p:strVal val="#ppt_h"/>
                                          </p:val>
                                        </p:tav>
                                      </p:tavLst>
                                    </p:anim>
                                    <p:animEffect transition="in" filter="fade">
                                      <p:cBhvr>
                                        <p:cTn id="14" dur="2000"/>
                                        <p:tgtEl>
                                          <p:spTgt spid="68612"/>
                                        </p:tgtEl>
                                      </p:cBhvr>
                                    </p:animEffect>
                                  </p:childTnLst>
                                </p:cTn>
                              </p:par>
                            </p:childTnLst>
                          </p:cTn>
                        </p:par>
                        <p:par>
                          <p:cTn id="15" fill="hold" nodeType="afterGroup">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68613"/>
                                        </p:tgtEl>
                                        <p:attrNameLst>
                                          <p:attrName>style.visibility</p:attrName>
                                        </p:attrNameLst>
                                      </p:cBhvr>
                                      <p:to>
                                        <p:strVal val="visible"/>
                                      </p:to>
                                    </p:set>
                                    <p:animEffect transition="in" filter="fade">
                                      <p:cBhvr>
                                        <p:cTn id="18" dur="2000"/>
                                        <p:tgtEl>
                                          <p:spTgt spid="68613"/>
                                        </p:tgtEl>
                                      </p:cBhvr>
                                    </p:animEffect>
                                    <p:anim calcmode="lin" valueType="num">
                                      <p:cBhvr>
                                        <p:cTn id="19" dur="2000" fill="hold"/>
                                        <p:tgtEl>
                                          <p:spTgt spid="68613"/>
                                        </p:tgtEl>
                                        <p:attrNameLst>
                                          <p:attrName>ppt_x</p:attrName>
                                        </p:attrNameLst>
                                      </p:cBhvr>
                                      <p:tavLst>
                                        <p:tav tm="0">
                                          <p:val>
                                            <p:strVal val="#ppt_x"/>
                                          </p:val>
                                        </p:tav>
                                        <p:tav tm="100000">
                                          <p:val>
                                            <p:strVal val="#ppt_x"/>
                                          </p:val>
                                        </p:tav>
                                      </p:tavLst>
                                    </p:anim>
                                    <p:anim calcmode="lin" valueType="num">
                                      <p:cBhvr>
                                        <p:cTn id="20" dur="2000" fill="hold"/>
                                        <p:tgtEl>
                                          <p:spTgt spid="68613"/>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26" presetClass="entr" presetSubtype="0" fill="hold" grpId="0" nodeType="afterEffect">
                                  <p:stCondLst>
                                    <p:cond delay="500"/>
                                  </p:stCondLst>
                                  <p:childTnLst>
                                    <p:set>
                                      <p:cBhvr>
                                        <p:cTn id="23" dur="1" fill="hold">
                                          <p:stCondLst>
                                            <p:cond delay="0"/>
                                          </p:stCondLst>
                                        </p:cTn>
                                        <p:tgtEl>
                                          <p:spTgt spid="68614"/>
                                        </p:tgtEl>
                                        <p:attrNameLst>
                                          <p:attrName>style.visibility</p:attrName>
                                        </p:attrNameLst>
                                      </p:cBhvr>
                                      <p:to>
                                        <p:strVal val="visible"/>
                                      </p:to>
                                    </p:set>
                                    <p:animEffect transition="in" filter="wipe(down)">
                                      <p:cBhvr>
                                        <p:cTn id="24" dur="580">
                                          <p:stCondLst>
                                            <p:cond delay="0"/>
                                          </p:stCondLst>
                                        </p:cTn>
                                        <p:tgtEl>
                                          <p:spTgt spid="68614"/>
                                        </p:tgtEl>
                                      </p:cBhvr>
                                    </p:animEffect>
                                    <p:anim calcmode="lin" valueType="num">
                                      <p:cBhvr>
                                        <p:cTn id="25" dur="1822" tmFilter="0,0; 0.14,0.36; 0.43,0.73; 0.71,0.91; 1.0,1.0">
                                          <p:stCondLst>
                                            <p:cond delay="0"/>
                                          </p:stCondLst>
                                        </p:cTn>
                                        <p:tgtEl>
                                          <p:spTgt spid="68614"/>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68614"/>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68614"/>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68614"/>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68614"/>
                                        </p:tgtEl>
                                        <p:attrNameLst>
                                          <p:attrName>ppt_y</p:attrName>
                                        </p:attrNameLst>
                                      </p:cBhvr>
                                      <p:tavLst>
                                        <p:tav tm="0" fmla="#ppt_y-sin(pi*$)/81">
                                          <p:val>
                                            <p:fltVal val="0"/>
                                          </p:val>
                                        </p:tav>
                                        <p:tav tm="100000">
                                          <p:val>
                                            <p:fltVal val="1"/>
                                          </p:val>
                                        </p:tav>
                                      </p:tavLst>
                                    </p:anim>
                                    <p:animScale>
                                      <p:cBhvr>
                                        <p:cTn id="30" dur="26">
                                          <p:stCondLst>
                                            <p:cond delay="650"/>
                                          </p:stCondLst>
                                        </p:cTn>
                                        <p:tgtEl>
                                          <p:spTgt spid="68614"/>
                                        </p:tgtEl>
                                      </p:cBhvr>
                                      <p:to x="100000" y="60000"/>
                                    </p:animScale>
                                    <p:animScale>
                                      <p:cBhvr>
                                        <p:cTn id="31" dur="166" decel="50000">
                                          <p:stCondLst>
                                            <p:cond delay="676"/>
                                          </p:stCondLst>
                                        </p:cTn>
                                        <p:tgtEl>
                                          <p:spTgt spid="68614"/>
                                        </p:tgtEl>
                                      </p:cBhvr>
                                      <p:to x="100000" y="100000"/>
                                    </p:animScale>
                                    <p:animScale>
                                      <p:cBhvr>
                                        <p:cTn id="32" dur="26">
                                          <p:stCondLst>
                                            <p:cond delay="1312"/>
                                          </p:stCondLst>
                                        </p:cTn>
                                        <p:tgtEl>
                                          <p:spTgt spid="68614"/>
                                        </p:tgtEl>
                                      </p:cBhvr>
                                      <p:to x="100000" y="80000"/>
                                    </p:animScale>
                                    <p:animScale>
                                      <p:cBhvr>
                                        <p:cTn id="33" dur="166" decel="50000">
                                          <p:stCondLst>
                                            <p:cond delay="1338"/>
                                          </p:stCondLst>
                                        </p:cTn>
                                        <p:tgtEl>
                                          <p:spTgt spid="68614"/>
                                        </p:tgtEl>
                                      </p:cBhvr>
                                      <p:to x="100000" y="100000"/>
                                    </p:animScale>
                                    <p:animScale>
                                      <p:cBhvr>
                                        <p:cTn id="34" dur="26">
                                          <p:stCondLst>
                                            <p:cond delay="1642"/>
                                          </p:stCondLst>
                                        </p:cTn>
                                        <p:tgtEl>
                                          <p:spTgt spid="68614"/>
                                        </p:tgtEl>
                                      </p:cBhvr>
                                      <p:to x="100000" y="90000"/>
                                    </p:animScale>
                                    <p:animScale>
                                      <p:cBhvr>
                                        <p:cTn id="35" dur="166" decel="50000">
                                          <p:stCondLst>
                                            <p:cond delay="1668"/>
                                          </p:stCondLst>
                                        </p:cTn>
                                        <p:tgtEl>
                                          <p:spTgt spid="68614"/>
                                        </p:tgtEl>
                                      </p:cBhvr>
                                      <p:to x="100000" y="100000"/>
                                    </p:animScale>
                                    <p:animScale>
                                      <p:cBhvr>
                                        <p:cTn id="36" dur="26">
                                          <p:stCondLst>
                                            <p:cond delay="1808"/>
                                          </p:stCondLst>
                                        </p:cTn>
                                        <p:tgtEl>
                                          <p:spTgt spid="68614"/>
                                        </p:tgtEl>
                                      </p:cBhvr>
                                      <p:to x="100000" y="95000"/>
                                    </p:animScale>
                                    <p:animScale>
                                      <p:cBhvr>
                                        <p:cTn id="37" dur="166" decel="50000">
                                          <p:stCondLst>
                                            <p:cond delay="1834"/>
                                          </p:stCondLst>
                                        </p:cTn>
                                        <p:tgtEl>
                                          <p:spTgt spid="68614"/>
                                        </p:tgtEl>
                                      </p:cBhvr>
                                      <p:to x="100000" y="100000"/>
                                    </p:animScale>
                                  </p:childTnLst>
                                </p:cTn>
                              </p:par>
                            </p:childTnLst>
                          </p:cTn>
                        </p:par>
                        <p:par>
                          <p:cTn id="38" fill="hold" nodeType="afterGroup">
                            <p:stCondLst>
                              <p:cond delay="9500"/>
                            </p:stCondLst>
                            <p:childTnLst>
                              <p:par>
                                <p:cTn id="39" presetID="23" presetClass="entr" presetSubtype="16" repeatCount="3000" fill="hold" nodeType="afterEffect">
                                  <p:stCondLst>
                                    <p:cond delay="500"/>
                                  </p:stCondLst>
                                  <p:childTnLst>
                                    <p:set>
                                      <p:cBhvr>
                                        <p:cTn id="40" dur="1" fill="hold">
                                          <p:stCondLst>
                                            <p:cond delay="0"/>
                                          </p:stCondLst>
                                        </p:cTn>
                                        <p:tgtEl>
                                          <p:spTgt spid="68616"/>
                                        </p:tgtEl>
                                        <p:attrNameLst>
                                          <p:attrName>style.visibility</p:attrName>
                                        </p:attrNameLst>
                                      </p:cBhvr>
                                      <p:to>
                                        <p:strVal val="visible"/>
                                      </p:to>
                                    </p:set>
                                    <p:anim calcmode="lin" valueType="num">
                                      <p:cBhvr>
                                        <p:cTn id="41" dur="1000" fill="hold"/>
                                        <p:tgtEl>
                                          <p:spTgt spid="68616"/>
                                        </p:tgtEl>
                                        <p:attrNameLst>
                                          <p:attrName>ppt_w</p:attrName>
                                        </p:attrNameLst>
                                      </p:cBhvr>
                                      <p:tavLst>
                                        <p:tav tm="0">
                                          <p:val>
                                            <p:fltVal val="0"/>
                                          </p:val>
                                        </p:tav>
                                        <p:tav tm="100000">
                                          <p:val>
                                            <p:strVal val="#ppt_w"/>
                                          </p:val>
                                        </p:tav>
                                      </p:tavLst>
                                    </p:anim>
                                    <p:anim calcmode="lin" valueType="num">
                                      <p:cBhvr>
                                        <p:cTn id="42" dur="1000" fill="hold"/>
                                        <p:tgtEl>
                                          <p:spTgt spid="686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 grpId="0" animBg="1"/>
      <p:bldP spid="68612" grpId="0" animBg="1"/>
      <p:bldP spid="68613" grpId="0" animBg="1"/>
      <p:bldP spid="6861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Parque Nacional de Ordesa.jpg"/>
          <p:cNvPicPr>
            <a:picLocks noChangeAspect="1"/>
          </p:cNvPicPr>
          <p:nvPr/>
        </p:nvPicPr>
        <p:blipFill>
          <a:blip r:embed="rId3"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115616" y="121196"/>
            <a:ext cx="6853159" cy="894293"/>
          </a:xfrm>
          <a:prstGeom prst="rect">
            <a:avLst/>
          </a:prstGeom>
          <a:noFill/>
        </p:spPr>
        <p:txBody>
          <a:bodyPr wrap="none" lIns="91440" tIns="45720" rIns="91440" bIns="45720">
            <a:prstTxWarp prst="textDeflateTop">
              <a:avLst>
                <a:gd name="adj" fmla="val 33853"/>
              </a:avLst>
            </a:prstTxWarp>
            <a:spAutoFit/>
            <a:scene3d>
              <a:camera prst="perspectiveAbove"/>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4000" b="1" cap="none" spc="0" dirty="0" smtClean="0">
                <a:ln/>
                <a:solidFill>
                  <a:schemeClr val="accent3"/>
                </a:solidFill>
                <a:effectLst/>
              </a:rPr>
              <a:t> </a:t>
            </a:r>
            <a:r>
              <a:rPr lang="es-ES" sz="4000" b="1" cap="none" spc="0" dirty="0" smtClean="0">
                <a:ln/>
                <a:solidFill>
                  <a:schemeClr val="accent3"/>
                </a:solidFill>
                <a:effectLst>
                  <a:reflection blurRad="6350" stA="60000" endA="900" endPos="58000" dir="5400000" sy="-100000" algn="bl" rotWithShape="0"/>
                </a:effectLst>
              </a:rPr>
              <a:t>Parque Nacional de </a:t>
            </a:r>
            <a:r>
              <a:rPr lang="es-ES" sz="4000" b="1" cap="none" spc="0" dirty="0" err="1" smtClean="0">
                <a:ln/>
                <a:solidFill>
                  <a:schemeClr val="accent3"/>
                </a:solidFill>
                <a:effectLst>
                  <a:reflection blurRad="6350" stA="60000" endA="900" endPos="58000" dir="5400000" sy="-100000" algn="bl" rotWithShape="0"/>
                </a:effectLst>
              </a:rPr>
              <a:t>Ordesa</a:t>
            </a:r>
            <a:r>
              <a:rPr lang="es-ES" sz="4000" b="1" cap="none" spc="0" dirty="0" smtClean="0">
                <a:ln/>
                <a:solidFill>
                  <a:schemeClr val="accent3"/>
                </a:solidFill>
                <a:effectLst>
                  <a:reflection blurRad="6350" stA="60000" endA="900" endPos="58000" dir="5400000" sy="-100000" algn="bl" rotWithShape="0"/>
                </a:effectLst>
              </a:rPr>
              <a:t> </a:t>
            </a:r>
            <a:endParaRPr lang="es-ES" sz="4000" b="1" cap="none" spc="0" dirty="0">
              <a:ln/>
              <a:solidFill>
                <a:schemeClr val="accent3"/>
              </a:solidFill>
              <a:effectLst>
                <a:reflection blurRad="6350" stA="60000" endA="900" endPos="58000" dir="5400000" sy="-100000" algn="bl" rotWithShape="0"/>
              </a:effectLst>
            </a:endParaRPr>
          </a:p>
        </p:txBody>
      </p:sp>
      <p:sp>
        <p:nvSpPr>
          <p:cNvPr id="3" name="2 CuadroTexto"/>
          <p:cNvSpPr txBox="1"/>
          <p:nvPr/>
        </p:nvSpPr>
        <p:spPr>
          <a:xfrm>
            <a:off x="395536" y="1273324"/>
            <a:ext cx="8424936" cy="2123658"/>
          </a:xfrm>
          <a:prstGeom prst="rect">
            <a:avLst/>
          </a:prstGeom>
          <a:noFill/>
        </p:spPr>
        <p:txBody>
          <a:bodyPr wrap="square" rtlCol="0">
            <a:spAutoFit/>
          </a:bodyPr>
          <a:lstStyle/>
          <a:p>
            <a:r>
              <a:rPr lang="es-ES" sz="2200" i="1" dirty="0"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Declarado Parque Nacional en 1918, Reserva de la Biosfera en 1977 y Patrimonio Mundial de la UNESCO en 1997, el Parque Nacional de </a:t>
            </a:r>
            <a:r>
              <a:rPr lang="es-ES" sz="2200" i="1" dirty="0" err="1"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Ordesa</a:t>
            </a:r>
            <a:r>
              <a:rPr lang="es-ES" sz="2200" i="1" dirty="0"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 y Monte Perdido es una de las maravillas naturales que jalonan la Península Ibérica. Pero de los cuatro sectores: </a:t>
            </a:r>
            <a:r>
              <a:rPr lang="es-ES" sz="2200" i="1" dirty="0" err="1"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Añisclo</a:t>
            </a:r>
            <a:r>
              <a:rPr lang="es-ES" sz="2200" i="1" dirty="0"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 </a:t>
            </a:r>
            <a:r>
              <a:rPr lang="es-ES" sz="2200" i="1" dirty="0" err="1"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Escuaín</a:t>
            </a:r>
            <a:r>
              <a:rPr lang="es-ES" sz="2200" i="1" dirty="0"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 </a:t>
            </a:r>
            <a:r>
              <a:rPr lang="es-ES" sz="2200" i="1" dirty="0" err="1"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Ordesa</a:t>
            </a:r>
            <a:r>
              <a:rPr lang="es-ES" sz="2200" i="1" dirty="0"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 y </a:t>
            </a:r>
            <a:r>
              <a:rPr lang="es-ES" sz="2200" i="1" dirty="0" err="1"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Pineta</a:t>
            </a:r>
            <a:r>
              <a:rPr lang="es-ES" sz="2200" i="1" dirty="0"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 no debemos dejar de conocer.</a:t>
            </a:r>
            <a:endParaRPr lang="es-ES" sz="2200" i="1" dirty="0">
              <a:solidFill>
                <a:schemeClr val="accent3">
                  <a:lumMod val="60000"/>
                  <a:lumOff val="40000"/>
                </a:schemeClr>
              </a:solidFill>
              <a:effectLst>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95536" y="3577580"/>
            <a:ext cx="8352928" cy="1785104"/>
          </a:xfrm>
          <a:prstGeom prst="rect">
            <a:avLst/>
          </a:prstGeom>
          <a:noFill/>
        </p:spPr>
        <p:txBody>
          <a:bodyPr wrap="square" rtlCol="0">
            <a:spAutoFit/>
          </a:bodyPr>
          <a:lstStyle/>
          <a:p>
            <a:r>
              <a:rPr lang="es-ES" sz="2200" i="1" dirty="0"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Un paraje de enorme belleza, flora y fauna protegida, vistas envidiables sobre el contiguo Valle de </a:t>
            </a:r>
            <a:r>
              <a:rPr lang="es-ES" sz="2200" i="1" dirty="0" err="1"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Bujaruelo</a:t>
            </a:r>
            <a:r>
              <a:rPr lang="es-ES" sz="2200" i="1" dirty="0"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 (también declarado Reserva de la Biosfera), espectaculares pueblos detenidos en el tiempo en los municipios de </a:t>
            </a:r>
            <a:r>
              <a:rPr lang="es-ES" sz="2200" i="1" dirty="0" err="1"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Torla</a:t>
            </a:r>
            <a:r>
              <a:rPr lang="es-ES" sz="2200" i="1" dirty="0"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 Broto, </a:t>
            </a:r>
            <a:r>
              <a:rPr lang="es-ES" sz="2200" i="1" dirty="0" err="1"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Fanlo</a:t>
            </a:r>
            <a:r>
              <a:rPr lang="es-ES" sz="2200" i="1" dirty="0"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 Tella-Sin, Puértolas y Bielsa.</a:t>
            </a:r>
            <a:endParaRPr lang="es-ES" sz="2200" i="1" dirty="0">
              <a:solidFill>
                <a:schemeClr val="accent3">
                  <a:lumMod val="60000"/>
                  <a:lumOff val="40000"/>
                </a:schemeClr>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58000">
        <p14:vortex dir="r"/>
      </p:transition>
    </mc:Choice>
    <mc:Fallback>
      <p:transition spd="slow" advTm="5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296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eyla Zurah.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Documento"/>
          <p:cNvSpPr/>
          <p:nvPr/>
        </p:nvSpPr>
        <p:spPr>
          <a:xfrm flipV="1">
            <a:off x="0" y="0"/>
            <a:ext cx="4572000" cy="5715000"/>
          </a:xfrm>
          <a:prstGeom prst="flowChartDocument">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Documento"/>
          <p:cNvSpPr/>
          <p:nvPr/>
        </p:nvSpPr>
        <p:spPr>
          <a:xfrm flipV="1">
            <a:off x="0" y="265113"/>
            <a:ext cx="4500563" cy="5256212"/>
          </a:xfrm>
          <a:prstGeom prst="flowChartDocument">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Documento"/>
          <p:cNvSpPr/>
          <p:nvPr/>
        </p:nvSpPr>
        <p:spPr>
          <a:xfrm flipH="1" flipV="1">
            <a:off x="4500563" y="0"/>
            <a:ext cx="4643437" cy="5715000"/>
          </a:xfrm>
          <a:prstGeom prst="flowChartDocument">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Documento"/>
          <p:cNvSpPr/>
          <p:nvPr/>
        </p:nvSpPr>
        <p:spPr>
          <a:xfrm flipH="1" flipV="1">
            <a:off x="4581525" y="265113"/>
            <a:ext cx="4572000" cy="5256212"/>
          </a:xfrm>
          <a:prstGeom prst="flowChartDocument">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12" name="4 Marcador de contenido" descr="NejatTalas05.jpg"/>
          <p:cNvPicPr>
            <a:picLocks noChangeAspect="1"/>
          </p:cNvPicPr>
          <p:nvPr/>
        </p:nvPicPr>
        <p:blipFill>
          <a:blip r:embed="rId4"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1" name="10 CuadroTexto"/>
          <p:cNvSpPr txBox="1"/>
          <p:nvPr/>
        </p:nvSpPr>
        <p:spPr>
          <a:xfrm>
            <a:off x="323528"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una media de más de 600.000 visitantes al año, más de 15.000 hectáreas de valles, cimas, cañones, cascadas y picos, 19 rutas que atraviesan el Parque Nacional de </a:t>
            </a:r>
            <a:r>
              <a:rPr lang="es-ES" i="1" dirty="0" err="1" smtClean="0">
                <a:effectLst>
                  <a:glow rad="101600">
                    <a:srgbClr val="C00000">
                      <a:alpha val="60000"/>
                    </a:srgbClr>
                  </a:glow>
                  <a:outerShdw blurRad="38100" dist="38100" dir="2700000" algn="tl">
                    <a:srgbClr val="000000">
                      <a:alpha val="43137"/>
                    </a:srgbClr>
                  </a:outerShdw>
                </a:effectLst>
              </a:rPr>
              <a:t>Ordesa</a:t>
            </a:r>
            <a:r>
              <a:rPr lang="es-ES" i="1" dirty="0" smtClean="0">
                <a:effectLst>
                  <a:glow rad="101600">
                    <a:srgbClr val="C00000">
                      <a:alpha val="60000"/>
                    </a:srgbClr>
                  </a:glow>
                  <a:outerShdw blurRad="38100" dist="38100" dir="2700000" algn="tl">
                    <a:srgbClr val="000000">
                      <a:alpha val="43137"/>
                    </a:srgbClr>
                  </a:outerShdw>
                </a:effectLst>
              </a:rPr>
              <a:t> y Monte Perdido.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0000">
        <p14:vortex dir="r"/>
        <p:sndAc>
          <p:stSnd loop="1">
            <p:snd r:embed="rId2" name="Variadas.wav"/>
          </p:stSnd>
        </p:sndAc>
      </p:transition>
    </mc:Choice>
    <mc:Fallback>
      <p:transition spd="slow" advTm="30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4000"/>
                                        <p:tgtEl>
                                          <p:spTgt spid="8"/>
                                        </p:tgtEl>
                                        <p:attrNameLst>
                                          <p:attrName>ppt_x</p:attrName>
                                        </p:attrNameLst>
                                      </p:cBhvr>
                                      <p:tavLst>
                                        <p:tav tm="0">
                                          <p:val>
                                            <p:strVal val="ppt_x"/>
                                          </p:val>
                                        </p:tav>
                                        <p:tav tm="100000">
                                          <p:val>
                                            <p:strVal val="ppt_x-ppt_w/2"/>
                                          </p:val>
                                        </p:tav>
                                      </p:tavLst>
                                    </p:anim>
                                    <p:anim calcmode="lin" valueType="num">
                                      <p:cBhvr>
                                        <p:cTn id="7" dur="4000"/>
                                        <p:tgtEl>
                                          <p:spTgt spid="8"/>
                                        </p:tgtEl>
                                        <p:attrNameLst>
                                          <p:attrName>ppt_y</p:attrName>
                                        </p:attrNameLst>
                                      </p:cBhvr>
                                      <p:tavLst>
                                        <p:tav tm="0">
                                          <p:val>
                                            <p:strVal val="ppt_y"/>
                                          </p:val>
                                        </p:tav>
                                        <p:tav tm="100000">
                                          <p:val>
                                            <p:strVal val="ppt_y"/>
                                          </p:val>
                                        </p:tav>
                                      </p:tavLst>
                                    </p:anim>
                                    <p:anim calcmode="lin" valueType="num">
                                      <p:cBhvr>
                                        <p:cTn id="8" dur="4000"/>
                                        <p:tgtEl>
                                          <p:spTgt spid="8"/>
                                        </p:tgtEl>
                                        <p:attrNameLst>
                                          <p:attrName>ppt_w</p:attrName>
                                        </p:attrNameLst>
                                      </p:cBhvr>
                                      <p:tavLst>
                                        <p:tav tm="0">
                                          <p:val>
                                            <p:strVal val="ppt_w"/>
                                          </p:val>
                                        </p:tav>
                                        <p:tav tm="100000">
                                          <p:val>
                                            <p:fltVal val="0"/>
                                          </p:val>
                                        </p:tav>
                                      </p:tavLst>
                                    </p:anim>
                                    <p:anim calcmode="lin" valueType="num">
                                      <p:cBhvr>
                                        <p:cTn id="9" dur="4000"/>
                                        <p:tgtEl>
                                          <p:spTgt spid="8"/>
                                        </p:tgtEl>
                                        <p:attrNameLst>
                                          <p:attrName>ppt_h</p:attrName>
                                        </p:attrNameLst>
                                      </p:cBhvr>
                                      <p:tavLst>
                                        <p:tav tm="0">
                                          <p:val>
                                            <p:strVal val="ppt_h"/>
                                          </p:val>
                                        </p:tav>
                                        <p:tav tm="100000">
                                          <p:val>
                                            <p:strVal val="ppt_h"/>
                                          </p:val>
                                        </p:tav>
                                      </p:tavLst>
                                    </p:anim>
                                    <p:set>
                                      <p:cBhvr>
                                        <p:cTn id="10" dur="1" fill="hold">
                                          <p:stCondLst>
                                            <p:cond delay="3999"/>
                                          </p:stCondLst>
                                        </p:cTn>
                                        <p:tgtEl>
                                          <p:spTgt spid="8"/>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4000"/>
                                        <p:tgtEl>
                                          <p:spTgt spid="7"/>
                                        </p:tgtEl>
                                        <p:attrNameLst>
                                          <p:attrName>ppt_x</p:attrName>
                                        </p:attrNameLst>
                                      </p:cBhvr>
                                      <p:tavLst>
                                        <p:tav tm="0">
                                          <p:val>
                                            <p:strVal val="ppt_x"/>
                                          </p:val>
                                        </p:tav>
                                        <p:tav tm="100000">
                                          <p:val>
                                            <p:strVal val="ppt_x-ppt_w/2"/>
                                          </p:val>
                                        </p:tav>
                                      </p:tavLst>
                                    </p:anim>
                                    <p:anim calcmode="lin" valueType="num">
                                      <p:cBhvr>
                                        <p:cTn id="13" dur="4000"/>
                                        <p:tgtEl>
                                          <p:spTgt spid="7"/>
                                        </p:tgtEl>
                                        <p:attrNameLst>
                                          <p:attrName>ppt_y</p:attrName>
                                        </p:attrNameLst>
                                      </p:cBhvr>
                                      <p:tavLst>
                                        <p:tav tm="0">
                                          <p:val>
                                            <p:strVal val="ppt_y"/>
                                          </p:val>
                                        </p:tav>
                                        <p:tav tm="100000">
                                          <p:val>
                                            <p:strVal val="ppt_y"/>
                                          </p:val>
                                        </p:tav>
                                      </p:tavLst>
                                    </p:anim>
                                    <p:anim calcmode="lin" valueType="num">
                                      <p:cBhvr>
                                        <p:cTn id="14" dur="4000"/>
                                        <p:tgtEl>
                                          <p:spTgt spid="7"/>
                                        </p:tgtEl>
                                        <p:attrNameLst>
                                          <p:attrName>ppt_w</p:attrName>
                                        </p:attrNameLst>
                                      </p:cBhvr>
                                      <p:tavLst>
                                        <p:tav tm="0">
                                          <p:val>
                                            <p:strVal val="ppt_w"/>
                                          </p:val>
                                        </p:tav>
                                        <p:tav tm="100000">
                                          <p:val>
                                            <p:fltVal val="0"/>
                                          </p:val>
                                        </p:tav>
                                      </p:tavLst>
                                    </p:anim>
                                    <p:anim calcmode="lin" valueType="num">
                                      <p:cBhvr>
                                        <p:cTn id="15" dur="4000"/>
                                        <p:tgtEl>
                                          <p:spTgt spid="7"/>
                                        </p:tgtEl>
                                        <p:attrNameLst>
                                          <p:attrName>ppt_h</p:attrName>
                                        </p:attrNameLst>
                                      </p:cBhvr>
                                      <p:tavLst>
                                        <p:tav tm="0">
                                          <p:val>
                                            <p:strVal val="ppt_h"/>
                                          </p:val>
                                        </p:tav>
                                        <p:tav tm="100000">
                                          <p:val>
                                            <p:strVal val="ppt_h"/>
                                          </p:val>
                                        </p:tav>
                                      </p:tavLst>
                                    </p:anim>
                                    <p:set>
                                      <p:cBhvr>
                                        <p:cTn id="16" dur="1" fill="hold">
                                          <p:stCondLst>
                                            <p:cond delay="3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4000"/>
                                        <p:tgtEl>
                                          <p:spTgt spid="10"/>
                                        </p:tgtEl>
                                        <p:attrNameLst>
                                          <p:attrName>ppt_x</p:attrName>
                                        </p:attrNameLst>
                                      </p:cBhvr>
                                      <p:tavLst>
                                        <p:tav tm="0">
                                          <p:val>
                                            <p:strVal val="ppt_x"/>
                                          </p:val>
                                        </p:tav>
                                        <p:tav tm="100000">
                                          <p:val>
                                            <p:strVal val="ppt_x+ppt_w/2"/>
                                          </p:val>
                                        </p:tav>
                                      </p:tavLst>
                                    </p:anim>
                                    <p:anim calcmode="lin" valueType="num">
                                      <p:cBhvr>
                                        <p:cTn id="19" dur="4000"/>
                                        <p:tgtEl>
                                          <p:spTgt spid="10"/>
                                        </p:tgtEl>
                                        <p:attrNameLst>
                                          <p:attrName>ppt_y</p:attrName>
                                        </p:attrNameLst>
                                      </p:cBhvr>
                                      <p:tavLst>
                                        <p:tav tm="0">
                                          <p:val>
                                            <p:strVal val="ppt_y"/>
                                          </p:val>
                                        </p:tav>
                                        <p:tav tm="100000">
                                          <p:val>
                                            <p:strVal val="ppt_y"/>
                                          </p:val>
                                        </p:tav>
                                      </p:tavLst>
                                    </p:anim>
                                    <p:anim calcmode="lin" valueType="num">
                                      <p:cBhvr>
                                        <p:cTn id="20" dur="4000"/>
                                        <p:tgtEl>
                                          <p:spTgt spid="10"/>
                                        </p:tgtEl>
                                        <p:attrNameLst>
                                          <p:attrName>ppt_w</p:attrName>
                                        </p:attrNameLst>
                                      </p:cBhvr>
                                      <p:tavLst>
                                        <p:tav tm="0">
                                          <p:val>
                                            <p:strVal val="ppt_w"/>
                                          </p:val>
                                        </p:tav>
                                        <p:tav tm="100000">
                                          <p:val>
                                            <p:fltVal val="0"/>
                                          </p:val>
                                        </p:tav>
                                      </p:tavLst>
                                    </p:anim>
                                    <p:anim calcmode="lin" valueType="num">
                                      <p:cBhvr>
                                        <p:cTn id="21" dur="4000"/>
                                        <p:tgtEl>
                                          <p:spTgt spid="10"/>
                                        </p:tgtEl>
                                        <p:attrNameLst>
                                          <p:attrName>ppt_h</p:attrName>
                                        </p:attrNameLst>
                                      </p:cBhvr>
                                      <p:tavLst>
                                        <p:tav tm="0">
                                          <p:val>
                                            <p:strVal val="ppt_h"/>
                                          </p:val>
                                        </p:tav>
                                        <p:tav tm="100000">
                                          <p:val>
                                            <p:strVal val="ppt_h"/>
                                          </p:val>
                                        </p:tav>
                                      </p:tavLst>
                                    </p:anim>
                                    <p:set>
                                      <p:cBhvr>
                                        <p:cTn id="22" dur="1" fill="hold">
                                          <p:stCondLst>
                                            <p:cond delay="3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4000"/>
                                        <p:tgtEl>
                                          <p:spTgt spid="9"/>
                                        </p:tgtEl>
                                        <p:attrNameLst>
                                          <p:attrName>ppt_x</p:attrName>
                                        </p:attrNameLst>
                                      </p:cBhvr>
                                      <p:tavLst>
                                        <p:tav tm="0">
                                          <p:val>
                                            <p:strVal val="ppt_x"/>
                                          </p:val>
                                        </p:tav>
                                        <p:tav tm="100000">
                                          <p:val>
                                            <p:strVal val="ppt_x+ppt_w/2"/>
                                          </p:val>
                                        </p:tav>
                                      </p:tavLst>
                                    </p:anim>
                                    <p:anim calcmode="lin" valueType="num">
                                      <p:cBhvr>
                                        <p:cTn id="25" dur="4000"/>
                                        <p:tgtEl>
                                          <p:spTgt spid="9"/>
                                        </p:tgtEl>
                                        <p:attrNameLst>
                                          <p:attrName>ppt_y</p:attrName>
                                        </p:attrNameLst>
                                      </p:cBhvr>
                                      <p:tavLst>
                                        <p:tav tm="0">
                                          <p:val>
                                            <p:strVal val="ppt_y"/>
                                          </p:val>
                                        </p:tav>
                                        <p:tav tm="100000">
                                          <p:val>
                                            <p:strVal val="ppt_y"/>
                                          </p:val>
                                        </p:tav>
                                      </p:tavLst>
                                    </p:anim>
                                    <p:anim calcmode="lin" valueType="num">
                                      <p:cBhvr>
                                        <p:cTn id="26" dur="4000"/>
                                        <p:tgtEl>
                                          <p:spTgt spid="9"/>
                                        </p:tgtEl>
                                        <p:attrNameLst>
                                          <p:attrName>ppt_w</p:attrName>
                                        </p:attrNameLst>
                                      </p:cBhvr>
                                      <p:tavLst>
                                        <p:tav tm="0">
                                          <p:val>
                                            <p:strVal val="ppt_w"/>
                                          </p:val>
                                        </p:tav>
                                        <p:tav tm="100000">
                                          <p:val>
                                            <p:fltVal val="0"/>
                                          </p:val>
                                        </p:tav>
                                      </p:tavLst>
                                    </p:anim>
                                    <p:anim calcmode="lin" valueType="num">
                                      <p:cBhvr>
                                        <p:cTn id="27" dur="4000"/>
                                        <p:tgtEl>
                                          <p:spTgt spid="9"/>
                                        </p:tgtEl>
                                        <p:attrNameLst>
                                          <p:attrName>ppt_h</p:attrName>
                                        </p:attrNameLst>
                                      </p:cBhvr>
                                      <p:tavLst>
                                        <p:tav tm="0">
                                          <p:val>
                                            <p:strVal val="ppt_h"/>
                                          </p:val>
                                        </p:tav>
                                        <p:tav tm="100000">
                                          <p:val>
                                            <p:strVal val="ppt_h"/>
                                          </p:val>
                                        </p:tav>
                                      </p:tavLst>
                                    </p:anim>
                                    <p:set>
                                      <p:cBhvr>
                                        <p:cTn id="28" dur="1" fill="hold">
                                          <p:stCondLst>
                                            <p:cond delay="3999"/>
                                          </p:stCondLst>
                                        </p:cTn>
                                        <p:tgtEl>
                                          <p:spTgt spid="9"/>
                                        </p:tgtEl>
                                        <p:attrNameLst>
                                          <p:attrName>style.visibility</p:attrName>
                                        </p:attrNameLst>
                                      </p:cBhvr>
                                      <p:to>
                                        <p:strVal val="hidden"/>
                                      </p:to>
                                    </p:set>
                                  </p:childTnLst>
                                </p:cTn>
                              </p:par>
                              <p:par>
                                <p:cTn id="29" presetID="16" presetClass="entr" presetSubtype="37"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arn(outVertical)">
                                      <p:cBhvr>
                                        <p:cTn id="31" dur="4000"/>
                                        <p:tgtEl>
                                          <p:spTgt spid="4"/>
                                        </p:tgtEl>
                                      </p:cBhvr>
                                    </p:animEffect>
                                  </p:childTnLst>
                                </p:cTn>
                              </p:par>
                              <p:par>
                                <p:cTn id="32" presetID="23" presetClass="entr" presetSubtype="288"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4000" fill="hold"/>
                                        <p:tgtEl>
                                          <p:spTgt spid="4"/>
                                        </p:tgtEl>
                                        <p:attrNameLst>
                                          <p:attrName>ppt_w</p:attrName>
                                        </p:attrNameLst>
                                      </p:cBhvr>
                                      <p:tavLst>
                                        <p:tav tm="0">
                                          <p:val>
                                            <p:strVal val="4/3*#ppt_w"/>
                                          </p:val>
                                        </p:tav>
                                        <p:tav tm="100000">
                                          <p:val>
                                            <p:strVal val="#ppt_w"/>
                                          </p:val>
                                        </p:tav>
                                      </p:tavLst>
                                    </p:anim>
                                    <p:anim calcmode="lin" valueType="num">
                                      <p:cBhvr>
                                        <p:cTn id="35" dur="4000" fill="hold"/>
                                        <p:tgtEl>
                                          <p:spTgt spid="4"/>
                                        </p:tgtEl>
                                        <p:attrNameLst>
                                          <p:attrName>ppt_h</p:attrName>
                                        </p:attrNameLst>
                                      </p:cBhvr>
                                      <p:tavLst>
                                        <p:tav tm="0">
                                          <p:val>
                                            <p:strVal val="4/3*#ppt_h"/>
                                          </p:val>
                                        </p:tav>
                                        <p:tav tm="100000">
                                          <p:val>
                                            <p:strVal val="#ppt_h"/>
                                          </p:val>
                                        </p:tav>
                                      </p:tavLst>
                                    </p:anim>
                                  </p:childTnLst>
                                </p:cTn>
                              </p:par>
                            </p:childTnLst>
                          </p:cTn>
                        </p:par>
                        <p:par>
                          <p:cTn id="36" fill="hold" nodeType="afterGroup">
                            <p:stCondLst>
                              <p:cond delay="4000"/>
                            </p:stCondLst>
                            <p:childTnLst>
                              <p:par>
                                <p:cTn id="37" presetID="10" presetClass="exit" presetSubtype="0" fill="hold" nodeType="afterEffect">
                                  <p:stCondLst>
                                    <p:cond delay="2000"/>
                                  </p:stCondLst>
                                  <p:childTnLst>
                                    <p:animEffect transition="out" filter="fade">
                                      <p:cBhvr>
                                        <p:cTn id="38" dur="4000"/>
                                        <p:tgtEl>
                                          <p:spTgt spid="4"/>
                                        </p:tgtEl>
                                      </p:cBhvr>
                                    </p:animEffect>
                                    <p:set>
                                      <p:cBhvr>
                                        <p:cTn id="39" dur="1" fill="hold">
                                          <p:stCondLst>
                                            <p:cond delay="3999"/>
                                          </p:stCondLst>
                                        </p:cTn>
                                        <p:tgtEl>
                                          <p:spTgt spid="4"/>
                                        </p:tgtEl>
                                        <p:attrNameLst>
                                          <p:attrName>style.visibility</p:attrName>
                                        </p:attrNameLst>
                                      </p:cBhvr>
                                      <p:to>
                                        <p:strVal val="hidden"/>
                                      </p:to>
                                    </p:set>
                                  </p:childTnLst>
                                </p:cTn>
                              </p:par>
                              <p:par>
                                <p:cTn id="40" presetID="23" presetClass="exit" presetSubtype="272" fill="hold" nodeType="withEffect">
                                  <p:stCondLst>
                                    <p:cond delay="2000"/>
                                  </p:stCondLst>
                                  <p:childTnLst>
                                    <p:anim calcmode="lin" valueType="num">
                                      <p:cBhvr>
                                        <p:cTn id="41" dur="4000"/>
                                        <p:tgtEl>
                                          <p:spTgt spid="4"/>
                                        </p:tgtEl>
                                        <p:attrNameLst>
                                          <p:attrName>ppt_w</p:attrName>
                                        </p:attrNameLst>
                                      </p:cBhvr>
                                      <p:tavLst>
                                        <p:tav tm="0">
                                          <p:val>
                                            <p:strVal val="ppt_w"/>
                                          </p:val>
                                        </p:tav>
                                        <p:tav tm="100000">
                                          <p:val>
                                            <p:strVal val="4/3*ppt_w"/>
                                          </p:val>
                                        </p:tav>
                                      </p:tavLst>
                                    </p:anim>
                                    <p:anim calcmode="lin" valueType="num">
                                      <p:cBhvr>
                                        <p:cTn id="42" dur="4000"/>
                                        <p:tgtEl>
                                          <p:spTgt spid="4"/>
                                        </p:tgtEl>
                                        <p:attrNameLst>
                                          <p:attrName>ppt_h</p:attrName>
                                        </p:attrNameLst>
                                      </p:cBhvr>
                                      <p:tavLst>
                                        <p:tav tm="0">
                                          <p:val>
                                            <p:strVal val="ppt_h"/>
                                          </p:val>
                                        </p:tav>
                                        <p:tav tm="100000">
                                          <p:val>
                                            <p:strVal val="4/3*ppt_h"/>
                                          </p:val>
                                        </p:tav>
                                      </p:tavLst>
                                    </p:anim>
                                    <p:set>
                                      <p:cBhvr>
                                        <p:cTn id="43" dur="1" fill="hold">
                                          <p:stCondLst>
                                            <p:cond delay="3999"/>
                                          </p:stCondLst>
                                        </p:cTn>
                                        <p:tgtEl>
                                          <p:spTgt spid="4"/>
                                        </p:tgtEl>
                                        <p:attrNameLst>
                                          <p:attrName>style.visibility</p:attrName>
                                        </p:attrNameLst>
                                      </p:cBhvr>
                                      <p:to>
                                        <p:strVal val="hidden"/>
                                      </p:to>
                                    </p:set>
                                  </p:childTnLst>
                                </p:cTn>
                              </p:par>
                              <p:par>
                                <p:cTn id="44" presetID="23" presetClass="entr" presetSubtype="288" fill="hold" nodeType="withEffect">
                                  <p:stCondLst>
                                    <p:cond delay="2000"/>
                                  </p:stCondLst>
                                  <p:childTnLst>
                                    <p:set>
                                      <p:cBhvr>
                                        <p:cTn id="45" dur="1" fill="hold">
                                          <p:stCondLst>
                                            <p:cond delay="0"/>
                                          </p:stCondLst>
                                        </p:cTn>
                                        <p:tgtEl>
                                          <p:spTgt spid="12"/>
                                        </p:tgtEl>
                                        <p:attrNameLst>
                                          <p:attrName>style.visibility</p:attrName>
                                        </p:attrNameLst>
                                      </p:cBhvr>
                                      <p:to>
                                        <p:strVal val="visible"/>
                                      </p:to>
                                    </p:set>
                                    <p:anim calcmode="lin" valueType="num">
                                      <p:cBhvr>
                                        <p:cTn id="46" dur="4000" fill="hold"/>
                                        <p:tgtEl>
                                          <p:spTgt spid="12"/>
                                        </p:tgtEl>
                                        <p:attrNameLst>
                                          <p:attrName>ppt_w</p:attrName>
                                        </p:attrNameLst>
                                      </p:cBhvr>
                                      <p:tavLst>
                                        <p:tav tm="0">
                                          <p:val>
                                            <p:strVal val="4/3*#ppt_w"/>
                                          </p:val>
                                        </p:tav>
                                        <p:tav tm="100000">
                                          <p:val>
                                            <p:strVal val="#ppt_w"/>
                                          </p:val>
                                        </p:tav>
                                      </p:tavLst>
                                    </p:anim>
                                    <p:anim calcmode="lin" valueType="num">
                                      <p:cBhvr>
                                        <p:cTn id="47" dur="4000" fill="hold"/>
                                        <p:tgtEl>
                                          <p:spTgt spid="12"/>
                                        </p:tgtEl>
                                        <p:attrNameLst>
                                          <p:attrName>ppt_h</p:attrName>
                                        </p:attrNameLst>
                                      </p:cBhvr>
                                      <p:tavLst>
                                        <p:tav tm="0">
                                          <p:val>
                                            <p:strVal val="4/3*#ppt_h"/>
                                          </p:val>
                                        </p:tav>
                                        <p:tav tm="100000">
                                          <p:val>
                                            <p:strVal val="#ppt_h"/>
                                          </p:val>
                                        </p:tav>
                                      </p:tavLst>
                                    </p:anim>
                                  </p:childTnLst>
                                </p:cTn>
                              </p:par>
                              <p:par>
                                <p:cTn id="48" presetID="47" presetClass="entr" presetSubtype="0" fill="hold" nodeType="withEffect">
                                  <p:stCondLst>
                                    <p:cond delay="2000"/>
                                  </p:stCondLst>
                                  <p:childTnLst>
                                    <p:set>
                                      <p:cBhvr>
                                        <p:cTn id="49" dur="1" fill="hold">
                                          <p:stCondLst>
                                            <p:cond delay="0"/>
                                          </p:stCondLst>
                                        </p:cTn>
                                        <p:tgtEl>
                                          <p:spTgt spid="12"/>
                                        </p:tgtEl>
                                        <p:attrNameLst>
                                          <p:attrName>style.visibility</p:attrName>
                                        </p:attrNameLst>
                                      </p:cBhvr>
                                      <p:to>
                                        <p:strVal val="visible"/>
                                      </p:to>
                                    </p:set>
                                    <p:animEffect transition="in" filter="fade">
                                      <p:cBhvr>
                                        <p:cTn id="50" dur="4000"/>
                                        <p:tgtEl>
                                          <p:spTgt spid="12"/>
                                        </p:tgtEl>
                                      </p:cBhvr>
                                    </p:animEffect>
                                    <p:anim calcmode="lin" valueType="num">
                                      <p:cBhvr>
                                        <p:cTn id="51" dur="4000" fill="hold"/>
                                        <p:tgtEl>
                                          <p:spTgt spid="12"/>
                                        </p:tgtEl>
                                        <p:attrNameLst>
                                          <p:attrName>ppt_x</p:attrName>
                                        </p:attrNameLst>
                                      </p:cBhvr>
                                      <p:tavLst>
                                        <p:tav tm="0">
                                          <p:val>
                                            <p:strVal val="#ppt_x"/>
                                          </p:val>
                                        </p:tav>
                                        <p:tav tm="100000">
                                          <p:val>
                                            <p:strVal val="#ppt_x"/>
                                          </p:val>
                                        </p:tav>
                                      </p:tavLst>
                                    </p:anim>
                                    <p:anim calcmode="lin" valueType="num">
                                      <p:cBhvr>
                                        <p:cTn id="52" dur="4000" fill="hold"/>
                                        <p:tgtEl>
                                          <p:spTgt spid="12"/>
                                        </p:tgtEl>
                                        <p:attrNameLst>
                                          <p:attrName>ppt_y</p:attrName>
                                        </p:attrNameLst>
                                      </p:cBhvr>
                                      <p:tavLst>
                                        <p:tav tm="0">
                                          <p:val>
                                            <p:strVal val="#ppt_y-.1"/>
                                          </p:val>
                                        </p:tav>
                                        <p:tav tm="100000">
                                          <p:val>
                                            <p:strVal val="#ppt_y"/>
                                          </p:val>
                                        </p:tav>
                                      </p:tavLst>
                                    </p:anim>
                                  </p:childTnLst>
                                </p:cTn>
                              </p:par>
                            </p:childTnLst>
                          </p:cTn>
                        </p:par>
                        <p:par>
                          <p:cTn id="53" fill="hold">
                            <p:stCondLst>
                              <p:cond delay="100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11"/>
                                        </p:tgtEl>
                                        <p:attrNameLst>
                                          <p:attrName>style.visibility</p:attrName>
                                        </p:attrNameLst>
                                      </p:cBhvr>
                                      <p:to>
                                        <p:strVal val="visible"/>
                                      </p:to>
                                    </p:set>
                                    <p:animEffect transition="in" filter="fade">
                                      <p:cBhvr>
                                        <p:cTn id="56" dur="1000"/>
                                        <p:tgtEl>
                                          <p:spTgt spid="11"/>
                                        </p:tgtEl>
                                      </p:cBhvr>
                                    </p:animEffect>
                                    <p:anim calcmode="lin" valueType="num">
                                      <p:cBhvr>
                                        <p:cTn id="57" dur="1000" fill="hold"/>
                                        <p:tgtEl>
                                          <p:spTgt spid="11"/>
                                        </p:tgtEl>
                                        <p:attrNameLst>
                                          <p:attrName>ppt_x</p:attrName>
                                        </p:attrNameLst>
                                      </p:cBhvr>
                                      <p:tavLst>
                                        <p:tav tm="0">
                                          <p:val>
                                            <p:strVal val="#ppt_x-.1"/>
                                          </p:val>
                                        </p:tav>
                                        <p:tav tm="100000">
                                          <p:val>
                                            <p:strVal val="#ppt_x"/>
                                          </p:val>
                                        </p:tav>
                                      </p:tavLst>
                                    </p:anim>
                                    <p:anim calcmode="lin" valueType="num">
                                      <p:cBhvr>
                                        <p:cTn id="5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grafias-manipuladas-de-animales-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4572000" cy="5715000"/>
          </a:xfrm>
          <a:prstGeom prst="rect">
            <a:avLst/>
          </a:prstGeom>
          <a:solidFill>
            <a:schemeClr val="accent3">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4572000" y="0"/>
            <a:ext cx="4572000" cy="5715000"/>
          </a:xfrm>
          <a:prstGeom prst="rect">
            <a:avLst/>
          </a:prstGeom>
          <a:solidFill>
            <a:schemeClr val="accent3">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uadroTexto"/>
          <p:cNvSpPr txBox="1"/>
          <p:nvPr/>
        </p:nvSpPr>
        <p:spPr>
          <a:xfrm>
            <a:off x="395536"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 de nuestros imprescindibles en España, la comarca de </a:t>
            </a:r>
            <a:r>
              <a:rPr lang="es-ES" i="1" dirty="0" err="1" smtClean="0">
                <a:effectLst>
                  <a:glow rad="101600">
                    <a:srgbClr val="C00000">
                      <a:alpha val="60000"/>
                    </a:srgbClr>
                  </a:glow>
                  <a:outerShdw blurRad="38100" dist="38100" dir="2700000" algn="tl">
                    <a:srgbClr val="000000">
                      <a:alpha val="43137"/>
                    </a:srgbClr>
                  </a:outerShdw>
                </a:effectLst>
              </a:rPr>
              <a:t>Sobrarbe</a:t>
            </a:r>
            <a:r>
              <a:rPr lang="es-ES" i="1" dirty="0" smtClean="0">
                <a:effectLst>
                  <a:glow rad="101600">
                    <a:srgbClr val="C00000">
                      <a:alpha val="60000"/>
                    </a:srgbClr>
                  </a:glow>
                  <a:outerShdw blurRad="38100" dist="38100" dir="2700000" algn="tl">
                    <a:srgbClr val="000000">
                      <a:alpha val="43137"/>
                    </a:srgbClr>
                  </a:outerShdw>
                </a:effectLst>
              </a:rPr>
              <a:t> se empeña en dar la bienvenida al visitante con una arquitectura rica y una gastronomía aún más sabrosa.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3000">
        <p14:vortex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000"/>
                                        <p:tgtEl>
                                          <p:spTgt spid="6"/>
                                        </p:tgtEl>
                                        <p:attrNameLst>
                                          <p:attrName>ppt_x</p:attrName>
                                        </p:attrNameLst>
                                      </p:cBhvr>
                                      <p:tavLst>
                                        <p:tav tm="0">
                                          <p:val>
                                            <p:strVal val="ppt_x"/>
                                          </p:val>
                                        </p:tav>
                                        <p:tav tm="100000">
                                          <p:val>
                                            <p:strVal val="ppt_x+ppt_w/2"/>
                                          </p:val>
                                        </p:tav>
                                      </p:tavLst>
                                    </p:anim>
                                    <p:anim calcmode="lin" valueType="num">
                                      <p:cBhvr>
                                        <p:cTn id="13" dur="4000"/>
                                        <p:tgtEl>
                                          <p:spTgt spid="6"/>
                                        </p:tgtEl>
                                        <p:attrNameLst>
                                          <p:attrName>ppt_y</p:attrName>
                                        </p:attrNameLst>
                                      </p:cBhvr>
                                      <p:tavLst>
                                        <p:tav tm="0">
                                          <p:val>
                                            <p:strVal val="ppt_y"/>
                                          </p:val>
                                        </p:tav>
                                        <p:tav tm="100000">
                                          <p:val>
                                            <p:strVal val="ppt_y"/>
                                          </p:val>
                                        </p:tav>
                                      </p:tavLst>
                                    </p:anim>
                                    <p:anim calcmode="lin" valueType="num">
                                      <p:cBhvr>
                                        <p:cTn id="14" dur="4000"/>
                                        <p:tgtEl>
                                          <p:spTgt spid="6"/>
                                        </p:tgtEl>
                                        <p:attrNameLst>
                                          <p:attrName>ppt_w</p:attrName>
                                        </p:attrNameLst>
                                      </p:cBhvr>
                                      <p:tavLst>
                                        <p:tav tm="0">
                                          <p:val>
                                            <p:strVal val="ppt_w"/>
                                          </p:val>
                                        </p:tav>
                                        <p:tav tm="100000">
                                          <p:val>
                                            <p:fltVal val="0"/>
                                          </p:val>
                                        </p:tav>
                                      </p:tavLst>
                                    </p:anim>
                                    <p:anim calcmode="lin" valueType="num">
                                      <p:cBhvr>
                                        <p:cTn id="15" dur="4000"/>
                                        <p:tgtEl>
                                          <p:spTgt spid="6"/>
                                        </p:tgtEl>
                                        <p:attrNameLst>
                                          <p:attrName>ppt_h</p:attrName>
                                        </p:attrNameLst>
                                      </p:cBhvr>
                                      <p:tavLst>
                                        <p:tav tm="0">
                                          <p:val>
                                            <p:strVal val="ppt_h"/>
                                          </p:val>
                                        </p:tav>
                                        <p:tav tm="100000">
                                          <p:val>
                                            <p:strVal val="ppt_h"/>
                                          </p:val>
                                        </p:tav>
                                      </p:tavLst>
                                    </p:anim>
                                    <p:set>
                                      <p:cBhvr>
                                        <p:cTn id="16" dur="1" fill="hold">
                                          <p:stCondLst>
                                            <p:cond delay="3999"/>
                                          </p:stCondLst>
                                        </p:cTn>
                                        <p:tgtEl>
                                          <p:spTgt spid="6"/>
                                        </p:tgtEl>
                                        <p:attrNameLst>
                                          <p:attrName>style.visibility</p:attrName>
                                        </p:attrNameLst>
                                      </p:cBhvr>
                                      <p:to>
                                        <p:strVal val="hidden"/>
                                      </p:to>
                                    </p:set>
                                  </p:childTnLst>
                                </p:cTn>
                              </p:par>
                              <p:par>
                                <p:cTn id="17" presetID="21" presetClass="entr" presetSubtype="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heel(8)">
                                      <p:cBhvr>
                                        <p:cTn id="19" dur="4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4000" fill="hold"/>
                                        <p:tgtEl>
                                          <p:spTgt spid="4"/>
                                        </p:tgtEl>
                                        <p:attrNameLst>
                                          <p:attrName>ppt_w</p:attrName>
                                        </p:attrNameLst>
                                      </p:cBhvr>
                                      <p:tavLst>
                                        <p:tav tm="0">
                                          <p:val>
                                            <p:fltVal val="0"/>
                                          </p:val>
                                        </p:tav>
                                        <p:tav tm="100000">
                                          <p:val>
                                            <p:strVal val="#ppt_w"/>
                                          </p:val>
                                        </p:tav>
                                      </p:tavLst>
                                    </p:anim>
                                    <p:anim calcmode="lin" valueType="num">
                                      <p:cBhvr>
                                        <p:cTn id="23" dur="4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168_rihanna11.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accent3">
              <a:lumMod val="60000"/>
              <a:lumOff val="4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467544" y="481236"/>
            <a:ext cx="8352928" cy="4824536"/>
          </a:xfrm>
          <a:prstGeom prst="rect">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827584" y="913284"/>
            <a:ext cx="7560840" cy="3960440"/>
          </a:xfrm>
          <a:prstGeom prst="rect">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CuadroTexto"/>
          <p:cNvSpPr txBox="1"/>
          <p:nvPr/>
        </p:nvSpPr>
        <p:spPr>
          <a:xfrm>
            <a:off x="323528"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todos los pueblos con encanto (y son muchos) que vigilan el Parque Nacional de </a:t>
            </a:r>
            <a:r>
              <a:rPr lang="es-ES" i="1" dirty="0" err="1" smtClean="0">
                <a:effectLst>
                  <a:glow rad="101600">
                    <a:srgbClr val="C00000">
                      <a:alpha val="60000"/>
                    </a:srgbClr>
                  </a:glow>
                  <a:outerShdw blurRad="38100" dist="38100" dir="2700000" algn="tl">
                    <a:srgbClr val="000000">
                      <a:alpha val="43137"/>
                    </a:srgbClr>
                  </a:outerShdw>
                </a:effectLst>
              </a:rPr>
              <a:t>Ordesa</a:t>
            </a:r>
            <a:r>
              <a:rPr lang="es-ES" i="1" dirty="0" smtClean="0">
                <a:effectLst>
                  <a:glow rad="101600">
                    <a:srgbClr val="C00000">
                      <a:alpha val="60000"/>
                    </a:srgbClr>
                  </a:glow>
                  <a:outerShdw blurRad="38100" dist="38100" dir="2700000" algn="tl">
                    <a:srgbClr val="000000">
                      <a:alpha val="43137"/>
                    </a:srgbClr>
                  </a:outerShdw>
                </a:effectLst>
              </a:rPr>
              <a:t> y Monte Perdido, nos quedamos con dos: </a:t>
            </a:r>
            <a:r>
              <a:rPr lang="es-ES" i="1" dirty="0" err="1" smtClean="0">
                <a:effectLst>
                  <a:glow rad="101600">
                    <a:srgbClr val="C00000">
                      <a:alpha val="60000"/>
                    </a:srgbClr>
                  </a:glow>
                  <a:outerShdw blurRad="38100" dist="38100" dir="2700000" algn="tl">
                    <a:srgbClr val="000000">
                      <a:alpha val="43137"/>
                    </a:srgbClr>
                  </a:outerShdw>
                </a:effectLst>
              </a:rPr>
              <a:t>Aínsa</a:t>
            </a:r>
            <a:r>
              <a:rPr lang="es-ES" i="1" dirty="0" smtClean="0">
                <a:effectLst>
                  <a:glow rad="101600">
                    <a:srgbClr val="C00000">
                      <a:alpha val="60000"/>
                    </a:srgbClr>
                  </a:glow>
                  <a:outerShdw blurRad="38100" dist="38100" dir="2700000" algn="tl">
                    <a:srgbClr val="000000">
                      <a:alpha val="43137"/>
                    </a:srgbClr>
                  </a:outerShdw>
                </a:effectLst>
              </a:rPr>
              <a:t>, por ser uno de las localidades incluidas en el listado de los pueblos más bonitos de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7000">
        <p14:vortex/>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4000"/>
                                        <p:tgtEl>
                                          <p:spTgt spid="9"/>
                                        </p:tgtEl>
                                      </p:cBhvr>
                                    </p:animEffect>
                                    <p:set>
                                      <p:cBhvr>
                                        <p:cTn id="13" dur="1" fill="hold">
                                          <p:stCondLst>
                                            <p:cond delay="3999"/>
                                          </p:stCondLst>
                                        </p:cTn>
                                        <p:tgtEl>
                                          <p:spTgt spid="9"/>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fltVal val="0"/>
                                          </p:val>
                                        </p:tav>
                                        <p:tav tm="100000">
                                          <p:val>
                                            <p:strVal val="#ppt_w"/>
                                          </p:val>
                                        </p:tav>
                                      </p:tavLst>
                                    </p:anim>
                                    <p:anim calcmode="lin" valueType="num">
                                      <p:cBhvr>
                                        <p:cTn id="17" dur="4000" fill="hold"/>
                                        <p:tgtEl>
                                          <p:spTgt spid="4"/>
                                        </p:tgtEl>
                                        <p:attrNameLst>
                                          <p:attrName>ppt_h</p:attrName>
                                        </p:attrNameLst>
                                      </p:cBhvr>
                                      <p:tavLst>
                                        <p:tav tm="0">
                                          <p:val>
                                            <p:fltVal val="0"/>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180443252_11592a58cf_b.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180443252_11592a58cf_b.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369668"/>
            <a:ext cx="8352928"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Aínsa</a:t>
            </a:r>
            <a:r>
              <a:rPr lang="es-ES" i="1" dirty="0" smtClean="0">
                <a:effectLst>
                  <a:glow rad="101600">
                    <a:srgbClr val="C00000">
                      <a:alpha val="60000"/>
                    </a:srgbClr>
                  </a:glow>
                  <a:outerShdw blurRad="38100" dist="38100" dir="2700000" algn="tl">
                    <a:srgbClr val="000000">
                      <a:alpha val="43137"/>
                    </a:srgbClr>
                  </a:outerShdw>
                </a:effectLst>
              </a:rPr>
              <a:t>, su casco histórico (declarado Conjunto Histórico-Artístico en 1965), la iglesia parroquial de Santa María, el Castillo y la torre del homenaje, la Plaza Mayor con sus murallas medievales y la Cruz Cubierta son el testimonio de una Historia que en la comarca se vive y respira a cada paso.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3000">
        <p14:glitter pattern="hexagon"/>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28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strVal val="4/3*#ppt_w"/>
                                          </p:val>
                                        </p:tav>
                                        <p:tav tm="100000">
                                          <p:val>
                                            <p:strVal val="#ppt_w"/>
                                          </p:val>
                                        </p:tav>
                                      </p:tavLst>
                                    </p:anim>
                                    <p:anim calcmode="lin" valueType="num">
                                      <p:cBhvr>
                                        <p:cTn id="8" dur="4000" fill="hold"/>
                                        <p:tgtEl>
                                          <p:spTgt spid="8"/>
                                        </p:tgtEl>
                                        <p:attrNameLst>
                                          <p:attrName>ppt_h</p:attrName>
                                        </p:attrNameLst>
                                      </p:cBhvr>
                                      <p:tavLst>
                                        <p:tav tm="0">
                                          <p:val>
                                            <p:strVal val="4/3*#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4000"/>
                                        <p:tgtEl>
                                          <p:spTgt spid="8"/>
                                        </p:tgtEl>
                                      </p:cBhvr>
                                    </p:animEffect>
                                    <p:anim calcmode="lin" valueType="num">
                                      <p:cBhvr>
                                        <p:cTn id="12" dur="4000" fill="hold"/>
                                        <p:tgtEl>
                                          <p:spTgt spid="8"/>
                                        </p:tgtEl>
                                        <p:attrNameLst>
                                          <p:attrName>ppt_x</p:attrName>
                                        </p:attrNameLst>
                                      </p:cBhvr>
                                      <p:tavLst>
                                        <p:tav tm="0">
                                          <p:val>
                                            <p:strVal val="#ppt_x"/>
                                          </p:val>
                                        </p:tav>
                                        <p:tav tm="100000">
                                          <p:val>
                                            <p:strVal val="#ppt_x"/>
                                          </p:val>
                                        </p:tav>
                                      </p:tavLst>
                                    </p:anim>
                                    <p:anim calcmode="lin" valueType="num">
                                      <p:cBhvr>
                                        <p:cTn id="13" dur="4000" fill="hold"/>
                                        <p:tgtEl>
                                          <p:spTgt spid="8"/>
                                        </p:tgtEl>
                                        <p:attrNameLst>
                                          <p:attrName>ppt_y</p:attrName>
                                        </p:attrNameLst>
                                      </p:cBhvr>
                                      <p:tavLst>
                                        <p:tav tm="0">
                                          <p:val>
                                            <p:strVal val="#ppt_y-.1"/>
                                          </p:val>
                                        </p:tav>
                                        <p:tav tm="100000">
                                          <p:val>
                                            <p:strVal val="#ppt_y"/>
                                          </p:val>
                                        </p:tav>
                                      </p:tavLst>
                                    </p:anim>
                                  </p:childTnLst>
                                </p:cTn>
                              </p:par>
                              <p:par>
                                <p:cTn id="14" presetID="23" presetClass="entr" presetSubtype="28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4000" fill="hold"/>
                                        <p:tgtEl>
                                          <p:spTgt spid="7"/>
                                        </p:tgtEl>
                                        <p:attrNameLst>
                                          <p:attrName>ppt_w</p:attrName>
                                        </p:attrNameLst>
                                      </p:cBhvr>
                                      <p:tavLst>
                                        <p:tav tm="0">
                                          <p:val>
                                            <p:strVal val="4/3*#ppt_w"/>
                                          </p:val>
                                        </p:tav>
                                        <p:tav tm="100000">
                                          <p:val>
                                            <p:strVal val="#ppt_w"/>
                                          </p:val>
                                        </p:tav>
                                      </p:tavLst>
                                    </p:anim>
                                    <p:anim calcmode="lin" valueType="num">
                                      <p:cBhvr>
                                        <p:cTn id="17" dur="4000" fill="hold"/>
                                        <p:tgtEl>
                                          <p:spTgt spid="7"/>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4000"/>
                                        <p:tgtEl>
                                          <p:spTgt spid="7"/>
                                        </p:tgtEl>
                                      </p:cBhvr>
                                    </p:animEffect>
                                    <p:anim calcmode="lin" valueType="num">
                                      <p:cBhvr>
                                        <p:cTn id="21" dur="4000" fill="hold"/>
                                        <p:tgtEl>
                                          <p:spTgt spid="7"/>
                                        </p:tgtEl>
                                        <p:attrNameLst>
                                          <p:attrName>ppt_x</p:attrName>
                                        </p:attrNameLst>
                                      </p:cBhvr>
                                      <p:tavLst>
                                        <p:tav tm="0">
                                          <p:val>
                                            <p:strVal val="#ppt_x"/>
                                          </p:val>
                                        </p:tav>
                                        <p:tav tm="100000">
                                          <p:val>
                                            <p:strVal val="#ppt_x"/>
                                          </p:val>
                                        </p:tav>
                                      </p:tavLst>
                                    </p:anim>
                                    <p:anim calcmode="lin" valueType="num">
                                      <p:cBhvr>
                                        <p:cTn id="22" dur="4000" fill="hold"/>
                                        <p:tgtEl>
                                          <p:spTgt spid="7"/>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12787655_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536575"/>
            <a:ext cx="928688" cy="4643438"/>
          </a:xfrm>
          <a:prstGeom prst="rect">
            <a:avLst/>
          </a:prstGeom>
          <a:solidFill>
            <a:schemeClr val="tx2">
              <a:lumMod val="7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928688" y="536575"/>
            <a:ext cx="928687" cy="4643438"/>
          </a:xfrm>
          <a:prstGeom prst="rect">
            <a:avLst/>
          </a:prstGeom>
          <a:solidFill>
            <a:schemeClr val="accent3">
              <a:lumMod val="7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1857375" y="536575"/>
            <a:ext cx="928688" cy="4643438"/>
          </a:xfrm>
          <a:prstGeom prst="rect">
            <a:avLst/>
          </a:prstGeom>
          <a:solidFill>
            <a:schemeClr val="tx2">
              <a:lumMod val="7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Rectángulo"/>
          <p:cNvSpPr/>
          <p:nvPr/>
        </p:nvSpPr>
        <p:spPr>
          <a:xfrm>
            <a:off x="2786063" y="536575"/>
            <a:ext cx="928687" cy="4643438"/>
          </a:xfrm>
          <a:prstGeom prst="rect">
            <a:avLst/>
          </a:prstGeom>
          <a:solidFill>
            <a:schemeClr val="accent3">
              <a:lumMod val="7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1" name="10 Rectángulo"/>
          <p:cNvSpPr/>
          <p:nvPr/>
        </p:nvSpPr>
        <p:spPr>
          <a:xfrm>
            <a:off x="3708400" y="517525"/>
            <a:ext cx="928688" cy="4643438"/>
          </a:xfrm>
          <a:prstGeom prst="rect">
            <a:avLst/>
          </a:prstGeom>
          <a:solidFill>
            <a:schemeClr val="tx2">
              <a:lumMod val="7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2" name="11 Rectángulo"/>
          <p:cNvSpPr/>
          <p:nvPr/>
        </p:nvSpPr>
        <p:spPr>
          <a:xfrm>
            <a:off x="4643438" y="536575"/>
            <a:ext cx="865187" cy="4643438"/>
          </a:xfrm>
          <a:prstGeom prst="rect">
            <a:avLst/>
          </a:prstGeom>
          <a:solidFill>
            <a:schemeClr val="accent3">
              <a:lumMod val="7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3" name="12 Rectángulo"/>
          <p:cNvSpPr/>
          <p:nvPr/>
        </p:nvSpPr>
        <p:spPr>
          <a:xfrm>
            <a:off x="5500688" y="536575"/>
            <a:ext cx="928687" cy="4643438"/>
          </a:xfrm>
          <a:prstGeom prst="rect">
            <a:avLst/>
          </a:prstGeom>
          <a:solidFill>
            <a:schemeClr val="tx2">
              <a:lumMod val="7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4" name="13 Rectángulo"/>
          <p:cNvSpPr/>
          <p:nvPr/>
        </p:nvSpPr>
        <p:spPr>
          <a:xfrm>
            <a:off x="6429375" y="554038"/>
            <a:ext cx="928688" cy="4625975"/>
          </a:xfrm>
          <a:prstGeom prst="rect">
            <a:avLst/>
          </a:prstGeom>
          <a:solidFill>
            <a:schemeClr val="accent3">
              <a:lumMod val="7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5" name="14 Rectángulo"/>
          <p:cNvSpPr/>
          <p:nvPr/>
        </p:nvSpPr>
        <p:spPr>
          <a:xfrm>
            <a:off x="7358063" y="536575"/>
            <a:ext cx="885825" cy="4643438"/>
          </a:xfrm>
          <a:prstGeom prst="rect">
            <a:avLst/>
          </a:prstGeom>
          <a:solidFill>
            <a:schemeClr val="tx2">
              <a:lumMod val="7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6" name="15 Rectángulo"/>
          <p:cNvSpPr/>
          <p:nvPr/>
        </p:nvSpPr>
        <p:spPr>
          <a:xfrm>
            <a:off x="8215313" y="517525"/>
            <a:ext cx="928687" cy="4662488"/>
          </a:xfrm>
          <a:prstGeom prst="rect">
            <a:avLst/>
          </a:prstGeom>
          <a:solidFill>
            <a:schemeClr val="accent3">
              <a:lumMod val="7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8" name="17 CuadroTexto"/>
          <p:cNvSpPr txBox="1"/>
          <p:nvPr/>
        </p:nvSpPr>
        <p:spPr>
          <a:xfrm>
            <a:off x="323528" y="4369668"/>
            <a:ext cx="8496944"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Torla</a:t>
            </a:r>
            <a:r>
              <a:rPr lang="es-ES" i="1" dirty="0" smtClean="0">
                <a:effectLst>
                  <a:glow rad="101600">
                    <a:srgbClr val="C00000">
                      <a:alpha val="60000"/>
                    </a:srgbClr>
                  </a:glow>
                  <a:outerShdw blurRad="38100" dist="38100" dir="2700000" algn="tl">
                    <a:srgbClr val="000000">
                      <a:alpha val="43137"/>
                    </a:srgbClr>
                  </a:outerShdw>
                </a:effectLst>
              </a:rPr>
              <a:t>, ubicado en el valle glaciar del río Ara, es una ventana abierta al </a:t>
            </a:r>
            <a:r>
              <a:rPr lang="es-ES" i="1" dirty="0" err="1" smtClean="0">
                <a:effectLst>
                  <a:glow rad="101600">
                    <a:srgbClr val="C00000">
                      <a:alpha val="60000"/>
                    </a:srgbClr>
                  </a:glow>
                  <a:outerShdw blurRad="38100" dist="38100" dir="2700000" algn="tl">
                    <a:srgbClr val="000000">
                      <a:alpha val="43137"/>
                    </a:srgbClr>
                  </a:outerShdw>
                </a:effectLst>
              </a:rPr>
              <a:t>medievo</a:t>
            </a:r>
            <a:r>
              <a:rPr lang="es-ES" i="1" dirty="0" smtClean="0">
                <a:effectLst>
                  <a:glow rad="101600">
                    <a:srgbClr val="C00000">
                      <a:alpha val="60000"/>
                    </a:srgbClr>
                  </a:glow>
                  <a:outerShdw blurRad="38100" dist="38100" dir="2700000" algn="tl">
                    <a:srgbClr val="000000">
                      <a:alpha val="43137"/>
                    </a:srgbClr>
                  </a:outerShdw>
                </a:effectLst>
              </a:rPr>
              <a:t>. En el imaginario del visitante y también en su álbum de fotos, el monumento más representativo de la localidad es la Iglesia de San Salvador, erigida sobre una gran roca, con vistas al valle.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2000">
        <p14:glitter pattern="hexagon"/>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4000"/>
                                        <p:tgtEl>
                                          <p:spTgt spid="9"/>
                                        </p:tgtEl>
                                      </p:cBhvr>
                                    </p:animEffect>
                                    <p:set>
                                      <p:cBhvr>
                                        <p:cTn id="13" dur="1" fill="hold">
                                          <p:stCondLst>
                                            <p:cond delay="3999"/>
                                          </p:stCondLst>
                                        </p:cTn>
                                        <p:tgtEl>
                                          <p:spTgt spid="9"/>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4000"/>
                                        <p:tgtEl>
                                          <p:spTgt spid="10"/>
                                        </p:tgtEl>
                                      </p:cBhvr>
                                    </p:animEffect>
                                    <p:set>
                                      <p:cBhvr>
                                        <p:cTn id="16" dur="1" fill="hold">
                                          <p:stCondLst>
                                            <p:cond delay="3999"/>
                                          </p:stCondLst>
                                        </p:cTn>
                                        <p:tgtEl>
                                          <p:spTgt spid="10"/>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4000"/>
                                        <p:tgtEl>
                                          <p:spTgt spid="11"/>
                                        </p:tgtEl>
                                      </p:cBhvr>
                                    </p:animEffect>
                                    <p:set>
                                      <p:cBhvr>
                                        <p:cTn id="19" dur="1" fill="hold">
                                          <p:stCondLst>
                                            <p:cond delay="3999"/>
                                          </p:stCondLst>
                                        </p:cTn>
                                        <p:tgtEl>
                                          <p:spTgt spid="11"/>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4000"/>
                                        <p:tgtEl>
                                          <p:spTgt spid="12"/>
                                        </p:tgtEl>
                                      </p:cBhvr>
                                    </p:animEffect>
                                    <p:set>
                                      <p:cBhvr>
                                        <p:cTn id="22" dur="1" fill="hold">
                                          <p:stCondLst>
                                            <p:cond delay="3999"/>
                                          </p:stCondLst>
                                        </p:cTn>
                                        <p:tgtEl>
                                          <p:spTgt spid="12"/>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4000"/>
                                        <p:tgtEl>
                                          <p:spTgt spid="13"/>
                                        </p:tgtEl>
                                      </p:cBhvr>
                                    </p:animEffect>
                                    <p:set>
                                      <p:cBhvr>
                                        <p:cTn id="25" dur="1" fill="hold">
                                          <p:stCondLst>
                                            <p:cond delay="3999"/>
                                          </p:stCondLst>
                                        </p:cTn>
                                        <p:tgtEl>
                                          <p:spTgt spid="13"/>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4000"/>
                                        <p:tgtEl>
                                          <p:spTgt spid="14"/>
                                        </p:tgtEl>
                                      </p:cBhvr>
                                    </p:animEffect>
                                    <p:set>
                                      <p:cBhvr>
                                        <p:cTn id="28" dur="1" fill="hold">
                                          <p:stCondLst>
                                            <p:cond delay="3999"/>
                                          </p:stCondLst>
                                        </p:cTn>
                                        <p:tgtEl>
                                          <p:spTgt spid="14"/>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4000"/>
                                        <p:tgtEl>
                                          <p:spTgt spid="15"/>
                                        </p:tgtEl>
                                      </p:cBhvr>
                                    </p:animEffect>
                                    <p:set>
                                      <p:cBhvr>
                                        <p:cTn id="31" dur="1" fill="hold">
                                          <p:stCondLst>
                                            <p:cond delay="3999"/>
                                          </p:stCondLst>
                                        </p:cTn>
                                        <p:tgtEl>
                                          <p:spTgt spid="15"/>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4000"/>
                                        <p:tgtEl>
                                          <p:spTgt spid="16"/>
                                        </p:tgtEl>
                                      </p:cBhvr>
                                    </p:animEffect>
                                    <p:set>
                                      <p:cBhvr>
                                        <p:cTn id="34" dur="1" fill="hold">
                                          <p:stCondLst>
                                            <p:cond delay="3999"/>
                                          </p:stCondLst>
                                        </p:cTn>
                                        <p:tgtEl>
                                          <p:spTgt spid="16"/>
                                        </p:tgtEl>
                                        <p:attrNameLst>
                                          <p:attrName>style.visibility</p:attrName>
                                        </p:attrNameLst>
                                      </p:cBhvr>
                                      <p:to>
                                        <p:strVal val="hidden"/>
                                      </p:to>
                                    </p:set>
                                  </p:childTnLst>
                                </p:cTn>
                              </p:par>
                              <p:par>
                                <p:cTn id="35" presetID="23" presetClass="entr" presetSubtype="272"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4000" fill="hold"/>
                                        <p:tgtEl>
                                          <p:spTgt spid="4"/>
                                        </p:tgtEl>
                                        <p:attrNameLst>
                                          <p:attrName>ppt_w</p:attrName>
                                        </p:attrNameLst>
                                      </p:cBhvr>
                                      <p:tavLst>
                                        <p:tav tm="0">
                                          <p:val>
                                            <p:strVal val="2/3*#ppt_w"/>
                                          </p:val>
                                        </p:tav>
                                        <p:tav tm="100000">
                                          <p:val>
                                            <p:strVal val="#ppt_w"/>
                                          </p:val>
                                        </p:tav>
                                      </p:tavLst>
                                    </p:anim>
                                    <p:anim calcmode="lin" valueType="num">
                                      <p:cBhvr>
                                        <p:cTn id="38" dur="4000" fill="hold"/>
                                        <p:tgtEl>
                                          <p:spTgt spid="4"/>
                                        </p:tgtEl>
                                        <p:attrNameLst>
                                          <p:attrName>ppt_h</p:attrName>
                                        </p:attrNameLst>
                                      </p:cBhvr>
                                      <p:tavLst>
                                        <p:tav tm="0">
                                          <p:val>
                                            <p:strVal val="2/3*#ppt_h"/>
                                          </p:val>
                                        </p:tav>
                                        <p:tav tm="100000">
                                          <p:val>
                                            <p:strVal val="#ppt_h"/>
                                          </p:val>
                                        </p:tav>
                                      </p:tavLst>
                                    </p:anim>
                                  </p:childTnLst>
                                </p:cTn>
                              </p:par>
                              <p:par>
                                <p:cTn id="39" presetID="4" presetClass="entr" presetSubtype="32"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box(out)">
                                      <p:cBhvr>
                                        <p:cTn id="41" dur="4000"/>
                                        <p:tgtEl>
                                          <p:spTgt spid="4"/>
                                        </p:tgtEl>
                                      </p:cBhvr>
                                    </p:animEffect>
                                  </p:childTnLst>
                                </p:cTn>
                              </p:par>
                            </p:childTnLst>
                          </p:cTn>
                        </p:par>
                        <p:par>
                          <p:cTn id="42" fill="hold">
                            <p:stCondLst>
                              <p:cond delay="4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8"/>
                                        </p:tgtEl>
                                        <p:attrNameLst>
                                          <p:attrName>style.visibility</p:attrName>
                                        </p:attrNameLst>
                                      </p:cBhvr>
                                      <p:to>
                                        <p:strVal val="visible"/>
                                      </p:to>
                                    </p:set>
                                    <p:animEffect transition="in" filter="fade">
                                      <p:cBhvr>
                                        <p:cTn id="45" dur="1000"/>
                                        <p:tgtEl>
                                          <p:spTgt spid="18"/>
                                        </p:tgtEl>
                                      </p:cBhvr>
                                    </p:animEffect>
                                    <p:anim calcmode="lin" valueType="num">
                                      <p:cBhvr>
                                        <p:cTn id="46" dur="1000" fill="hold"/>
                                        <p:tgtEl>
                                          <p:spTgt spid="18"/>
                                        </p:tgtEl>
                                        <p:attrNameLst>
                                          <p:attrName>ppt_x</p:attrName>
                                        </p:attrNameLst>
                                      </p:cBhvr>
                                      <p:tavLst>
                                        <p:tav tm="0">
                                          <p:val>
                                            <p:strVal val="#ppt_x-.1"/>
                                          </p:val>
                                        </p:tav>
                                        <p:tav tm="100000">
                                          <p:val>
                                            <p:strVal val="#ppt_x"/>
                                          </p:val>
                                        </p:tav>
                                      </p:tavLst>
                                    </p:anim>
                                    <p:anim calcmode="lin" valueType="num">
                                      <p:cBhvr>
                                        <p:cTn id="47"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17ae6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flipV="1">
            <a:off x="0" y="0"/>
            <a:ext cx="4714875" cy="5715000"/>
          </a:xfrm>
          <a:prstGeom prst="rtTriangle">
            <a:avLst/>
          </a:prstGeom>
          <a:solidFill>
            <a:schemeClr val="tx2">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Triángulo rectángulo"/>
          <p:cNvSpPr/>
          <p:nvPr/>
        </p:nvSpPr>
        <p:spPr>
          <a:xfrm flipH="1" flipV="1">
            <a:off x="4786311" y="0"/>
            <a:ext cx="4357687" cy="5715000"/>
          </a:xfrm>
          <a:prstGeom prst="rtTriangle">
            <a:avLst/>
          </a:prstGeom>
          <a:solidFill>
            <a:schemeClr val="tx2">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Triángulo isósceles"/>
          <p:cNvSpPr/>
          <p:nvPr/>
        </p:nvSpPr>
        <p:spPr>
          <a:xfrm>
            <a:off x="0" y="0"/>
            <a:ext cx="9144000" cy="5715000"/>
          </a:xfrm>
          <a:prstGeom prst="triangle">
            <a:avLst>
              <a:gd name="adj" fmla="val 51842"/>
            </a:avLst>
          </a:prstGeom>
          <a:solidFill>
            <a:schemeClr val="accent3">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hay más qué ver. El pueblo de Tella en el sector de </a:t>
            </a:r>
            <a:r>
              <a:rPr lang="es-ES" i="1" dirty="0" err="1" smtClean="0">
                <a:effectLst>
                  <a:glow rad="101600">
                    <a:srgbClr val="C00000">
                      <a:alpha val="60000"/>
                    </a:srgbClr>
                  </a:glow>
                  <a:outerShdw blurRad="38100" dist="38100" dir="2700000" algn="tl">
                    <a:srgbClr val="000000">
                      <a:alpha val="43137"/>
                    </a:srgbClr>
                  </a:outerShdw>
                </a:effectLst>
              </a:rPr>
              <a:t>Escuaín</a:t>
            </a:r>
            <a:r>
              <a:rPr lang="es-ES" i="1" dirty="0" smtClean="0">
                <a:effectLst>
                  <a:glow rad="101600">
                    <a:srgbClr val="C00000">
                      <a:alpha val="60000"/>
                    </a:srgbClr>
                  </a:glow>
                  <a:outerShdw blurRad="38100" dist="38100" dir="2700000" algn="tl">
                    <a:srgbClr val="000000">
                      <a:alpha val="43137"/>
                    </a:srgbClr>
                  </a:outerShdw>
                </a:effectLst>
              </a:rPr>
              <a:t> o </a:t>
            </a:r>
            <a:r>
              <a:rPr lang="es-ES" i="1" dirty="0" err="1" smtClean="0">
                <a:effectLst>
                  <a:glow rad="101600">
                    <a:srgbClr val="C00000">
                      <a:alpha val="60000"/>
                    </a:srgbClr>
                  </a:glow>
                  <a:outerShdw blurRad="38100" dist="38100" dir="2700000" algn="tl">
                    <a:srgbClr val="000000">
                      <a:alpha val="43137"/>
                    </a:srgbClr>
                  </a:outerShdw>
                </a:effectLst>
              </a:rPr>
              <a:t>Nerín</a:t>
            </a:r>
            <a:r>
              <a:rPr lang="es-ES" i="1" dirty="0" smtClean="0">
                <a:effectLst>
                  <a:glow rad="101600">
                    <a:srgbClr val="C00000">
                      <a:alpha val="60000"/>
                    </a:srgbClr>
                  </a:glow>
                  <a:outerShdw blurRad="38100" dist="38100" dir="2700000" algn="tl">
                    <a:srgbClr val="000000">
                      <a:alpha val="43137"/>
                    </a:srgbClr>
                  </a:outerShdw>
                </a:effectLst>
              </a:rPr>
              <a:t> en </a:t>
            </a:r>
            <a:r>
              <a:rPr lang="es-ES" i="1" dirty="0" err="1" smtClean="0">
                <a:effectLst>
                  <a:glow rad="101600">
                    <a:srgbClr val="C00000">
                      <a:alpha val="60000"/>
                    </a:srgbClr>
                  </a:glow>
                  <a:outerShdw blurRad="38100" dist="38100" dir="2700000" algn="tl">
                    <a:srgbClr val="000000">
                      <a:alpha val="43137"/>
                    </a:srgbClr>
                  </a:outerShdw>
                </a:effectLst>
              </a:rPr>
              <a:t>Añisclo</a:t>
            </a:r>
            <a:r>
              <a:rPr lang="es-ES" i="1" dirty="0" smtClean="0">
                <a:effectLst>
                  <a:glow rad="101600">
                    <a:srgbClr val="C00000">
                      <a:alpha val="60000"/>
                    </a:srgbClr>
                  </a:glow>
                  <a:outerShdw blurRad="38100" dist="38100" dir="2700000" algn="tl">
                    <a:srgbClr val="000000">
                      <a:alpha val="43137"/>
                    </a:srgbClr>
                  </a:outerShdw>
                </a:effectLst>
              </a:rPr>
              <a:t> son testimonios del pasado ganadero del Pirineo oscense. Broto y </a:t>
            </a:r>
            <a:r>
              <a:rPr lang="es-ES" i="1" dirty="0" err="1" smtClean="0">
                <a:effectLst>
                  <a:glow rad="101600">
                    <a:srgbClr val="C00000">
                      <a:alpha val="60000"/>
                    </a:srgbClr>
                  </a:glow>
                  <a:outerShdw blurRad="38100" dist="38100" dir="2700000" algn="tl">
                    <a:srgbClr val="000000">
                      <a:alpha val="43137"/>
                    </a:srgbClr>
                  </a:outerShdw>
                </a:effectLst>
              </a:rPr>
              <a:t>Fanlo</a:t>
            </a:r>
            <a:r>
              <a:rPr lang="es-ES" i="1" dirty="0" smtClean="0">
                <a:effectLst>
                  <a:glow rad="101600">
                    <a:srgbClr val="C00000">
                      <a:alpha val="60000"/>
                    </a:srgbClr>
                  </a:glow>
                  <a:outerShdw blurRad="38100" dist="38100" dir="2700000" algn="tl">
                    <a:srgbClr val="000000">
                      <a:alpha val="43137"/>
                    </a:srgbClr>
                  </a:outerShdw>
                </a:effectLst>
              </a:rPr>
              <a:t> son otras de las localidades que no debemos perdernos.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6000">
        <p14:glitter pattern="hexagon"/>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12" fill="hold" nodeType="withEffect">
                                  <p:stCondLst>
                                    <p:cond delay="0"/>
                                  </p:stCondLst>
                                  <p:childTnLst>
                                    <p:anim calcmode="lin" valueType="num">
                                      <p:cBhvr additive="base">
                                        <p:cTn id="6" dur="4000"/>
                                        <p:tgtEl>
                                          <p:spTgt spid="5"/>
                                        </p:tgtEl>
                                        <p:attrNameLst>
                                          <p:attrName>ppt_x</p:attrName>
                                        </p:attrNameLst>
                                      </p:cBhvr>
                                      <p:tavLst>
                                        <p:tav tm="0">
                                          <p:val>
                                            <p:strVal val="ppt_x"/>
                                          </p:val>
                                        </p:tav>
                                        <p:tav tm="100000">
                                          <p:val>
                                            <p:strVal val="0-ppt_w/2"/>
                                          </p:val>
                                        </p:tav>
                                      </p:tavLst>
                                    </p:anim>
                                    <p:anim calcmode="lin" valueType="num">
                                      <p:cBhvr additive="base">
                                        <p:cTn id="7" dur="4000"/>
                                        <p:tgtEl>
                                          <p:spTgt spid="5"/>
                                        </p:tgtEl>
                                        <p:attrNameLst>
                                          <p:attrName>ppt_y</p:attrName>
                                        </p:attrNameLst>
                                      </p:cBhvr>
                                      <p:tavLst>
                                        <p:tav tm="0">
                                          <p:val>
                                            <p:strVal val="ppt_y"/>
                                          </p:val>
                                        </p:tav>
                                        <p:tav tm="100000">
                                          <p:val>
                                            <p:strVal val="1+ppt_h/2"/>
                                          </p:val>
                                        </p:tav>
                                      </p:tavLst>
                                    </p:anim>
                                    <p:set>
                                      <p:cBhvr>
                                        <p:cTn id="8" dur="1" fill="hold">
                                          <p:stCondLst>
                                            <p:cond delay="3999"/>
                                          </p:stCondLst>
                                        </p:cTn>
                                        <p:tgtEl>
                                          <p:spTgt spid="5"/>
                                        </p:tgtEl>
                                        <p:attrNameLst>
                                          <p:attrName>style.visibility</p:attrName>
                                        </p:attrNameLst>
                                      </p:cBhvr>
                                      <p:to>
                                        <p:strVal val="hidden"/>
                                      </p:to>
                                    </p:set>
                                  </p:childTnLst>
                                </p:cTn>
                              </p:par>
                              <p:par>
                                <p:cTn id="9" presetID="5" presetClass="exit" presetSubtype="10" fill="hold" nodeType="withEffect">
                                  <p:stCondLst>
                                    <p:cond delay="0"/>
                                  </p:stCondLst>
                                  <p:childTnLst>
                                    <p:animEffect transition="out" filter="checkerboard(across)">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 presetClass="exit" presetSubtype="6" fill="hold" nodeType="withEffect">
                                  <p:stCondLst>
                                    <p:cond delay="0"/>
                                  </p:stCondLst>
                                  <p:childTnLst>
                                    <p:anim calcmode="lin" valueType="num">
                                      <p:cBhvr additive="base">
                                        <p:cTn id="13" dur="4000"/>
                                        <p:tgtEl>
                                          <p:spTgt spid="6"/>
                                        </p:tgtEl>
                                        <p:attrNameLst>
                                          <p:attrName>ppt_x</p:attrName>
                                        </p:attrNameLst>
                                      </p:cBhvr>
                                      <p:tavLst>
                                        <p:tav tm="0">
                                          <p:val>
                                            <p:strVal val="ppt_x"/>
                                          </p:val>
                                        </p:tav>
                                        <p:tav tm="100000">
                                          <p:val>
                                            <p:strVal val="1+ppt_w/2"/>
                                          </p:val>
                                        </p:tav>
                                      </p:tavLst>
                                    </p:anim>
                                    <p:anim calcmode="lin" valueType="num">
                                      <p:cBhvr additive="base">
                                        <p:cTn id="14" dur="4000"/>
                                        <p:tgtEl>
                                          <p:spTgt spid="6"/>
                                        </p:tgtEl>
                                        <p:attrNameLst>
                                          <p:attrName>ppt_y</p:attrName>
                                        </p:attrNameLst>
                                      </p:cBhvr>
                                      <p:tavLst>
                                        <p:tav tm="0">
                                          <p:val>
                                            <p:strVal val="ppt_y"/>
                                          </p:val>
                                        </p:tav>
                                        <p:tav tm="100000">
                                          <p:val>
                                            <p:strVal val="1+ppt_h/2"/>
                                          </p:val>
                                        </p:tav>
                                      </p:tavLst>
                                    </p:anim>
                                    <p:set>
                                      <p:cBhvr>
                                        <p:cTn id="15" dur="1" fill="hold">
                                          <p:stCondLst>
                                            <p:cond delay="3999"/>
                                          </p:stCondLst>
                                        </p:cTn>
                                        <p:tgtEl>
                                          <p:spTgt spid="6"/>
                                        </p:tgtEl>
                                        <p:attrNameLst>
                                          <p:attrName>style.visibility</p:attrName>
                                        </p:attrNameLst>
                                      </p:cBhvr>
                                      <p:to>
                                        <p:strVal val="hidden"/>
                                      </p:to>
                                    </p:set>
                                  </p:childTnLst>
                                </p:cTn>
                              </p:par>
                              <p:par>
                                <p:cTn id="16" presetID="5" presetClass="exit" presetSubtype="10" fill="hold" nodeType="withEffect">
                                  <p:stCondLst>
                                    <p:cond delay="0"/>
                                  </p:stCondLst>
                                  <p:childTnLst>
                                    <p:animEffect transition="out" filter="checkerboard(across)">
                                      <p:cBhvr>
                                        <p:cTn id="17" dur="4000"/>
                                        <p:tgtEl>
                                          <p:spTgt spid="6"/>
                                        </p:tgtEl>
                                      </p:cBhvr>
                                    </p:animEffect>
                                    <p:set>
                                      <p:cBhvr>
                                        <p:cTn id="18" dur="1" fill="hold">
                                          <p:stCondLst>
                                            <p:cond delay="3999"/>
                                          </p:stCondLst>
                                        </p:cTn>
                                        <p:tgtEl>
                                          <p:spTgt spid="6"/>
                                        </p:tgtEl>
                                        <p:attrNameLst>
                                          <p:attrName>style.visibility</p:attrName>
                                        </p:attrNameLst>
                                      </p:cBhvr>
                                      <p:to>
                                        <p:strVal val="hidden"/>
                                      </p:to>
                                    </p:set>
                                  </p:childTnLst>
                                </p:cTn>
                              </p:par>
                              <p:par>
                                <p:cTn id="19" presetID="2" presetClass="exit" presetSubtype="4" fill="hold" nodeType="withEffect">
                                  <p:stCondLst>
                                    <p:cond delay="0"/>
                                  </p:stCondLst>
                                  <p:childTnLst>
                                    <p:anim calcmode="lin" valueType="num">
                                      <p:cBhvr additive="base">
                                        <p:cTn id="20" dur="4000"/>
                                        <p:tgtEl>
                                          <p:spTgt spid="7"/>
                                        </p:tgtEl>
                                        <p:attrNameLst>
                                          <p:attrName>ppt_x</p:attrName>
                                        </p:attrNameLst>
                                      </p:cBhvr>
                                      <p:tavLst>
                                        <p:tav tm="0">
                                          <p:val>
                                            <p:strVal val="ppt_x"/>
                                          </p:val>
                                        </p:tav>
                                        <p:tav tm="100000">
                                          <p:val>
                                            <p:strVal val="ppt_x"/>
                                          </p:val>
                                        </p:tav>
                                      </p:tavLst>
                                    </p:anim>
                                    <p:anim calcmode="lin" valueType="num">
                                      <p:cBhvr additive="base">
                                        <p:cTn id="21" dur="4000"/>
                                        <p:tgtEl>
                                          <p:spTgt spid="7"/>
                                        </p:tgtEl>
                                        <p:attrNameLst>
                                          <p:attrName>ppt_y</p:attrName>
                                        </p:attrNameLst>
                                      </p:cBhvr>
                                      <p:tavLst>
                                        <p:tav tm="0">
                                          <p:val>
                                            <p:strVal val="ppt_y"/>
                                          </p:val>
                                        </p:tav>
                                        <p:tav tm="100000">
                                          <p:val>
                                            <p:strVal val="1+ppt_h/2"/>
                                          </p:val>
                                        </p:tav>
                                      </p:tavLst>
                                    </p:anim>
                                    <p:set>
                                      <p:cBhvr>
                                        <p:cTn id="22" dur="1" fill="hold">
                                          <p:stCondLst>
                                            <p:cond delay="3999"/>
                                          </p:stCondLst>
                                        </p:cTn>
                                        <p:tgtEl>
                                          <p:spTgt spid="7"/>
                                        </p:tgtEl>
                                        <p:attrNameLst>
                                          <p:attrName>style.visibility</p:attrName>
                                        </p:attrNameLst>
                                      </p:cBhvr>
                                      <p:to>
                                        <p:strVal val="hidden"/>
                                      </p:to>
                                    </p:set>
                                  </p:childTnLst>
                                </p:cTn>
                              </p:par>
                              <p:par>
                                <p:cTn id="23" presetID="3" presetClass="exit" presetSubtype="5" fill="hold" nodeType="withEffect">
                                  <p:stCondLst>
                                    <p:cond delay="0"/>
                                  </p:stCondLst>
                                  <p:childTnLst>
                                    <p:animEffect transition="out" filter="blinds(vertical)">
                                      <p:cBhvr>
                                        <p:cTn id="24" dur="4000"/>
                                        <p:tgtEl>
                                          <p:spTgt spid="7"/>
                                        </p:tgtEl>
                                      </p:cBhvr>
                                    </p:animEffect>
                                    <p:set>
                                      <p:cBhvr>
                                        <p:cTn id="25" dur="1" fill="hold">
                                          <p:stCondLst>
                                            <p:cond delay="3999"/>
                                          </p:stCondLst>
                                        </p:cTn>
                                        <p:tgtEl>
                                          <p:spTgt spid="7"/>
                                        </p:tgtEl>
                                        <p:attrNameLst>
                                          <p:attrName>style.visibility</p:attrName>
                                        </p:attrNameLst>
                                      </p:cBhvr>
                                      <p:to>
                                        <p:strVal val="hidden"/>
                                      </p:to>
                                    </p:set>
                                  </p:childTnLst>
                                </p:cTn>
                              </p:par>
                              <p:par>
                                <p:cTn id="26" presetID="2" presetClass="entr" presetSubtype="1"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4000" fill="hold"/>
                                        <p:tgtEl>
                                          <p:spTgt spid="4"/>
                                        </p:tgtEl>
                                        <p:attrNameLst>
                                          <p:attrName>ppt_x</p:attrName>
                                        </p:attrNameLst>
                                      </p:cBhvr>
                                      <p:tavLst>
                                        <p:tav tm="0">
                                          <p:val>
                                            <p:strVal val="#ppt_x"/>
                                          </p:val>
                                        </p:tav>
                                        <p:tav tm="100000">
                                          <p:val>
                                            <p:strVal val="#ppt_x"/>
                                          </p:val>
                                        </p:tav>
                                      </p:tavLst>
                                    </p:anim>
                                    <p:anim calcmode="lin" valueType="num">
                                      <p:cBhvr additive="base">
                                        <p:cTn id="29" dur="4000" fill="hold"/>
                                        <p:tgtEl>
                                          <p:spTgt spid="4"/>
                                        </p:tgtEl>
                                        <p:attrNameLst>
                                          <p:attrName>ppt_y</p:attrName>
                                        </p:attrNameLst>
                                      </p:cBhvr>
                                      <p:tavLst>
                                        <p:tav tm="0">
                                          <p:val>
                                            <p:strVal val="0-#ppt_h/2"/>
                                          </p:val>
                                        </p:tav>
                                        <p:tav tm="100000">
                                          <p:val>
                                            <p:strVal val="#ppt_y"/>
                                          </p:val>
                                        </p:tav>
                                      </p:tavLst>
                                    </p:anim>
                                  </p:childTnLst>
                                </p:cTn>
                              </p:par>
                              <p:par>
                                <p:cTn id="30" presetID="16" presetClass="entr" presetSubtype="37"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arn(outVertical)">
                                      <p:cBhvr>
                                        <p:cTn id="32" dur="4000"/>
                                        <p:tgtEl>
                                          <p:spTgt spid="4"/>
                                        </p:tgtEl>
                                      </p:cBhvr>
                                    </p:animEffect>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1"/>
                                          </p:val>
                                        </p:tav>
                                        <p:tav tm="100000">
                                          <p:val>
                                            <p:strVal val="#ppt_x"/>
                                          </p:val>
                                        </p:tav>
                                      </p:tavLst>
                                    </p:anim>
                                    <p:anim calcmode="lin" valueType="num">
                                      <p:cBhvr>
                                        <p:cTn id="3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7.jpg"/>
          <p:cNvPicPr>
            <a:picLocks noChangeAspect="1"/>
          </p:cNvPicPr>
          <p:nvPr/>
        </p:nvPicPr>
        <p:blipFill>
          <a:blip r:embed="rId2" cstate="print"/>
          <a:stretch>
            <a:fillRect/>
          </a:stretch>
        </p:blipFill>
        <p:spPr bwMode="auto">
          <a:xfrm>
            <a:off x="0" y="12700"/>
            <a:ext cx="9143999" cy="61571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heurón"/>
          <p:cNvSpPr/>
          <p:nvPr/>
        </p:nvSpPr>
        <p:spPr>
          <a:xfrm rot="5400000">
            <a:off x="3172618" y="-3172618"/>
            <a:ext cx="2798763" cy="9144000"/>
          </a:xfrm>
          <a:prstGeom prst="chevron">
            <a:avLst>
              <a:gd name="adj" fmla="val 93936"/>
            </a:avLst>
          </a:prstGeom>
          <a:solidFill>
            <a:schemeClr val="tx2">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rot="5400000" flipH="1">
            <a:off x="3147219" y="-281781"/>
            <a:ext cx="2849562" cy="9144000"/>
          </a:xfrm>
          <a:prstGeom prst="chevron">
            <a:avLst>
              <a:gd name="adj" fmla="val 93936"/>
            </a:avLst>
          </a:prstGeom>
          <a:solidFill>
            <a:schemeClr val="tx2">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rot="5400000">
            <a:off x="3351212" y="-3351212"/>
            <a:ext cx="2441575" cy="9144000"/>
          </a:xfrm>
          <a:prstGeom prst="chevron">
            <a:avLst>
              <a:gd name="adj" fmla="val 93936"/>
            </a:avLst>
          </a:prstGeom>
          <a:solidFill>
            <a:schemeClr val="tx2">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5400000" flipH="1">
            <a:off x="3321844" y="-107156"/>
            <a:ext cx="2500312" cy="9144000"/>
          </a:xfrm>
          <a:prstGeom prst="chevron">
            <a:avLst>
              <a:gd name="adj" fmla="val 93936"/>
            </a:avLst>
          </a:prstGeom>
          <a:solidFill>
            <a:schemeClr val="tx2">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rot="5400000">
            <a:off x="3559968" y="-3559968"/>
            <a:ext cx="2024063" cy="9144000"/>
          </a:xfrm>
          <a:prstGeom prst="chevron">
            <a:avLst>
              <a:gd name="adj" fmla="val 93936"/>
            </a:avLst>
          </a:prstGeom>
          <a:solidFill>
            <a:schemeClr val="tx2">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rot="5400000" flipH="1">
            <a:off x="3529806" y="100807"/>
            <a:ext cx="2084387" cy="9144000"/>
          </a:xfrm>
          <a:prstGeom prst="chevron">
            <a:avLst>
              <a:gd name="adj" fmla="val 93936"/>
            </a:avLst>
          </a:prstGeom>
          <a:solidFill>
            <a:schemeClr val="tx2">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rot="5400000">
            <a:off x="3738562" y="-3738562"/>
            <a:ext cx="1666875" cy="9144000"/>
          </a:xfrm>
          <a:prstGeom prst="chevron">
            <a:avLst>
              <a:gd name="adj" fmla="val 93936"/>
            </a:avLst>
          </a:prstGeom>
          <a:solidFill>
            <a:schemeClr val="tx2">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heurón"/>
          <p:cNvSpPr/>
          <p:nvPr/>
        </p:nvSpPr>
        <p:spPr>
          <a:xfrm rot="5400000" flipH="1">
            <a:off x="3738562" y="309563"/>
            <a:ext cx="1666875" cy="9144000"/>
          </a:xfrm>
          <a:prstGeom prst="chevron">
            <a:avLst>
              <a:gd name="adj" fmla="val 93936"/>
            </a:avLst>
          </a:prstGeom>
          <a:solidFill>
            <a:schemeClr val="tx2">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Cerca de esta última se encuentra el valle de </a:t>
            </a:r>
            <a:r>
              <a:rPr lang="es-ES" i="1" dirty="0" err="1" smtClean="0">
                <a:effectLst>
                  <a:glow rad="101600">
                    <a:srgbClr val="C00000">
                      <a:alpha val="60000"/>
                    </a:srgbClr>
                  </a:glow>
                  <a:outerShdw blurRad="38100" dist="38100" dir="2700000" algn="tl">
                    <a:srgbClr val="000000">
                      <a:alpha val="43137"/>
                    </a:srgbClr>
                  </a:outerShdw>
                </a:effectLst>
              </a:rPr>
              <a:t>Bujaruelo</a:t>
            </a:r>
            <a:r>
              <a:rPr lang="es-ES" i="1" dirty="0" smtClean="0">
                <a:effectLst>
                  <a:glow rad="101600">
                    <a:srgbClr val="C00000">
                      <a:alpha val="60000"/>
                    </a:srgbClr>
                  </a:glow>
                  <a:outerShdw blurRad="38100" dist="38100" dir="2700000" algn="tl">
                    <a:srgbClr val="000000">
                      <a:alpha val="43137"/>
                    </a:srgbClr>
                  </a:outerShdw>
                </a:effectLst>
              </a:rPr>
              <a:t>, refugio para especies más amenazadas del viejo continente, como el oso pardo pirenaico o el urogallo. Porque la naturaleza es poderosa hasta la última frontera del Parque Nacional.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1000">
        <p14:glitter dir="r" pattern="hexagon"/>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ppt_x"/>
                                          </p:val>
                                        </p:tav>
                                        <p:tav tm="100000">
                                          <p:val>
                                            <p:strVal val="#ppt_x"/>
                                          </p:val>
                                        </p:tav>
                                      </p:tavLst>
                                    </p:anim>
                                    <p:anim calcmode="lin" valueType="num">
                                      <p:cBhvr additive="base">
                                        <p:cTn id="16" dur="30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3000" fill="hold"/>
                                        <p:tgtEl>
                                          <p:spTgt spid="13"/>
                                        </p:tgtEl>
                                        <p:attrNameLst>
                                          <p:attrName>ppt_x</p:attrName>
                                        </p:attrNameLst>
                                      </p:cBhvr>
                                      <p:tavLst>
                                        <p:tav tm="0">
                                          <p:val>
                                            <p:strVal val="#ppt_x"/>
                                          </p:val>
                                        </p:tav>
                                        <p:tav tm="100000">
                                          <p:val>
                                            <p:strVal val="#ppt_x"/>
                                          </p:val>
                                        </p:tav>
                                      </p:tavLst>
                                    </p:anim>
                                    <p:anim calcmode="lin" valueType="num">
                                      <p:cBhvr additive="base">
                                        <p:cTn id="20" dur="300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ppt_x"/>
                                          </p:val>
                                        </p:tav>
                                        <p:tav tm="100000">
                                          <p:val>
                                            <p:strVal val="#ppt_x"/>
                                          </p:val>
                                        </p:tav>
                                      </p:tavLst>
                                    </p:anim>
                                    <p:anim calcmode="lin" valueType="num">
                                      <p:cBhvr additive="base">
                                        <p:cTn id="24" dur="30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ppt_x"/>
                                          </p:val>
                                        </p:tav>
                                        <p:tav tm="100000">
                                          <p:val>
                                            <p:strVal val="#ppt_x"/>
                                          </p:val>
                                        </p:tav>
                                      </p:tavLst>
                                    </p:anim>
                                    <p:anim calcmode="lin" valueType="num">
                                      <p:cBhvr additive="base">
                                        <p:cTn id="36" dur="3000" fill="hold"/>
                                        <p:tgtEl>
                                          <p:spTgt spid="14"/>
                                        </p:tgtEl>
                                        <p:attrNameLst>
                                          <p:attrName>ppt_y</p:attrName>
                                        </p:attrNameLst>
                                      </p:cBhvr>
                                      <p:tavLst>
                                        <p:tav tm="0">
                                          <p:val>
                                            <p:strVal val="0-#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plus(in)">
                                      <p:cBhvr>
                                        <p:cTn id="39" dur="3000"/>
                                        <p:tgtEl>
                                          <p:spTgt spid="7"/>
                                        </p:tgtEl>
                                      </p:cBhvr>
                                    </p:animEffect>
                                  </p:childTnLst>
                                </p:cTn>
                              </p:par>
                              <p:par>
                                <p:cTn id="40" presetID="13" presetClass="entr" presetSubtype="16"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plus(in)">
                                      <p:cBhvr>
                                        <p:cTn id="42" dur="3000"/>
                                        <p:tgtEl>
                                          <p:spTgt spid="8"/>
                                        </p:tgtEl>
                                      </p:cBhvr>
                                    </p:animEffect>
                                  </p:childTnLst>
                                </p:cTn>
                              </p:par>
                              <p:par>
                                <p:cTn id="43" presetID="13" presetClass="entr" presetSubtype="16"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plus(in)">
                                      <p:cBhvr>
                                        <p:cTn id="45" dur="3000"/>
                                        <p:tgtEl>
                                          <p:spTgt spid="9"/>
                                        </p:tgtEl>
                                      </p:cBhvr>
                                    </p:animEffect>
                                  </p:childTnLst>
                                </p:cTn>
                              </p:par>
                              <p:par>
                                <p:cTn id="46" presetID="13" presetClass="entr" presetSubtype="16"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plus(in)">
                                      <p:cBhvr>
                                        <p:cTn id="48" dur="3000"/>
                                        <p:tgtEl>
                                          <p:spTgt spid="10"/>
                                        </p:tgtEl>
                                      </p:cBhvr>
                                    </p:animEffect>
                                  </p:childTnLst>
                                </p:cTn>
                              </p:par>
                              <p:par>
                                <p:cTn id="49" presetID="13" presetClass="entr" presetSubtype="16"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plus(in)">
                                      <p:cBhvr>
                                        <p:cTn id="54" dur="3000"/>
                                        <p:tgtEl>
                                          <p:spTgt spid="12"/>
                                        </p:tgtEl>
                                      </p:cBhvr>
                                    </p:animEffect>
                                  </p:childTnLst>
                                </p:cTn>
                              </p:par>
                              <p:par>
                                <p:cTn id="55" presetID="13" presetClass="entr" presetSubtype="16"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plus(in)">
                                      <p:cBhvr>
                                        <p:cTn id="57" dur="3000"/>
                                        <p:tgtEl>
                                          <p:spTgt spid="13"/>
                                        </p:tgtEl>
                                      </p:cBhvr>
                                    </p:animEffect>
                                  </p:childTnLst>
                                </p:cTn>
                              </p:par>
                              <p:par>
                                <p:cTn id="58" presetID="13" presetClass="entr" presetSubtype="16" fill="hold"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plus(in)">
                                      <p:cBhvr>
                                        <p:cTn id="60" dur="3000"/>
                                        <p:tgtEl>
                                          <p:spTgt spid="14"/>
                                        </p:tgtEl>
                                      </p:cBhvr>
                                    </p:animEffect>
                                  </p:childTnLst>
                                </p:cTn>
                              </p:par>
                            </p:childTnLst>
                          </p:cTn>
                        </p:par>
                        <p:par>
                          <p:cTn id="61" fill="hold" nodeType="afterGroup">
                            <p:stCondLst>
                              <p:cond delay="3000"/>
                            </p:stCondLst>
                            <p:childTnLst>
                              <p:par>
                                <p:cTn id="62" presetID="2" presetClass="exit" presetSubtype="1" fill="hold" nodeType="after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ppt_x"/>
                                          </p:val>
                                        </p:tav>
                                      </p:tavLst>
                                    </p:anim>
                                    <p:anim calcmode="lin" valueType="num">
                                      <p:cBhvr additive="base">
                                        <p:cTn id="64" dur="3000"/>
                                        <p:tgtEl>
                                          <p:spTgt spid="7"/>
                                        </p:tgtEl>
                                        <p:attrNameLst>
                                          <p:attrName>ppt_y</p:attrName>
                                        </p:attrNameLst>
                                      </p:cBhvr>
                                      <p:tavLst>
                                        <p:tav tm="0">
                                          <p:val>
                                            <p:strVal val="ppt_y"/>
                                          </p:val>
                                        </p:tav>
                                        <p:tav tm="100000">
                                          <p:val>
                                            <p:strVal val="0-ppt_h/2"/>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1" fill="hold"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ppt_x"/>
                                          </p:val>
                                        </p:tav>
                                      </p:tavLst>
                                    </p:anim>
                                    <p:anim calcmode="lin" valueType="num">
                                      <p:cBhvr additive="base">
                                        <p:cTn id="68" dur="3000"/>
                                        <p:tgtEl>
                                          <p:spTgt spid="9"/>
                                        </p:tgtEl>
                                        <p:attrNameLst>
                                          <p:attrName>ppt_y</p:attrName>
                                        </p:attrNameLst>
                                      </p:cBhvr>
                                      <p:tavLst>
                                        <p:tav tm="0">
                                          <p:val>
                                            <p:strVal val="ppt_y"/>
                                          </p:val>
                                        </p:tav>
                                        <p:tav tm="100000">
                                          <p:val>
                                            <p:strVal val="0-ppt_h/2"/>
                                          </p:val>
                                        </p:tav>
                                      </p:tavLst>
                                    </p:anim>
                                    <p:set>
                                      <p:cBhvr>
                                        <p:cTn id="69" dur="1" fill="hold">
                                          <p:stCondLst>
                                            <p:cond delay="2999"/>
                                          </p:stCondLst>
                                        </p:cTn>
                                        <p:tgtEl>
                                          <p:spTgt spid="9"/>
                                        </p:tgtEl>
                                        <p:attrNameLst>
                                          <p:attrName>style.visibility</p:attrName>
                                        </p:attrNameLst>
                                      </p:cBhvr>
                                      <p:to>
                                        <p:strVal val="hidden"/>
                                      </p:to>
                                    </p:set>
                                  </p:childTnLst>
                                </p:cTn>
                              </p:par>
                              <p:par>
                                <p:cTn id="70" presetID="2" presetClass="exit" presetSubtype="1" fill="hold"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ppt_x"/>
                                          </p:val>
                                        </p:tav>
                                      </p:tavLst>
                                    </p:anim>
                                    <p:anim calcmode="lin" valueType="num">
                                      <p:cBhvr additive="base">
                                        <p:cTn id="72" dur="3000"/>
                                        <p:tgtEl>
                                          <p:spTgt spid="11"/>
                                        </p:tgtEl>
                                        <p:attrNameLst>
                                          <p:attrName>ppt_y</p:attrName>
                                        </p:attrNameLst>
                                      </p:cBhvr>
                                      <p:tavLst>
                                        <p:tav tm="0">
                                          <p:val>
                                            <p:strVal val="ppt_y"/>
                                          </p:val>
                                        </p:tav>
                                        <p:tav tm="100000">
                                          <p:val>
                                            <p:strVal val="0-ppt_h/2"/>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1" fill="hold" nodeType="withEffect">
                                  <p:stCondLst>
                                    <p:cond delay="0"/>
                                  </p:stCondLst>
                                  <p:childTnLst>
                                    <p:anim calcmode="lin" valueType="num">
                                      <p:cBhvr additive="base">
                                        <p:cTn id="75" dur="3000"/>
                                        <p:tgtEl>
                                          <p:spTgt spid="13"/>
                                        </p:tgtEl>
                                        <p:attrNameLst>
                                          <p:attrName>ppt_x</p:attrName>
                                        </p:attrNameLst>
                                      </p:cBhvr>
                                      <p:tavLst>
                                        <p:tav tm="0">
                                          <p:val>
                                            <p:strVal val="ppt_x"/>
                                          </p:val>
                                        </p:tav>
                                        <p:tav tm="100000">
                                          <p:val>
                                            <p:strVal val="ppt_x"/>
                                          </p:val>
                                        </p:tav>
                                      </p:tavLst>
                                    </p:anim>
                                    <p:anim calcmode="lin" valueType="num">
                                      <p:cBhvr additive="base">
                                        <p:cTn id="76" dur="3000"/>
                                        <p:tgtEl>
                                          <p:spTgt spid="13"/>
                                        </p:tgtEl>
                                        <p:attrNameLst>
                                          <p:attrName>ppt_y</p:attrName>
                                        </p:attrNameLst>
                                      </p:cBhvr>
                                      <p:tavLst>
                                        <p:tav tm="0">
                                          <p:val>
                                            <p:strVal val="ppt_y"/>
                                          </p:val>
                                        </p:tav>
                                        <p:tav tm="100000">
                                          <p:val>
                                            <p:strVal val="0-ppt_h/2"/>
                                          </p:val>
                                        </p:tav>
                                      </p:tavLst>
                                    </p:anim>
                                    <p:set>
                                      <p:cBhvr>
                                        <p:cTn id="77" dur="1" fill="hold">
                                          <p:stCondLst>
                                            <p:cond delay="2999"/>
                                          </p:stCondLst>
                                        </p:cTn>
                                        <p:tgtEl>
                                          <p:spTgt spid="13"/>
                                        </p:tgtEl>
                                        <p:attrNameLst>
                                          <p:attrName>style.visibility</p:attrName>
                                        </p:attrNameLst>
                                      </p:cBhvr>
                                      <p:to>
                                        <p:strVal val="hidden"/>
                                      </p:to>
                                    </p:set>
                                  </p:childTnLst>
                                </p:cTn>
                              </p:par>
                              <p:par>
                                <p:cTn id="78" presetID="2" presetClass="exit" presetSubtype="4" fill="hold" nodeType="withEffect">
                                  <p:stCondLst>
                                    <p:cond delay="0"/>
                                  </p:stCondLst>
                                  <p:childTnLst>
                                    <p:anim calcmode="lin" valueType="num">
                                      <p:cBhvr additive="base">
                                        <p:cTn id="79" dur="3000"/>
                                        <p:tgtEl>
                                          <p:spTgt spid="8"/>
                                        </p:tgtEl>
                                        <p:attrNameLst>
                                          <p:attrName>ppt_x</p:attrName>
                                        </p:attrNameLst>
                                      </p:cBhvr>
                                      <p:tavLst>
                                        <p:tav tm="0">
                                          <p:val>
                                            <p:strVal val="ppt_x"/>
                                          </p:val>
                                        </p:tav>
                                        <p:tav tm="100000">
                                          <p:val>
                                            <p:strVal val="ppt_x"/>
                                          </p:val>
                                        </p:tav>
                                      </p:tavLst>
                                    </p:anim>
                                    <p:anim calcmode="lin" valueType="num">
                                      <p:cBhvr additive="base">
                                        <p:cTn id="80" dur="3000"/>
                                        <p:tgtEl>
                                          <p:spTgt spid="8"/>
                                        </p:tgtEl>
                                        <p:attrNameLst>
                                          <p:attrName>ppt_y</p:attrName>
                                        </p:attrNameLst>
                                      </p:cBhvr>
                                      <p:tavLst>
                                        <p:tav tm="0">
                                          <p:val>
                                            <p:strVal val="ppt_y"/>
                                          </p:val>
                                        </p:tav>
                                        <p:tav tm="100000">
                                          <p:val>
                                            <p:strVal val="1+ppt_h/2"/>
                                          </p:val>
                                        </p:tav>
                                      </p:tavLst>
                                    </p:anim>
                                    <p:set>
                                      <p:cBhvr>
                                        <p:cTn id="81" dur="1" fill="hold">
                                          <p:stCondLst>
                                            <p:cond delay="2999"/>
                                          </p:stCondLst>
                                        </p:cTn>
                                        <p:tgtEl>
                                          <p:spTgt spid="8"/>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ppt_x"/>
                                          </p:val>
                                        </p:tav>
                                      </p:tavLst>
                                    </p:anim>
                                    <p:anim calcmode="lin" valueType="num">
                                      <p:cBhvr additive="base">
                                        <p:cTn id="84" dur="3000"/>
                                        <p:tgtEl>
                                          <p:spTgt spid="10"/>
                                        </p:tgtEl>
                                        <p:attrNameLst>
                                          <p:attrName>ppt_y</p:attrName>
                                        </p:attrNameLst>
                                      </p:cBhvr>
                                      <p:tavLst>
                                        <p:tav tm="0">
                                          <p:val>
                                            <p:strVal val="ppt_y"/>
                                          </p:val>
                                        </p:tav>
                                        <p:tav tm="100000">
                                          <p:val>
                                            <p:strVal val="1+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12"/>
                                        </p:tgtEl>
                                        <p:attrNameLst>
                                          <p:attrName>ppt_x</p:attrName>
                                        </p:attrNameLst>
                                      </p:cBhvr>
                                      <p:tavLst>
                                        <p:tav tm="0">
                                          <p:val>
                                            <p:strVal val="ppt_x"/>
                                          </p:val>
                                        </p:tav>
                                        <p:tav tm="100000">
                                          <p:val>
                                            <p:strVal val="ppt_x"/>
                                          </p:val>
                                        </p:tav>
                                      </p:tavLst>
                                    </p:anim>
                                    <p:anim calcmode="lin" valueType="num">
                                      <p:cBhvr additive="base">
                                        <p:cTn id="88" dur="3000"/>
                                        <p:tgtEl>
                                          <p:spTgt spid="12"/>
                                        </p:tgtEl>
                                        <p:attrNameLst>
                                          <p:attrName>ppt_y</p:attrName>
                                        </p:attrNameLst>
                                      </p:cBhvr>
                                      <p:tavLst>
                                        <p:tav tm="0">
                                          <p:val>
                                            <p:strVal val="ppt_y"/>
                                          </p:val>
                                        </p:tav>
                                        <p:tav tm="100000">
                                          <p:val>
                                            <p:strVal val="1+ppt_h/2"/>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14"/>
                                        </p:tgtEl>
                                        <p:attrNameLst>
                                          <p:attrName>ppt_x</p:attrName>
                                        </p:attrNameLst>
                                      </p:cBhvr>
                                      <p:tavLst>
                                        <p:tav tm="0">
                                          <p:val>
                                            <p:strVal val="ppt_x"/>
                                          </p:val>
                                        </p:tav>
                                        <p:tav tm="100000">
                                          <p:val>
                                            <p:strVal val="ppt_x"/>
                                          </p:val>
                                        </p:tav>
                                      </p:tavLst>
                                    </p:anim>
                                    <p:anim calcmode="lin" valueType="num">
                                      <p:cBhvr additive="base">
                                        <p:cTn id="92" dur="3000"/>
                                        <p:tgtEl>
                                          <p:spTgt spid="14"/>
                                        </p:tgtEl>
                                        <p:attrNameLst>
                                          <p:attrName>ppt_y</p:attrName>
                                        </p:attrNameLst>
                                      </p:cBhvr>
                                      <p:tavLst>
                                        <p:tav tm="0">
                                          <p:val>
                                            <p:strVal val="ppt_y"/>
                                          </p:val>
                                        </p:tav>
                                        <p:tav tm="100000">
                                          <p:val>
                                            <p:strVal val="1+ppt_h/2"/>
                                          </p:val>
                                        </p:tav>
                                      </p:tavLst>
                                    </p:anim>
                                    <p:set>
                                      <p:cBhvr>
                                        <p:cTn id="93" dur="1" fill="hold">
                                          <p:stCondLst>
                                            <p:cond delay="2999"/>
                                          </p:stCondLst>
                                        </p:cTn>
                                        <p:tgtEl>
                                          <p:spTgt spid="14"/>
                                        </p:tgtEl>
                                        <p:attrNameLst>
                                          <p:attrName>style.visibility</p:attrName>
                                        </p:attrNameLst>
                                      </p:cBhvr>
                                      <p:to>
                                        <p:strVal val="hidden"/>
                                      </p:to>
                                    </p:set>
                                  </p:childTnLst>
                                </p:cTn>
                              </p:par>
                              <p:par>
                                <p:cTn id="94" presetID="16" presetClass="entr" presetSubtype="42" fill="hold" nodeType="withEffect">
                                  <p:stCondLst>
                                    <p:cond delay="0"/>
                                  </p:stCondLst>
                                  <p:childTnLst>
                                    <p:set>
                                      <p:cBhvr>
                                        <p:cTn id="95" dur="1" fill="hold">
                                          <p:stCondLst>
                                            <p:cond delay="0"/>
                                          </p:stCondLst>
                                        </p:cTn>
                                        <p:tgtEl>
                                          <p:spTgt spid="5"/>
                                        </p:tgtEl>
                                        <p:attrNameLst>
                                          <p:attrName>style.visibility</p:attrName>
                                        </p:attrNameLst>
                                      </p:cBhvr>
                                      <p:to>
                                        <p:strVal val="visible"/>
                                      </p:to>
                                    </p:set>
                                    <p:animEffect transition="in" filter="barn(outHorizontal)">
                                      <p:cBhvr>
                                        <p:cTn id="96" dur="3000"/>
                                        <p:tgtEl>
                                          <p:spTgt spid="5"/>
                                        </p:tgtEl>
                                      </p:cBhvr>
                                    </p:animEffect>
                                  </p:childTnLst>
                                </p:cTn>
                              </p:par>
                              <p:par>
                                <p:cTn id="97" presetID="23" presetClass="entr" presetSubtype="288" fill="hold" nodeType="withEffect">
                                  <p:stCondLst>
                                    <p:cond delay="0"/>
                                  </p:stCondLst>
                                  <p:childTnLst>
                                    <p:set>
                                      <p:cBhvr>
                                        <p:cTn id="98" dur="1" fill="hold">
                                          <p:stCondLst>
                                            <p:cond delay="0"/>
                                          </p:stCondLst>
                                        </p:cTn>
                                        <p:tgtEl>
                                          <p:spTgt spid="5"/>
                                        </p:tgtEl>
                                        <p:attrNameLst>
                                          <p:attrName>style.visibility</p:attrName>
                                        </p:attrNameLst>
                                      </p:cBhvr>
                                      <p:to>
                                        <p:strVal val="visible"/>
                                      </p:to>
                                    </p:set>
                                    <p:anim calcmode="lin" valueType="num">
                                      <p:cBhvr>
                                        <p:cTn id="99" dur="3000" fill="hold"/>
                                        <p:tgtEl>
                                          <p:spTgt spid="5"/>
                                        </p:tgtEl>
                                        <p:attrNameLst>
                                          <p:attrName>ppt_w</p:attrName>
                                        </p:attrNameLst>
                                      </p:cBhvr>
                                      <p:tavLst>
                                        <p:tav tm="0">
                                          <p:val>
                                            <p:strVal val="4/3*#ppt_w"/>
                                          </p:val>
                                        </p:tav>
                                        <p:tav tm="100000">
                                          <p:val>
                                            <p:strVal val="#ppt_w"/>
                                          </p:val>
                                        </p:tav>
                                      </p:tavLst>
                                    </p:anim>
                                    <p:anim calcmode="lin" valueType="num">
                                      <p:cBhvr>
                                        <p:cTn id="100" dur="3000" fill="hold"/>
                                        <p:tgtEl>
                                          <p:spTgt spid="5"/>
                                        </p:tgtEl>
                                        <p:attrNameLst>
                                          <p:attrName>ppt_h</p:attrName>
                                        </p:attrNameLst>
                                      </p:cBhvr>
                                      <p:tavLst>
                                        <p:tav tm="0">
                                          <p:val>
                                            <p:strVal val="4/3*#ppt_h"/>
                                          </p:val>
                                        </p:tav>
                                        <p:tav tm="100000">
                                          <p:val>
                                            <p:strVal val="#ppt_h"/>
                                          </p:val>
                                        </p:tav>
                                      </p:tavLst>
                                    </p:anim>
                                  </p:childTnLst>
                                </p:cTn>
                              </p:par>
                            </p:childTnLst>
                          </p:cTn>
                        </p:par>
                        <p:par>
                          <p:cTn id="101" fill="hold">
                            <p:stCondLst>
                              <p:cond delay="6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5"/>
                                        </p:tgtEl>
                                        <p:attrNameLst>
                                          <p:attrName>style.visibility</p:attrName>
                                        </p:attrNameLst>
                                      </p:cBhvr>
                                      <p:to>
                                        <p:strVal val="visible"/>
                                      </p:to>
                                    </p:set>
                                    <p:animEffect transition="in" filter="fade">
                                      <p:cBhvr>
                                        <p:cTn id="104" dur="1000"/>
                                        <p:tgtEl>
                                          <p:spTgt spid="15"/>
                                        </p:tgtEl>
                                      </p:cBhvr>
                                    </p:animEffect>
                                    <p:anim calcmode="lin" valueType="num">
                                      <p:cBhvr>
                                        <p:cTn id="105" dur="1000" fill="hold"/>
                                        <p:tgtEl>
                                          <p:spTgt spid="15"/>
                                        </p:tgtEl>
                                        <p:attrNameLst>
                                          <p:attrName>ppt_x</p:attrName>
                                        </p:attrNameLst>
                                      </p:cBhvr>
                                      <p:tavLst>
                                        <p:tav tm="0">
                                          <p:val>
                                            <p:strVal val="#ppt_x-.1"/>
                                          </p:val>
                                        </p:tav>
                                        <p:tav tm="100000">
                                          <p:val>
                                            <p:strVal val="#ppt_x"/>
                                          </p:val>
                                        </p:tav>
                                      </p:tavLst>
                                    </p:anim>
                                    <p:anim calcmode="lin" valueType="num">
                                      <p:cBhvr>
                                        <p:cTn id="10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Triángulo rectángulo"/>
          <p:cNvSpPr/>
          <p:nvPr/>
        </p:nvSpPr>
        <p:spPr>
          <a:xfrm rot="16200000" flipH="1">
            <a:off x="1816100" y="-1816100"/>
            <a:ext cx="869950" cy="4502150"/>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rot="16200000" flipH="1">
            <a:off x="1816100" y="-982662"/>
            <a:ext cx="869950" cy="4502150"/>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rot="16200000" flipH="1">
            <a:off x="1816100" y="-88900"/>
            <a:ext cx="869950" cy="4502150"/>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rot="16200000" flipH="1">
            <a:off x="1816100" y="744538"/>
            <a:ext cx="869950" cy="4502150"/>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rot="16200000" flipH="1">
            <a:off x="1816100" y="1577975"/>
            <a:ext cx="869950" cy="4502150"/>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rectángulo"/>
          <p:cNvSpPr/>
          <p:nvPr/>
        </p:nvSpPr>
        <p:spPr>
          <a:xfrm rot="16200000" flipH="1">
            <a:off x="1864519" y="2362994"/>
            <a:ext cx="773112" cy="4502150"/>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rectángulo"/>
          <p:cNvSpPr/>
          <p:nvPr/>
        </p:nvSpPr>
        <p:spPr>
          <a:xfrm rot="16200000" flipH="1">
            <a:off x="1863726" y="3078162"/>
            <a:ext cx="773112" cy="4500563"/>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rectángulo"/>
          <p:cNvSpPr/>
          <p:nvPr/>
        </p:nvSpPr>
        <p:spPr>
          <a:xfrm rot="16200000" flipH="1" flipV="1">
            <a:off x="6427788" y="-1846263"/>
            <a:ext cx="869950" cy="4562475"/>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rectángulo"/>
          <p:cNvSpPr/>
          <p:nvPr/>
        </p:nvSpPr>
        <p:spPr>
          <a:xfrm rot="16200000" flipH="1" flipV="1">
            <a:off x="6427788" y="-1012825"/>
            <a:ext cx="869950" cy="4562475"/>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rectángulo"/>
          <p:cNvSpPr/>
          <p:nvPr/>
        </p:nvSpPr>
        <p:spPr>
          <a:xfrm rot="16200000" flipH="1" flipV="1">
            <a:off x="6427788" y="-119063"/>
            <a:ext cx="869950" cy="4562475"/>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rectángulo"/>
          <p:cNvSpPr/>
          <p:nvPr/>
        </p:nvSpPr>
        <p:spPr>
          <a:xfrm rot="16200000" flipH="1" flipV="1">
            <a:off x="6427788" y="714375"/>
            <a:ext cx="869950" cy="4562475"/>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Triángulo rectángulo"/>
          <p:cNvSpPr/>
          <p:nvPr/>
        </p:nvSpPr>
        <p:spPr>
          <a:xfrm rot="16200000" flipH="1" flipV="1">
            <a:off x="6427788" y="1547812"/>
            <a:ext cx="869950" cy="4562475"/>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rectángulo"/>
          <p:cNvSpPr/>
          <p:nvPr/>
        </p:nvSpPr>
        <p:spPr>
          <a:xfrm rot="16200000" flipH="1" flipV="1">
            <a:off x="6476207" y="2332831"/>
            <a:ext cx="773112" cy="4562475"/>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Triángulo rectángulo"/>
          <p:cNvSpPr/>
          <p:nvPr/>
        </p:nvSpPr>
        <p:spPr>
          <a:xfrm rot="16200000" flipH="1" flipV="1">
            <a:off x="6471444" y="3042444"/>
            <a:ext cx="773112" cy="4572000"/>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Tierra de leyendas: la Brecha de </a:t>
            </a:r>
            <a:r>
              <a:rPr lang="es-ES" i="1" dirty="0" err="1" smtClean="0">
                <a:effectLst>
                  <a:glow rad="101600">
                    <a:srgbClr val="C00000">
                      <a:alpha val="60000"/>
                    </a:srgbClr>
                  </a:glow>
                  <a:outerShdw blurRad="38100" dist="38100" dir="2700000" algn="tl">
                    <a:srgbClr val="000000">
                      <a:alpha val="43137"/>
                    </a:srgbClr>
                  </a:outerShdw>
                </a:effectLst>
              </a:rPr>
              <a:t>Roland</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Silbán</a:t>
            </a:r>
            <a:r>
              <a:rPr lang="es-ES" i="1" dirty="0" smtClean="0">
                <a:effectLst>
                  <a:glow rad="101600">
                    <a:srgbClr val="C00000">
                      <a:alpha val="60000"/>
                    </a:srgbClr>
                  </a:glow>
                  <a:outerShdw blurRad="38100" dist="38100" dir="2700000" algn="tl">
                    <a:srgbClr val="000000">
                      <a:alpha val="43137"/>
                    </a:srgbClr>
                  </a:outerShdw>
                </a:effectLst>
              </a:rPr>
              <a:t> el gigante. El río </a:t>
            </a:r>
            <a:r>
              <a:rPr lang="es-ES" i="1" dirty="0" err="1" smtClean="0">
                <a:effectLst>
                  <a:glow rad="101600">
                    <a:srgbClr val="C00000">
                      <a:alpha val="60000"/>
                    </a:srgbClr>
                  </a:glow>
                  <a:outerShdw blurRad="38100" dist="38100" dir="2700000" algn="tl">
                    <a:srgbClr val="000000">
                      <a:alpha val="43137"/>
                    </a:srgbClr>
                  </a:outerShdw>
                </a:effectLst>
              </a:rPr>
              <a:t>Arazas</a:t>
            </a:r>
            <a:r>
              <a:rPr lang="es-ES" i="1" dirty="0" smtClean="0">
                <a:effectLst>
                  <a:glow rad="101600">
                    <a:srgbClr val="C00000">
                      <a:alpha val="60000"/>
                    </a:srgbClr>
                  </a:glow>
                  <a:outerShdw blurRad="38100" dist="38100" dir="2700000" algn="tl">
                    <a:srgbClr val="000000">
                      <a:alpha val="43137"/>
                    </a:srgbClr>
                  </a:outerShdw>
                </a:effectLst>
              </a:rPr>
              <a:t> baja desde el glaciar del Monte Perdido por el valle de </a:t>
            </a:r>
            <a:r>
              <a:rPr lang="es-ES" i="1" dirty="0" err="1" smtClean="0">
                <a:effectLst>
                  <a:glow rad="101600">
                    <a:srgbClr val="C00000">
                      <a:alpha val="60000"/>
                    </a:srgbClr>
                  </a:glow>
                  <a:outerShdw blurRad="38100" dist="38100" dir="2700000" algn="tl">
                    <a:srgbClr val="000000">
                      <a:alpha val="43137"/>
                    </a:srgbClr>
                  </a:outerShdw>
                </a:effectLst>
              </a:rPr>
              <a:t>Ordesa</a:t>
            </a:r>
            <a:r>
              <a:rPr lang="es-ES" i="1" dirty="0" smtClean="0">
                <a:effectLst>
                  <a:glow rad="101600">
                    <a:srgbClr val="C00000">
                      <a:alpha val="60000"/>
                    </a:srgbClr>
                  </a:glow>
                  <a:outerShdw blurRad="38100" dist="38100" dir="2700000" algn="tl">
                    <a:srgbClr val="000000">
                      <a:alpha val="43137"/>
                    </a:srgbClr>
                  </a:outerShdw>
                </a:effectLst>
              </a:rPr>
              <a:t> levantando a sus costados paredes de vértigo.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6000">
        <p15:prstTrans prst="peelOff"/>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1+#ppt_w/2"/>
                                          </p:val>
                                        </p:tav>
                                        <p:tav tm="100000">
                                          <p:val>
                                            <p:strVal val="#ppt_x"/>
                                          </p:val>
                                        </p:tav>
                                      </p:tavLst>
                                    </p:anim>
                                    <p:anim calcmode="lin" valueType="num">
                                      <p:cBhvr additive="base">
                                        <p:cTn id="8" dur="30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1+#ppt_w/2"/>
                                          </p:val>
                                        </p:tav>
                                        <p:tav tm="100000">
                                          <p:val>
                                            <p:strVal val="#ppt_x"/>
                                          </p:val>
                                        </p:tav>
                                      </p:tavLst>
                                    </p:anim>
                                    <p:anim calcmode="lin" valueType="num">
                                      <p:cBhvr additive="base">
                                        <p:cTn id="20" dur="30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1+#ppt_w/2"/>
                                          </p:val>
                                        </p:tav>
                                        <p:tav tm="100000">
                                          <p:val>
                                            <p:strVal val="#ppt_x"/>
                                          </p:val>
                                        </p:tav>
                                      </p:tavLst>
                                    </p:anim>
                                    <p:anim calcmode="lin" valueType="num">
                                      <p:cBhvr additive="base">
                                        <p:cTn id="24" dur="30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3000" fill="hold"/>
                                        <p:tgtEl>
                                          <p:spTgt spid="12"/>
                                        </p:tgtEl>
                                        <p:attrNameLst>
                                          <p:attrName>ppt_x</p:attrName>
                                        </p:attrNameLst>
                                      </p:cBhvr>
                                      <p:tavLst>
                                        <p:tav tm="0">
                                          <p:val>
                                            <p:strVal val="1+#ppt_w/2"/>
                                          </p:val>
                                        </p:tav>
                                        <p:tav tm="100000">
                                          <p:val>
                                            <p:strVal val="#ppt_x"/>
                                          </p:val>
                                        </p:tav>
                                      </p:tavLst>
                                    </p:anim>
                                    <p:anim calcmode="lin" valueType="num">
                                      <p:cBhvr additive="base">
                                        <p:cTn id="28" dur="3000" fill="hold"/>
                                        <p:tgtEl>
                                          <p:spTgt spid="12"/>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3000" fill="hold"/>
                                        <p:tgtEl>
                                          <p:spTgt spid="13"/>
                                        </p:tgtEl>
                                        <p:attrNameLst>
                                          <p:attrName>ppt_x</p:attrName>
                                        </p:attrNameLst>
                                      </p:cBhvr>
                                      <p:tavLst>
                                        <p:tav tm="0">
                                          <p:val>
                                            <p:strVal val="1+#ppt_w/2"/>
                                          </p:val>
                                        </p:tav>
                                        <p:tav tm="100000">
                                          <p:val>
                                            <p:strVal val="#ppt_x"/>
                                          </p:val>
                                        </p:tav>
                                      </p:tavLst>
                                    </p:anim>
                                    <p:anim calcmode="lin" valueType="num">
                                      <p:cBhvr additive="base">
                                        <p:cTn id="32" dur="3000" fill="hold"/>
                                        <p:tgtEl>
                                          <p:spTgt spid="13"/>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0-#ppt_w/2"/>
                                          </p:val>
                                        </p:tav>
                                        <p:tav tm="100000">
                                          <p:val>
                                            <p:strVal val="#ppt_x"/>
                                          </p:val>
                                        </p:tav>
                                      </p:tavLst>
                                    </p:anim>
                                    <p:anim calcmode="lin" valueType="num">
                                      <p:cBhvr additive="base">
                                        <p:cTn id="36" dur="3000" fill="hold"/>
                                        <p:tgtEl>
                                          <p:spTgt spid="14"/>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0-#ppt_w/2"/>
                                          </p:val>
                                        </p:tav>
                                        <p:tav tm="100000">
                                          <p:val>
                                            <p:strVal val="#ppt_x"/>
                                          </p:val>
                                        </p:tav>
                                      </p:tavLst>
                                    </p:anim>
                                    <p:anim calcmode="lin" valueType="num">
                                      <p:cBhvr additive="base">
                                        <p:cTn id="40" dur="3000" fill="hold"/>
                                        <p:tgtEl>
                                          <p:spTgt spid="15"/>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3000" fill="hold"/>
                                        <p:tgtEl>
                                          <p:spTgt spid="16"/>
                                        </p:tgtEl>
                                        <p:attrNameLst>
                                          <p:attrName>ppt_x</p:attrName>
                                        </p:attrNameLst>
                                      </p:cBhvr>
                                      <p:tavLst>
                                        <p:tav tm="0">
                                          <p:val>
                                            <p:strVal val="0-#ppt_w/2"/>
                                          </p:val>
                                        </p:tav>
                                        <p:tav tm="100000">
                                          <p:val>
                                            <p:strVal val="#ppt_x"/>
                                          </p:val>
                                        </p:tav>
                                      </p:tavLst>
                                    </p:anim>
                                    <p:anim calcmode="lin" valueType="num">
                                      <p:cBhvr additive="base">
                                        <p:cTn id="44" dur="3000" fill="hold"/>
                                        <p:tgtEl>
                                          <p:spTgt spid="16"/>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3000" fill="hold"/>
                                        <p:tgtEl>
                                          <p:spTgt spid="17"/>
                                        </p:tgtEl>
                                        <p:attrNameLst>
                                          <p:attrName>ppt_x</p:attrName>
                                        </p:attrNameLst>
                                      </p:cBhvr>
                                      <p:tavLst>
                                        <p:tav tm="0">
                                          <p:val>
                                            <p:strVal val="0-#ppt_w/2"/>
                                          </p:val>
                                        </p:tav>
                                        <p:tav tm="100000">
                                          <p:val>
                                            <p:strVal val="#ppt_x"/>
                                          </p:val>
                                        </p:tav>
                                      </p:tavLst>
                                    </p:anim>
                                    <p:anim calcmode="lin" valueType="num">
                                      <p:cBhvr additive="base">
                                        <p:cTn id="48" dur="3000" fill="hold"/>
                                        <p:tgtEl>
                                          <p:spTgt spid="17"/>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3000" fill="hold"/>
                                        <p:tgtEl>
                                          <p:spTgt spid="18"/>
                                        </p:tgtEl>
                                        <p:attrNameLst>
                                          <p:attrName>ppt_x</p:attrName>
                                        </p:attrNameLst>
                                      </p:cBhvr>
                                      <p:tavLst>
                                        <p:tav tm="0">
                                          <p:val>
                                            <p:strVal val="0-#ppt_w/2"/>
                                          </p:val>
                                        </p:tav>
                                        <p:tav tm="100000">
                                          <p:val>
                                            <p:strVal val="#ppt_x"/>
                                          </p:val>
                                        </p:tav>
                                      </p:tavLst>
                                    </p:anim>
                                    <p:anim calcmode="lin" valueType="num">
                                      <p:cBhvr additive="base">
                                        <p:cTn id="52" dur="3000" fill="hold"/>
                                        <p:tgtEl>
                                          <p:spTgt spid="18"/>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9"/>
                                        </p:tgtEl>
                                        <p:attrNameLst>
                                          <p:attrName>style.visibility</p:attrName>
                                        </p:attrNameLst>
                                      </p:cBhvr>
                                      <p:to>
                                        <p:strVal val="visible"/>
                                      </p:to>
                                    </p:set>
                                    <p:anim calcmode="lin" valueType="num">
                                      <p:cBhvr additive="base">
                                        <p:cTn id="55" dur="3000" fill="hold"/>
                                        <p:tgtEl>
                                          <p:spTgt spid="19"/>
                                        </p:tgtEl>
                                        <p:attrNameLst>
                                          <p:attrName>ppt_x</p:attrName>
                                        </p:attrNameLst>
                                      </p:cBhvr>
                                      <p:tavLst>
                                        <p:tav tm="0">
                                          <p:val>
                                            <p:strVal val="0-#ppt_w/2"/>
                                          </p:val>
                                        </p:tav>
                                        <p:tav tm="100000">
                                          <p:val>
                                            <p:strVal val="#ppt_x"/>
                                          </p:val>
                                        </p:tav>
                                      </p:tavLst>
                                    </p:anim>
                                    <p:anim calcmode="lin" valueType="num">
                                      <p:cBhvr additive="base">
                                        <p:cTn id="56" dur="3000" fill="hold"/>
                                        <p:tgtEl>
                                          <p:spTgt spid="19"/>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3000" fill="hold"/>
                                        <p:tgtEl>
                                          <p:spTgt spid="20"/>
                                        </p:tgtEl>
                                        <p:attrNameLst>
                                          <p:attrName>ppt_x</p:attrName>
                                        </p:attrNameLst>
                                      </p:cBhvr>
                                      <p:tavLst>
                                        <p:tav tm="0">
                                          <p:val>
                                            <p:strVal val="0-#ppt_w/2"/>
                                          </p:val>
                                        </p:tav>
                                        <p:tav tm="100000">
                                          <p:val>
                                            <p:strVal val="#ppt_x"/>
                                          </p:val>
                                        </p:tav>
                                      </p:tavLst>
                                    </p:anim>
                                    <p:anim calcmode="lin" valueType="num">
                                      <p:cBhvr additive="base">
                                        <p:cTn id="60" dur="3000" fill="hold"/>
                                        <p:tgtEl>
                                          <p:spTgt spid="20"/>
                                        </p:tgtEl>
                                        <p:attrNameLst>
                                          <p:attrName>ppt_y</p:attrName>
                                        </p:attrNameLst>
                                      </p:cBhvr>
                                      <p:tavLst>
                                        <p:tav tm="0">
                                          <p:val>
                                            <p:strVal val="#ppt_y"/>
                                          </p:val>
                                        </p:tav>
                                        <p:tav tm="100000">
                                          <p:val>
                                            <p:strVal val="#ppt_y"/>
                                          </p:val>
                                        </p:tav>
                                      </p:tavLst>
                                    </p:anim>
                                  </p:childTnLst>
                                </p:cTn>
                              </p:par>
                              <p:par>
                                <p:cTn id="61" presetID="3" presetClass="entr" presetSubtype="10" fill="hold" nodeType="with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blinds(horizontal)">
                                      <p:cBhvr>
                                        <p:cTn id="63" dur="3000"/>
                                        <p:tgtEl>
                                          <p:spTgt spid="7"/>
                                        </p:tgtEl>
                                      </p:cBhvr>
                                    </p:animEffect>
                                  </p:childTnLst>
                                </p:cTn>
                              </p:par>
                              <p:par>
                                <p:cTn id="64" presetID="3" presetClass="entr" presetSubtype="10" fill="hold" nodeType="with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blinds(horizontal)">
                                      <p:cBhvr>
                                        <p:cTn id="66" dur="3000"/>
                                        <p:tgtEl>
                                          <p:spTgt spid="8"/>
                                        </p:tgtEl>
                                      </p:cBhvr>
                                    </p:animEffect>
                                  </p:childTnLst>
                                </p:cTn>
                              </p:par>
                              <p:par>
                                <p:cTn id="67" presetID="3" presetClass="entr" presetSubtype="10" fill="hold" nodeType="withEffect">
                                  <p:stCondLst>
                                    <p:cond delay="0"/>
                                  </p:stCondLst>
                                  <p:childTnLst>
                                    <p:set>
                                      <p:cBhvr>
                                        <p:cTn id="68" dur="1" fill="hold">
                                          <p:stCondLst>
                                            <p:cond delay="0"/>
                                          </p:stCondLst>
                                        </p:cTn>
                                        <p:tgtEl>
                                          <p:spTgt spid="9"/>
                                        </p:tgtEl>
                                        <p:attrNameLst>
                                          <p:attrName>style.visibility</p:attrName>
                                        </p:attrNameLst>
                                      </p:cBhvr>
                                      <p:to>
                                        <p:strVal val="visible"/>
                                      </p:to>
                                    </p:set>
                                    <p:animEffect transition="in" filter="blinds(horizontal)">
                                      <p:cBhvr>
                                        <p:cTn id="69" dur="3000"/>
                                        <p:tgtEl>
                                          <p:spTgt spid="9"/>
                                        </p:tgtEl>
                                      </p:cBhvr>
                                    </p:animEffect>
                                  </p:childTnLst>
                                </p:cTn>
                              </p:par>
                              <p:par>
                                <p:cTn id="70" presetID="3" presetClass="entr" presetSubtype="10" fill="hold" nodeType="withEffect">
                                  <p:stCondLst>
                                    <p:cond delay="0"/>
                                  </p:stCondLst>
                                  <p:childTnLst>
                                    <p:set>
                                      <p:cBhvr>
                                        <p:cTn id="71" dur="1" fill="hold">
                                          <p:stCondLst>
                                            <p:cond delay="0"/>
                                          </p:stCondLst>
                                        </p:cTn>
                                        <p:tgtEl>
                                          <p:spTgt spid="10"/>
                                        </p:tgtEl>
                                        <p:attrNameLst>
                                          <p:attrName>style.visibility</p:attrName>
                                        </p:attrNameLst>
                                      </p:cBhvr>
                                      <p:to>
                                        <p:strVal val="visible"/>
                                      </p:to>
                                    </p:set>
                                    <p:animEffect transition="in" filter="blinds(horizontal)">
                                      <p:cBhvr>
                                        <p:cTn id="72" dur="3000"/>
                                        <p:tgtEl>
                                          <p:spTgt spid="10"/>
                                        </p:tgtEl>
                                      </p:cBhvr>
                                    </p:animEffect>
                                  </p:childTnLst>
                                </p:cTn>
                              </p:par>
                              <p:par>
                                <p:cTn id="73" presetID="3" presetClass="entr" presetSubtype="10" fill="hold" nodeType="with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blinds(horizontal)">
                                      <p:cBhvr>
                                        <p:cTn id="75" dur="3000"/>
                                        <p:tgtEl>
                                          <p:spTgt spid="11"/>
                                        </p:tgtEl>
                                      </p:cBhvr>
                                    </p:animEffect>
                                  </p:childTnLst>
                                </p:cTn>
                              </p:par>
                              <p:par>
                                <p:cTn id="76" presetID="3" presetClass="entr" presetSubtype="10"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Effect transition="in" filter="blinds(horizontal)">
                                      <p:cBhvr>
                                        <p:cTn id="78" dur="3000"/>
                                        <p:tgtEl>
                                          <p:spTgt spid="12"/>
                                        </p:tgtEl>
                                      </p:cBhvr>
                                    </p:animEffect>
                                  </p:childTnLst>
                                </p:cTn>
                              </p:par>
                              <p:par>
                                <p:cTn id="79" presetID="3" presetClass="entr" presetSubtype="10"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blinds(horizontal)">
                                      <p:cBhvr>
                                        <p:cTn id="81" dur="3000"/>
                                        <p:tgtEl>
                                          <p:spTgt spid="13"/>
                                        </p:tgtEl>
                                      </p:cBhvr>
                                    </p:animEffect>
                                  </p:childTnLst>
                                </p:cTn>
                              </p:par>
                              <p:par>
                                <p:cTn id="82" presetID="3" presetClass="entr" presetSubtype="10" fill="hold" nodeType="withEffect">
                                  <p:stCondLst>
                                    <p:cond delay="0"/>
                                  </p:stCondLst>
                                  <p:childTnLst>
                                    <p:set>
                                      <p:cBhvr>
                                        <p:cTn id="83" dur="1" fill="hold">
                                          <p:stCondLst>
                                            <p:cond delay="0"/>
                                          </p:stCondLst>
                                        </p:cTn>
                                        <p:tgtEl>
                                          <p:spTgt spid="14"/>
                                        </p:tgtEl>
                                        <p:attrNameLst>
                                          <p:attrName>style.visibility</p:attrName>
                                        </p:attrNameLst>
                                      </p:cBhvr>
                                      <p:to>
                                        <p:strVal val="visible"/>
                                      </p:to>
                                    </p:set>
                                    <p:animEffect transition="in" filter="blinds(horizontal)">
                                      <p:cBhvr>
                                        <p:cTn id="84" dur="3000"/>
                                        <p:tgtEl>
                                          <p:spTgt spid="14"/>
                                        </p:tgtEl>
                                      </p:cBhvr>
                                    </p:animEffect>
                                  </p:childTnLst>
                                </p:cTn>
                              </p:par>
                              <p:par>
                                <p:cTn id="85" presetID="3" presetClass="entr" presetSubtype="10" fill="hold" nodeType="withEffect">
                                  <p:stCondLst>
                                    <p:cond delay="0"/>
                                  </p:stCondLst>
                                  <p:childTnLst>
                                    <p:set>
                                      <p:cBhvr>
                                        <p:cTn id="86" dur="1" fill="hold">
                                          <p:stCondLst>
                                            <p:cond delay="0"/>
                                          </p:stCondLst>
                                        </p:cTn>
                                        <p:tgtEl>
                                          <p:spTgt spid="15"/>
                                        </p:tgtEl>
                                        <p:attrNameLst>
                                          <p:attrName>style.visibility</p:attrName>
                                        </p:attrNameLst>
                                      </p:cBhvr>
                                      <p:to>
                                        <p:strVal val="visible"/>
                                      </p:to>
                                    </p:set>
                                    <p:animEffect transition="in" filter="blinds(horizontal)">
                                      <p:cBhvr>
                                        <p:cTn id="87" dur="3000"/>
                                        <p:tgtEl>
                                          <p:spTgt spid="15"/>
                                        </p:tgtEl>
                                      </p:cBhvr>
                                    </p:animEffect>
                                  </p:childTnLst>
                                </p:cTn>
                              </p:par>
                              <p:par>
                                <p:cTn id="88" presetID="3" presetClass="entr" presetSubtype="10" fill="hold" nodeType="withEffect">
                                  <p:stCondLst>
                                    <p:cond delay="0"/>
                                  </p:stCondLst>
                                  <p:childTnLst>
                                    <p:set>
                                      <p:cBhvr>
                                        <p:cTn id="89" dur="1" fill="hold">
                                          <p:stCondLst>
                                            <p:cond delay="0"/>
                                          </p:stCondLst>
                                        </p:cTn>
                                        <p:tgtEl>
                                          <p:spTgt spid="16"/>
                                        </p:tgtEl>
                                        <p:attrNameLst>
                                          <p:attrName>style.visibility</p:attrName>
                                        </p:attrNameLst>
                                      </p:cBhvr>
                                      <p:to>
                                        <p:strVal val="visible"/>
                                      </p:to>
                                    </p:set>
                                    <p:animEffect transition="in" filter="blinds(horizontal)">
                                      <p:cBhvr>
                                        <p:cTn id="90" dur="3000"/>
                                        <p:tgtEl>
                                          <p:spTgt spid="16"/>
                                        </p:tgtEl>
                                      </p:cBhvr>
                                    </p:animEffect>
                                  </p:childTnLst>
                                </p:cTn>
                              </p:par>
                              <p:par>
                                <p:cTn id="91" presetID="3" presetClass="entr" presetSubtype="10"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blinds(horizontal)">
                                      <p:cBhvr>
                                        <p:cTn id="93" dur="3000"/>
                                        <p:tgtEl>
                                          <p:spTgt spid="17"/>
                                        </p:tgtEl>
                                      </p:cBhvr>
                                    </p:animEffect>
                                  </p:childTnLst>
                                </p:cTn>
                              </p:par>
                              <p:par>
                                <p:cTn id="94" presetID="3" presetClass="entr" presetSubtype="10" fill="hold" nodeType="withEffect">
                                  <p:stCondLst>
                                    <p:cond delay="0"/>
                                  </p:stCondLst>
                                  <p:childTnLst>
                                    <p:set>
                                      <p:cBhvr>
                                        <p:cTn id="95" dur="1" fill="hold">
                                          <p:stCondLst>
                                            <p:cond delay="0"/>
                                          </p:stCondLst>
                                        </p:cTn>
                                        <p:tgtEl>
                                          <p:spTgt spid="18"/>
                                        </p:tgtEl>
                                        <p:attrNameLst>
                                          <p:attrName>style.visibility</p:attrName>
                                        </p:attrNameLst>
                                      </p:cBhvr>
                                      <p:to>
                                        <p:strVal val="visible"/>
                                      </p:to>
                                    </p:set>
                                    <p:animEffect transition="in" filter="blinds(horizontal)">
                                      <p:cBhvr>
                                        <p:cTn id="96" dur="3000"/>
                                        <p:tgtEl>
                                          <p:spTgt spid="18"/>
                                        </p:tgtEl>
                                      </p:cBhvr>
                                    </p:animEffect>
                                  </p:childTnLst>
                                </p:cTn>
                              </p:par>
                              <p:par>
                                <p:cTn id="97" presetID="3" presetClass="entr" presetSubtype="10" fill="hold" nodeType="with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blinds(horizontal)">
                                      <p:cBhvr>
                                        <p:cTn id="99" dur="3000"/>
                                        <p:tgtEl>
                                          <p:spTgt spid="19"/>
                                        </p:tgtEl>
                                      </p:cBhvr>
                                    </p:animEffect>
                                  </p:childTnLst>
                                </p:cTn>
                              </p:par>
                              <p:par>
                                <p:cTn id="100" presetID="3" presetClass="entr" presetSubtype="10" fill="hold" nodeType="withEffect">
                                  <p:stCondLst>
                                    <p:cond delay="0"/>
                                  </p:stCondLst>
                                  <p:childTnLst>
                                    <p:set>
                                      <p:cBhvr>
                                        <p:cTn id="101" dur="1" fill="hold">
                                          <p:stCondLst>
                                            <p:cond delay="0"/>
                                          </p:stCondLst>
                                        </p:cTn>
                                        <p:tgtEl>
                                          <p:spTgt spid="20"/>
                                        </p:tgtEl>
                                        <p:attrNameLst>
                                          <p:attrName>style.visibility</p:attrName>
                                        </p:attrNameLst>
                                      </p:cBhvr>
                                      <p:to>
                                        <p:strVal val="visible"/>
                                      </p:to>
                                    </p:set>
                                    <p:animEffect transition="in" filter="blinds(horizontal)">
                                      <p:cBhvr>
                                        <p:cTn id="102" dur="3000"/>
                                        <p:tgtEl>
                                          <p:spTgt spid="20"/>
                                        </p:tgtEl>
                                      </p:cBhvr>
                                    </p:animEffect>
                                  </p:childTnLst>
                                </p:cTn>
                              </p:par>
                            </p:childTnLst>
                          </p:cTn>
                        </p:par>
                        <p:par>
                          <p:cTn id="103" fill="hold" nodeType="afterGroup">
                            <p:stCondLst>
                              <p:cond delay="3000"/>
                            </p:stCondLst>
                            <p:childTnLst>
                              <p:par>
                                <p:cTn id="104" presetID="17" presetClass="exit" presetSubtype="8" fill="hold" nodeType="afterEffect">
                                  <p:stCondLst>
                                    <p:cond delay="0"/>
                                  </p:stCondLst>
                                  <p:childTnLst>
                                    <p:anim calcmode="lin" valueType="num">
                                      <p:cBhvr>
                                        <p:cTn id="105" dur="3000"/>
                                        <p:tgtEl>
                                          <p:spTgt spid="7"/>
                                        </p:tgtEl>
                                        <p:attrNameLst>
                                          <p:attrName>ppt_x</p:attrName>
                                        </p:attrNameLst>
                                      </p:cBhvr>
                                      <p:tavLst>
                                        <p:tav tm="0">
                                          <p:val>
                                            <p:strVal val="ppt_x"/>
                                          </p:val>
                                        </p:tav>
                                        <p:tav tm="100000">
                                          <p:val>
                                            <p:strVal val="ppt_x-ppt_w/2"/>
                                          </p:val>
                                        </p:tav>
                                      </p:tavLst>
                                    </p:anim>
                                    <p:anim calcmode="lin" valueType="num">
                                      <p:cBhvr>
                                        <p:cTn id="106" dur="3000"/>
                                        <p:tgtEl>
                                          <p:spTgt spid="7"/>
                                        </p:tgtEl>
                                        <p:attrNameLst>
                                          <p:attrName>ppt_y</p:attrName>
                                        </p:attrNameLst>
                                      </p:cBhvr>
                                      <p:tavLst>
                                        <p:tav tm="0">
                                          <p:val>
                                            <p:strVal val="ppt_y"/>
                                          </p:val>
                                        </p:tav>
                                        <p:tav tm="100000">
                                          <p:val>
                                            <p:strVal val="ppt_y"/>
                                          </p:val>
                                        </p:tav>
                                      </p:tavLst>
                                    </p:anim>
                                    <p:anim calcmode="lin" valueType="num">
                                      <p:cBhvr>
                                        <p:cTn id="107" dur="3000"/>
                                        <p:tgtEl>
                                          <p:spTgt spid="7"/>
                                        </p:tgtEl>
                                        <p:attrNameLst>
                                          <p:attrName>ppt_w</p:attrName>
                                        </p:attrNameLst>
                                      </p:cBhvr>
                                      <p:tavLst>
                                        <p:tav tm="0">
                                          <p:val>
                                            <p:strVal val="ppt_w"/>
                                          </p:val>
                                        </p:tav>
                                        <p:tav tm="100000">
                                          <p:val>
                                            <p:fltVal val="0"/>
                                          </p:val>
                                        </p:tav>
                                      </p:tavLst>
                                    </p:anim>
                                    <p:anim calcmode="lin" valueType="num">
                                      <p:cBhvr>
                                        <p:cTn id="108" dur="3000"/>
                                        <p:tgtEl>
                                          <p:spTgt spid="7"/>
                                        </p:tgtEl>
                                        <p:attrNameLst>
                                          <p:attrName>ppt_h</p:attrName>
                                        </p:attrNameLst>
                                      </p:cBhvr>
                                      <p:tavLst>
                                        <p:tav tm="0">
                                          <p:val>
                                            <p:strVal val="ppt_h"/>
                                          </p:val>
                                        </p:tav>
                                        <p:tav tm="100000">
                                          <p:val>
                                            <p:strVal val="ppt_h"/>
                                          </p:val>
                                        </p:tav>
                                      </p:tavLst>
                                    </p:anim>
                                    <p:set>
                                      <p:cBhvr>
                                        <p:cTn id="109" dur="1" fill="hold">
                                          <p:stCondLst>
                                            <p:cond delay="2999"/>
                                          </p:stCondLst>
                                        </p:cTn>
                                        <p:tgtEl>
                                          <p:spTgt spid="7"/>
                                        </p:tgtEl>
                                        <p:attrNameLst>
                                          <p:attrName>style.visibility</p:attrName>
                                        </p:attrNameLst>
                                      </p:cBhvr>
                                      <p:to>
                                        <p:strVal val="hidden"/>
                                      </p:to>
                                    </p:set>
                                  </p:childTnLst>
                                </p:cTn>
                              </p:par>
                              <p:par>
                                <p:cTn id="110" presetID="17" presetClass="exit" presetSubtype="8" fill="hold" nodeType="withEffect">
                                  <p:stCondLst>
                                    <p:cond delay="0"/>
                                  </p:stCondLst>
                                  <p:childTnLst>
                                    <p:anim calcmode="lin" valueType="num">
                                      <p:cBhvr>
                                        <p:cTn id="111" dur="3000"/>
                                        <p:tgtEl>
                                          <p:spTgt spid="8"/>
                                        </p:tgtEl>
                                        <p:attrNameLst>
                                          <p:attrName>ppt_x</p:attrName>
                                        </p:attrNameLst>
                                      </p:cBhvr>
                                      <p:tavLst>
                                        <p:tav tm="0">
                                          <p:val>
                                            <p:strVal val="ppt_x"/>
                                          </p:val>
                                        </p:tav>
                                        <p:tav tm="100000">
                                          <p:val>
                                            <p:strVal val="ppt_x-ppt_w/2"/>
                                          </p:val>
                                        </p:tav>
                                      </p:tavLst>
                                    </p:anim>
                                    <p:anim calcmode="lin" valueType="num">
                                      <p:cBhvr>
                                        <p:cTn id="112" dur="3000"/>
                                        <p:tgtEl>
                                          <p:spTgt spid="8"/>
                                        </p:tgtEl>
                                        <p:attrNameLst>
                                          <p:attrName>ppt_y</p:attrName>
                                        </p:attrNameLst>
                                      </p:cBhvr>
                                      <p:tavLst>
                                        <p:tav tm="0">
                                          <p:val>
                                            <p:strVal val="ppt_y"/>
                                          </p:val>
                                        </p:tav>
                                        <p:tav tm="100000">
                                          <p:val>
                                            <p:strVal val="ppt_y"/>
                                          </p:val>
                                        </p:tav>
                                      </p:tavLst>
                                    </p:anim>
                                    <p:anim calcmode="lin" valueType="num">
                                      <p:cBhvr>
                                        <p:cTn id="113" dur="3000"/>
                                        <p:tgtEl>
                                          <p:spTgt spid="8"/>
                                        </p:tgtEl>
                                        <p:attrNameLst>
                                          <p:attrName>ppt_w</p:attrName>
                                        </p:attrNameLst>
                                      </p:cBhvr>
                                      <p:tavLst>
                                        <p:tav tm="0">
                                          <p:val>
                                            <p:strVal val="ppt_w"/>
                                          </p:val>
                                        </p:tav>
                                        <p:tav tm="100000">
                                          <p:val>
                                            <p:fltVal val="0"/>
                                          </p:val>
                                        </p:tav>
                                      </p:tavLst>
                                    </p:anim>
                                    <p:anim calcmode="lin" valueType="num">
                                      <p:cBhvr>
                                        <p:cTn id="114" dur="3000"/>
                                        <p:tgtEl>
                                          <p:spTgt spid="8"/>
                                        </p:tgtEl>
                                        <p:attrNameLst>
                                          <p:attrName>ppt_h</p:attrName>
                                        </p:attrNameLst>
                                      </p:cBhvr>
                                      <p:tavLst>
                                        <p:tav tm="0">
                                          <p:val>
                                            <p:strVal val="ppt_h"/>
                                          </p:val>
                                        </p:tav>
                                        <p:tav tm="100000">
                                          <p:val>
                                            <p:strVal val="ppt_h"/>
                                          </p:val>
                                        </p:tav>
                                      </p:tavLst>
                                    </p:anim>
                                    <p:set>
                                      <p:cBhvr>
                                        <p:cTn id="115" dur="1" fill="hold">
                                          <p:stCondLst>
                                            <p:cond delay="2999"/>
                                          </p:stCondLst>
                                        </p:cTn>
                                        <p:tgtEl>
                                          <p:spTgt spid="8"/>
                                        </p:tgtEl>
                                        <p:attrNameLst>
                                          <p:attrName>style.visibility</p:attrName>
                                        </p:attrNameLst>
                                      </p:cBhvr>
                                      <p:to>
                                        <p:strVal val="hidden"/>
                                      </p:to>
                                    </p:set>
                                  </p:childTnLst>
                                </p:cTn>
                              </p:par>
                              <p:par>
                                <p:cTn id="116" presetID="17" presetClass="exit" presetSubtype="8" fill="hold" nodeType="withEffect">
                                  <p:stCondLst>
                                    <p:cond delay="0"/>
                                  </p:stCondLst>
                                  <p:childTnLst>
                                    <p:anim calcmode="lin" valueType="num">
                                      <p:cBhvr>
                                        <p:cTn id="117" dur="3000"/>
                                        <p:tgtEl>
                                          <p:spTgt spid="9"/>
                                        </p:tgtEl>
                                        <p:attrNameLst>
                                          <p:attrName>ppt_x</p:attrName>
                                        </p:attrNameLst>
                                      </p:cBhvr>
                                      <p:tavLst>
                                        <p:tav tm="0">
                                          <p:val>
                                            <p:strVal val="ppt_x"/>
                                          </p:val>
                                        </p:tav>
                                        <p:tav tm="100000">
                                          <p:val>
                                            <p:strVal val="ppt_x-ppt_w/2"/>
                                          </p:val>
                                        </p:tav>
                                      </p:tavLst>
                                    </p:anim>
                                    <p:anim calcmode="lin" valueType="num">
                                      <p:cBhvr>
                                        <p:cTn id="118" dur="3000"/>
                                        <p:tgtEl>
                                          <p:spTgt spid="9"/>
                                        </p:tgtEl>
                                        <p:attrNameLst>
                                          <p:attrName>ppt_y</p:attrName>
                                        </p:attrNameLst>
                                      </p:cBhvr>
                                      <p:tavLst>
                                        <p:tav tm="0">
                                          <p:val>
                                            <p:strVal val="ppt_y"/>
                                          </p:val>
                                        </p:tav>
                                        <p:tav tm="100000">
                                          <p:val>
                                            <p:strVal val="ppt_y"/>
                                          </p:val>
                                        </p:tav>
                                      </p:tavLst>
                                    </p:anim>
                                    <p:anim calcmode="lin" valueType="num">
                                      <p:cBhvr>
                                        <p:cTn id="119" dur="3000"/>
                                        <p:tgtEl>
                                          <p:spTgt spid="9"/>
                                        </p:tgtEl>
                                        <p:attrNameLst>
                                          <p:attrName>ppt_w</p:attrName>
                                        </p:attrNameLst>
                                      </p:cBhvr>
                                      <p:tavLst>
                                        <p:tav tm="0">
                                          <p:val>
                                            <p:strVal val="ppt_w"/>
                                          </p:val>
                                        </p:tav>
                                        <p:tav tm="100000">
                                          <p:val>
                                            <p:fltVal val="0"/>
                                          </p:val>
                                        </p:tav>
                                      </p:tavLst>
                                    </p:anim>
                                    <p:anim calcmode="lin" valueType="num">
                                      <p:cBhvr>
                                        <p:cTn id="120" dur="3000"/>
                                        <p:tgtEl>
                                          <p:spTgt spid="9"/>
                                        </p:tgtEl>
                                        <p:attrNameLst>
                                          <p:attrName>ppt_h</p:attrName>
                                        </p:attrNameLst>
                                      </p:cBhvr>
                                      <p:tavLst>
                                        <p:tav tm="0">
                                          <p:val>
                                            <p:strVal val="ppt_h"/>
                                          </p:val>
                                        </p:tav>
                                        <p:tav tm="100000">
                                          <p:val>
                                            <p:strVal val="ppt_h"/>
                                          </p:val>
                                        </p:tav>
                                      </p:tavLst>
                                    </p:anim>
                                    <p:set>
                                      <p:cBhvr>
                                        <p:cTn id="121" dur="1" fill="hold">
                                          <p:stCondLst>
                                            <p:cond delay="2999"/>
                                          </p:stCondLst>
                                        </p:cTn>
                                        <p:tgtEl>
                                          <p:spTgt spid="9"/>
                                        </p:tgtEl>
                                        <p:attrNameLst>
                                          <p:attrName>style.visibility</p:attrName>
                                        </p:attrNameLst>
                                      </p:cBhvr>
                                      <p:to>
                                        <p:strVal val="hidden"/>
                                      </p:to>
                                    </p:set>
                                  </p:childTnLst>
                                </p:cTn>
                              </p:par>
                              <p:par>
                                <p:cTn id="122" presetID="17" presetClass="exit" presetSubtype="8" fill="hold" nodeType="withEffect">
                                  <p:stCondLst>
                                    <p:cond delay="0"/>
                                  </p:stCondLst>
                                  <p:childTnLst>
                                    <p:anim calcmode="lin" valueType="num">
                                      <p:cBhvr>
                                        <p:cTn id="123" dur="3000"/>
                                        <p:tgtEl>
                                          <p:spTgt spid="10"/>
                                        </p:tgtEl>
                                        <p:attrNameLst>
                                          <p:attrName>ppt_x</p:attrName>
                                        </p:attrNameLst>
                                      </p:cBhvr>
                                      <p:tavLst>
                                        <p:tav tm="0">
                                          <p:val>
                                            <p:strVal val="ppt_x"/>
                                          </p:val>
                                        </p:tav>
                                        <p:tav tm="100000">
                                          <p:val>
                                            <p:strVal val="ppt_x-ppt_w/2"/>
                                          </p:val>
                                        </p:tav>
                                      </p:tavLst>
                                    </p:anim>
                                    <p:anim calcmode="lin" valueType="num">
                                      <p:cBhvr>
                                        <p:cTn id="124" dur="3000"/>
                                        <p:tgtEl>
                                          <p:spTgt spid="10"/>
                                        </p:tgtEl>
                                        <p:attrNameLst>
                                          <p:attrName>ppt_y</p:attrName>
                                        </p:attrNameLst>
                                      </p:cBhvr>
                                      <p:tavLst>
                                        <p:tav tm="0">
                                          <p:val>
                                            <p:strVal val="ppt_y"/>
                                          </p:val>
                                        </p:tav>
                                        <p:tav tm="100000">
                                          <p:val>
                                            <p:strVal val="ppt_y"/>
                                          </p:val>
                                        </p:tav>
                                      </p:tavLst>
                                    </p:anim>
                                    <p:anim calcmode="lin" valueType="num">
                                      <p:cBhvr>
                                        <p:cTn id="125" dur="3000"/>
                                        <p:tgtEl>
                                          <p:spTgt spid="10"/>
                                        </p:tgtEl>
                                        <p:attrNameLst>
                                          <p:attrName>ppt_w</p:attrName>
                                        </p:attrNameLst>
                                      </p:cBhvr>
                                      <p:tavLst>
                                        <p:tav tm="0">
                                          <p:val>
                                            <p:strVal val="ppt_w"/>
                                          </p:val>
                                        </p:tav>
                                        <p:tav tm="100000">
                                          <p:val>
                                            <p:fltVal val="0"/>
                                          </p:val>
                                        </p:tav>
                                      </p:tavLst>
                                    </p:anim>
                                    <p:anim calcmode="lin" valueType="num">
                                      <p:cBhvr>
                                        <p:cTn id="126" dur="3000"/>
                                        <p:tgtEl>
                                          <p:spTgt spid="10"/>
                                        </p:tgtEl>
                                        <p:attrNameLst>
                                          <p:attrName>ppt_h</p:attrName>
                                        </p:attrNameLst>
                                      </p:cBhvr>
                                      <p:tavLst>
                                        <p:tav tm="0">
                                          <p:val>
                                            <p:strVal val="ppt_h"/>
                                          </p:val>
                                        </p:tav>
                                        <p:tav tm="100000">
                                          <p:val>
                                            <p:strVal val="ppt_h"/>
                                          </p:val>
                                        </p:tav>
                                      </p:tavLst>
                                    </p:anim>
                                    <p:set>
                                      <p:cBhvr>
                                        <p:cTn id="127" dur="1" fill="hold">
                                          <p:stCondLst>
                                            <p:cond delay="2999"/>
                                          </p:stCondLst>
                                        </p:cTn>
                                        <p:tgtEl>
                                          <p:spTgt spid="10"/>
                                        </p:tgtEl>
                                        <p:attrNameLst>
                                          <p:attrName>style.visibility</p:attrName>
                                        </p:attrNameLst>
                                      </p:cBhvr>
                                      <p:to>
                                        <p:strVal val="hidden"/>
                                      </p:to>
                                    </p:set>
                                  </p:childTnLst>
                                </p:cTn>
                              </p:par>
                              <p:par>
                                <p:cTn id="128" presetID="17" presetClass="exit" presetSubtype="8" fill="hold" nodeType="withEffect">
                                  <p:stCondLst>
                                    <p:cond delay="0"/>
                                  </p:stCondLst>
                                  <p:childTnLst>
                                    <p:anim calcmode="lin" valueType="num">
                                      <p:cBhvr>
                                        <p:cTn id="129" dur="3000"/>
                                        <p:tgtEl>
                                          <p:spTgt spid="11"/>
                                        </p:tgtEl>
                                        <p:attrNameLst>
                                          <p:attrName>ppt_x</p:attrName>
                                        </p:attrNameLst>
                                      </p:cBhvr>
                                      <p:tavLst>
                                        <p:tav tm="0">
                                          <p:val>
                                            <p:strVal val="ppt_x"/>
                                          </p:val>
                                        </p:tav>
                                        <p:tav tm="100000">
                                          <p:val>
                                            <p:strVal val="ppt_x-ppt_w/2"/>
                                          </p:val>
                                        </p:tav>
                                      </p:tavLst>
                                    </p:anim>
                                    <p:anim calcmode="lin" valueType="num">
                                      <p:cBhvr>
                                        <p:cTn id="130" dur="3000"/>
                                        <p:tgtEl>
                                          <p:spTgt spid="11"/>
                                        </p:tgtEl>
                                        <p:attrNameLst>
                                          <p:attrName>ppt_y</p:attrName>
                                        </p:attrNameLst>
                                      </p:cBhvr>
                                      <p:tavLst>
                                        <p:tav tm="0">
                                          <p:val>
                                            <p:strVal val="ppt_y"/>
                                          </p:val>
                                        </p:tav>
                                        <p:tav tm="100000">
                                          <p:val>
                                            <p:strVal val="ppt_y"/>
                                          </p:val>
                                        </p:tav>
                                      </p:tavLst>
                                    </p:anim>
                                    <p:anim calcmode="lin" valueType="num">
                                      <p:cBhvr>
                                        <p:cTn id="131" dur="3000"/>
                                        <p:tgtEl>
                                          <p:spTgt spid="11"/>
                                        </p:tgtEl>
                                        <p:attrNameLst>
                                          <p:attrName>ppt_w</p:attrName>
                                        </p:attrNameLst>
                                      </p:cBhvr>
                                      <p:tavLst>
                                        <p:tav tm="0">
                                          <p:val>
                                            <p:strVal val="ppt_w"/>
                                          </p:val>
                                        </p:tav>
                                        <p:tav tm="100000">
                                          <p:val>
                                            <p:fltVal val="0"/>
                                          </p:val>
                                        </p:tav>
                                      </p:tavLst>
                                    </p:anim>
                                    <p:anim calcmode="lin" valueType="num">
                                      <p:cBhvr>
                                        <p:cTn id="132" dur="3000"/>
                                        <p:tgtEl>
                                          <p:spTgt spid="11"/>
                                        </p:tgtEl>
                                        <p:attrNameLst>
                                          <p:attrName>ppt_h</p:attrName>
                                        </p:attrNameLst>
                                      </p:cBhvr>
                                      <p:tavLst>
                                        <p:tav tm="0">
                                          <p:val>
                                            <p:strVal val="ppt_h"/>
                                          </p:val>
                                        </p:tav>
                                        <p:tav tm="100000">
                                          <p:val>
                                            <p:strVal val="ppt_h"/>
                                          </p:val>
                                        </p:tav>
                                      </p:tavLst>
                                    </p:anim>
                                    <p:set>
                                      <p:cBhvr>
                                        <p:cTn id="133" dur="1" fill="hold">
                                          <p:stCondLst>
                                            <p:cond delay="2999"/>
                                          </p:stCondLst>
                                        </p:cTn>
                                        <p:tgtEl>
                                          <p:spTgt spid="11"/>
                                        </p:tgtEl>
                                        <p:attrNameLst>
                                          <p:attrName>style.visibility</p:attrName>
                                        </p:attrNameLst>
                                      </p:cBhvr>
                                      <p:to>
                                        <p:strVal val="hidden"/>
                                      </p:to>
                                    </p:set>
                                  </p:childTnLst>
                                </p:cTn>
                              </p:par>
                              <p:par>
                                <p:cTn id="134" presetID="17" presetClass="exit" presetSubtype="8" fill="hold" nodeType="withEffect">
                                  <p:stCondLst>
                                    <p:cond delay="0"/>
                                  </p:stCondLst>
                                  <p:childTnLst>
                                    <p:anim calcmode="lin" valueType="num">
                                      <p:cBhvr>
                                        <p:cTn id="135" dur="3000"/>
                                        <p:tgtEl>
                                          <p:spTgt spid="12"/>
                                        </p:tgtEl>
                                        <p:attrNameLst>
                                          <p:attrName>ppt_x</p:attrName>
                                        </p:attrNameLst>
                                      </p:cBhvr>
                                      <p:tavLst>
                                        <p:tav tm="0">
                                          <p:val>
                                            <p:strVal val="ppt_x"/>
                                          </p:val>
                                        </p:tav>
                                        <p:tav tm="100000">
                                          <p:val>
                                            <p:strVal val="ppt_x-ppt_w/2"/>
                                          </p:val>
                                        </p:tav>
                                      </p:tavLst>
                                    </p:anim>
                                    <p:anim calcmode="lin" valueType="num">
                                      <p:cBhvr>
                                        <p:cTn id="136" dur="3000"/>
                                        <p:tgtEl>
                                          <p:spTgt spid="12"/>
                                        </p:tgtEl>
                                        <p:attrNameLst>
                                          <p:attrName>ppt_y</p:attrName>
                                        </p:attrNameLst>
                                      </p:cBhvr>
                                      <p:tavLst>
                                        <p:tav tm="0">
                                          <p:val>
                                            <p:strVal val="ppt_y"/>
                                          </p:val>
                                        </p:tav>
                                        <p:tav tm="100000">
                                          <p:val>
                                            <p:strVal val="ppt_y"/>
                                          </p:val>
                                        </p:tav>
                                      </p:tavLst>
                                    </p:anim>
                                    <p:anim calcmode="lin" valueType="num">
                                      <p:cBhvr>
                                        <p:cTn id="137" dur="3000"/>
                                        <p:tgtEl>
                                          <p:spTgt spid="12"/>
                                        </p:tgtEl>
                                        <p:attrNameLst>
                                          <p:attrName>ppt_w</p:attrName>
                                        </p:attrNameLst>
                                      </p:cBhvr>
                                      <p:tavLst>
                                        <p:tav tm="0">
                                          <p:val>
                                            <p:strVal val="ppt_w"/>
                                          </p:val>
                                        </p:tav>
                                        <p:tav tm="100000">
                                          <p:val>
                                            <p:fltVal val="0"/>
                                          </p:val>
                                        </p:tav>
                                      </p:tavLst>
                                    </p:anim>
                                    <p:anim calcmode="lin" valueType="num">
                                      <p:cBhvr>
                                        <p:cTn id="138" dur="3000"/>
                                        <p:tgtEl>
                                          <p:spTgt spid="12"/>
                                        </p:tgtEl>
                                        <p:attrNameLst>
                                          <p:attrName>ppt_h</p:attrName>
                                        </p:attrNameLst>
                                      </p:cBhvr>
                                      <p:tavLst>
                                        <p:tav tm="0">
                                          <p:val>
                                            <p:strVal val="ppt_h"/>
                                          </p:val>
                                        </p:tav>
                                        <p:tav tm="100000">
                                          <p:val>
                                            <p:strVal val="ppt_h"/>
                                          </p:val>
                                        </p:tav>
                                      </p:tavLst>
                                    </p:anim>
                                    <p:set>
                                      <p:cBhvr>
                                        <p:cTn id="139" dur="1" fill="hold">
                                          <p:stCondLst>
                                            <p:cond delay="2999"/>
                                          </p:stCondLst>
                                        </p:cTn>
                                        <p:tgtEl>
                                          <p:spTgt spid="12"/>
                                        </p:tgtEl>
                                        <p:attrNameLst>
                                          <p:attrName>style.visibility</p:attrName>
                                        </p:attrNameLst>
                                      </p:cBhvr>
                                      <p:to>
                                        <p:strVal val="hidden"/>
                                      </p:to>
                                    </p:set>
                                  </p:childTnLst>
                                </p:cTn>
                              </p:par>
                              <p:par>
                                <p:cTn id="140" presetID="17" presetClass="exit" presetSubtype="8" fill="hold" nodeType="withEffect">
                                  <p:stCondLst>
                                    <p:cond delay="0"/>
                                  </p:stCondLst>
                                  <p:childTnLst>
                                    <p:anim calcmode="lin" valueType="num">
                                      <p:cBhvr>
                                        <p:cTn id="141" dur="3000"/>
                                        <p:tgtEl>
                                          <p:spTgt spid="13"/>
                                        </p:tgtEl>
                                        <p:attrNameLst>
                                          <p:attrName>ppt_x</p:attrName>
                                        </p:attrNameLst>
                                      </p:cBhvr>
                                      <p:tavLst>
                                        <p:tav tm="0">
                                          <p:val>
                                            <p:strVal val="ppt_x"/>
                                          </p:val>
                                        </p:tav>
                                        <p:tav tm="100000">
                                          <p:val>
                                            <p:strVal val="ppt_x-ppt_w/2"/>
                                          </p:val>
                                        </p:tav>
                                      </p:tavLst>
                                    </p:anim>
                                    <p:anim calcmode="lin" valueType="num">
                                      <p:cBhvr>
                                        <p:cTn id="142" dur="3000"/>
                                        <p:tgtEl>
                                          <p:spTgt spid="13"/>
                                        </p:tgtEl>
                                        <p:attrNameLst>
                                          <p:attrName>ppt_y</p:attrName>
                                        </p:attrNameLst>
                                      </p:cBhvr>
                                      <p:tavLst>
                                        <p:tav tm="0">
                                          <p:val>
                                            <p:strVal val="ppt_y"/>
                                          </p:val>
                                        </p:tav>
                                        <p:tav tm="100000">
                                          <p:val>
                                            <p:strVal val="ppt_y"/>
                                          </p:val>
                                        </p:tav>
                                      </p:tavLst>
                                    </p:anim>
                                    <p:anim calcmode="lin" valueType="num">
                                      <p:cBhvr>
                                        <p:cTn id="143" dur="3000"/>
                                        <p:tgtEl>
                                          <p:spTgt spid="13"/>
                                        </p:tgtEl>
                                        <p:attrNameLst>
                                          <p:attrName>ppt_w</p:attrName>
                                        </p:attrNameLst>
                                      </p:cBhvr>
                                      <p:tavLst>
                                        <p:tav tm="0">
                                          <p:val>
                                            <p:strVal val="ppt_w"/>
                                          </p:val>
                                        </p:tav>
                                        <p:tav tm="100000">
                                          <p:val>
                                            <p:fltVal val="0"/>
                                          </p:val>
                                        </p:tav>
                                      </p:tavLst>
                                    </p:anim>
                                    <p:anim calcmode="lin" valueType="num">
                                      <p:cBhvr>
                                        <p:cTn id="144" dur="3000"/>
                                        <p:tgtEl>
                                          <p:spTgt spid="13"/>
                                        </p:tgtEl>
                                        <p:attrNameLst>
                                          <p:attrName>ppt_h</p:attrName>
                                        </p:attrNameLst>
                                      </p:cBhvr>
                                      <p:tavLst>
                                        <p:tav tm="0">
                                          <p:val>
                                            <p:strVal val="ppt_h"/>
                                          </p:val>
                                        </p:tav>
                                        <p:tav tm="100000">
                                          <p:val>
                                            <p:strVal val="ppt_h"/>
                                          </p:val>
                                        </p:tav>
                                      </p:tavLst>
                                    </p:anim>
                                    <p:set>
                                      <p:cBhvr>
                                        <p:cTn id="145" dur="1" fill="hold">
                                          <p:stCondLst>
                                            <p:cond delay="2999"/>
                                          </p:stCondLst>
                                        </p:cTn>
                                        <p:tgtEl>
                                          <p:spTgt spid="13"/>
                                        </p:tgtEl>
                                        <p:attrNameLst>
                                          <p:attrName>style.visibility</p:attrName>
                                        </p:attrNameLst>
                                      </p:cBhvr>
                                      <p:to>
                                        <p:strVal val="hidden"/>
                                      </p:to>
                                    </p:set>
                                  </p:childTnLst>
                                </p:cTn>
                              </p:par>
                              <p:par>
                                <p:cTn id="146" presetID="17" presetClass="exit" presetSubtype="2" fill="hold" nodeType="withEffect">
                                  <p:stCondLst>
                                    <p:cond delay="0"/>
                                  </p:stCondLst>
                                  <p:childTnLst>
                                    <p:anim calcmode="lin" valueType="num">
                                      <p:cBhvr>
                                        <p:cTn id="147" dur="3000"/>
                                        <p:tgtEl>
                                          <p:spTgt spid="14"/>
                                        </p:tgtEl>
                                        <p:attrNameLst>
                                          <p:attrName>ppt_x</p:attrName>
                                        </p:attrNameLst>
                                      </p:cBhvr>
                                      <p:tavLst>
                                        <p:tav tm="0">
                                          <p:val>
                                            <p:strVal val="ppt_x"/>
                                          </p:val>
                                        </p:tav>
                                        <p:tav tm="100000">
                                          <p:val>
                                            <p:strVal val="ppt_x+ppt_w/2"/>
                                          </p:val>
                                        </p:tav>
                                      </p:tavLst>
                                    </p:anim>
                                    <p:anim calcmode="lin" valueType="num">
                                      <p:cBhvr>
                                        <p:cTn id="148" dur="3000"/>
                                        <p:tgtEl>
                                          <p:spTgt spid="14"/>
                                        </p:tgtEl>
                                        <p:attrNameLst>
                                          <p:attrName>ppt_y</p:attrName>
                                        </p:attrNameLst>
                                      </p:cBhvr>
                                      <p:tavLst>
                                        <p:tav tm="0">
                                          <p:val>
                                            <p:strVal val="ppt_y"/>
                                          </p:val>
                                        </p:tav>
                                        <p:tav tm="100000">
                                          <p:val>
                                            <p:strVal val="ppt_y"/>
                                          </p:val>
                                        </p:tav>
                                      </p:tavLst>
                                    </p:anim>
                                    <p:anim calcmode="lin" valueType="num">
                                      <p:cBhvr>
                                        <p:cTn id="149" dur="3000"/>
                                        <p:tgtEl>
                                          <p:spTgt spid="14"/>
                                        </p:tgtEl>
                                        <p:attrNameLst>
                                          <p:attrName>ppt_w</p:attrName>
                                        </p:attrNameLst>
                                      </p:cBhvr>
                                      <p:tavLst>
                                        <p:tav tm="0">
                                          <p:val>
                                            <p:strVal val="ppt_w"/>
                                          </p:val>
                                        </p:tav>
                                        <p:tav tm="100000">
                                          <p:val>
                                            <p:fltVal val="0"/>
                                          </p:val>
                                        </p:tav>
                                      </p:tavLst>
                                    </p:anim>
                                    <p:anim calcmode="lin" valueType="num">
                                      <p:cBhvr>
                                        <p:cTn id="150" dur="3000"/>
                                        <p:tgtEl>
                                          <p:spTgt spid="14"/>
                                        </p:tgtEl>
                                        <p:attrNameLst>
                                          <p:attrName>ppt_h</p:attrName>
                                        </p:attrNameLst>
                                      </p:cBhvr>
                                      <p:tavLst>
                                        <p:tav tm="0">
                                          <p:val>
                                            <p:strVal val="ppt_h"/>
                                          </p:val>
                                        </p:tav>
                                        <p:tav tm="100000">
                                          <p:val>
                                            <p:strVal val="ppt_h"/>
                                          </p:val>
                                        </p:tav>
                                      </p:tavLst>
                                    </p:anim>
                                    <p:set>
                                      <p:cBhvr>
                                        <p:cTn id="151" dur="1" fill="hold">
                                          <p:stCondLst>
                                            <p:cond delay="2999"/>
                                          </p:stCondLst>
                                        </p:cTn>
                                        <p:tgtEl>
                                          <p:spTgt spid="14"/>
                                        </p:tgtEl>
                                        <p:attrNameLst>
                                          <p:attrName>style.visibility</p:attrName>
                                        </p:attrNameLst>
                                      </p:cBhvr>
                                      <p:to>
                                        <p:strVal val="hidden"/>
                                      </p:to>
                                    </p:set>
                                  </p:childTnLst>
                                </p:cTn>
                              </p:par>
                              <p:par>
                                <p:cTn id="152" presetID="17" presetClass="exit" presetSubtype="2" fill="hold" nodeType="withEffect">
                                  <p:stCondLst>
                                    <p:cond delay="0"/>
                                  </p:stCondLst>
                                  <p:childTnLst>
                                    <p:anim calcmode="lin" valueType="num">
                                      <p:cBhvr>
                                        <p:cTn id="153" dur="3000"/>
                                        <p:tgtEl>
                                          <p:spTgt spid="15"/>
                                        </p:tgtEl>
                                        <p:attrNameLst>
                                          <p:attrName>ppt_x</p:attrName>
                                        </p:attrNameLst>
                                      </p:cBhvr>
                                      <p:tavLst>
                                        <p:tav tm="0">
                                          <p:val>
                                            <p:strVal val="ppt_x"/>
                                          </p:val>
                                        </p:tav>
                                        <p:tav tm="100000">
                                          <p:val>
                                            <p:strVal val="ppt_x+ppt_w/2"/>
                                          </p:val>
                                        </p:tav>
                                      </p:tavLst>
                                    </p:anim>
                                    <p:anim calcmode="lin" valueType="num">
                                      <p:cBhvr>
                                        <p:cTn id="154" dur="3000"/>
                                        <p:tgtEl>
                                          <p:spTgt spid="15"/>
                                        </p:tgtEl>
                                        <p:attrNameLst>
                                          <p:attrName>ppt_y</p:attrName>
                                        </p:attrNameLst>
                                      </p:cBhvr>
                                      <p:tavLst>
                                        <p:tav tm="0">
                                          <p:val>
                                            <p:strVal val="ppt_y"/>
                                          </p:val>
                                        </p:tav>
                                        <p:tav tm="100000">
                                          <p:val>
                                            <p:strVal val="ppt_y"/>
                                          </p:val>
                                        </p:tav>
                                      </p:tavLst>
                                    </p:anim>
                                    <p:anim calcmode="lin" valueType="num">
                                      <p:cBhvr>
                                        <p:cTn id="155" dur="3000"/>
                                        <p:tgtEl>
                                          <p:spTgt spid="15"/>
                                        </p:tgtEl>
                                        <p:attrNameLst>
                                          <p:attrName>ppt_w</p:attrName>
                                        </p:attrNameLst>
                                      </p:cBhvr>
                                      <p:tavLst>
                                        <p:tav tm="0">
                                          <p:val>
                                            <p:strVal val="ppt_w"/>
                                          </p:val>
                                        </p:tav>
                                        <p:tav tm="100000">
                                          <p:val>
                                            <p:fltVal val="0"/>
                                          </p:val>
                                        </p:tav>
                                      </p:tavLst>
                                    </p:anim>
                                    <p:anim calcmode="lin" valueType="num">
                                      <p:cBhvr>
                                        <p:cTn id="156" dur="3000"/>
                                        <p:tgtEl>
                                          <p:spTgt spid="15"/>
                                        </p:tgtEl>
                                        <p:attrNameLst>
                                          <p:attrName>ppt_h</p:attrName>
                                        </p:attrNameLst>
                                      </p:cBhvr>
                                      <p:tavLst>
                                        <p:tav tm="0">
                                          <p:val>
                                            <p:strVal val="ppt_h"/>
                                          </p:val>
                                        </p:tav>
                                        <p:tav tm="100000">
                                          <p:val>
                                            <p:strVal val="ppt_h"/>
                                          </p:val>
                                        </p:tav>
                                      </p:tavLst>
                                    </p:anim>
                                    <p:set>
                                      <p:cBhvr>
                                        <p:cTn id="157" dur="1" fill="hold">
                                          <p:stCondLst>
                                            <p:cond delay="2999"/>
                                          </p:stCondLst>
                                        </p:cTn>
                                        <p:tgtEl>
                                          <p:spTgt spid="15"/>
                                        </p:tgtEl>
                                        <p:attrNameLst>
                                          <p:attrName>style.visibility</p:attrName>
                                        </p:attrNameLst>
                                      </p:cBhvr>
                                      <p:to>
                                        <p:strVal val="hidden"/>
                                      </p:to>
                                    </p:set>
                                  </p:childTnLst>
                                </p:cTn>
                              </p:par>
                              <p:par>
                                <p:cTn id="158" presetID="17" presetClass="exit" presetSubtype="2" fill="hold" nodeType="withEffect">
                                  <p:stCondLst>
                                    <p:cond delay="0"/>
                                  </p:stCondLst>
                                  <p:childTnLst>
                                    <p:anim calcmode="lin" valueType="num">
                                      <p:cBhvr>
                                        <p:cTn id="159" dur="3000"/>
                                        <p:tgtEl>
                                          <p:spTgt spid="16"/>
                                        </p:tgtEl>
                                        <p:attrNameLst>
                                          <p:attrName>ppt_x</p:attrName>
                                        </p:attrNameLst>
                                      </p:cBhvr>
                                      <p:tavLst>
                                        <p:tav tm="0">
                                          <p:val>
                                            <p:strVal val="ppt_x"/>
                                          </p:val>
                                        </p:tav>
                                        <p:tav tm="100000">
                                          <p:val>
                                            <p:strVal val="ppt_x+ppt_w/2"/>
                                          </p:val>
                                        </p:tav>
                                      </p:tavLst>
                                    </p:anim>
                                    <p:anim calcmode="lin" valueType="num">
                                      <p:cBhvr>
                                        <p:cTn id="160" dur="3000"/>
                                        <p:tgtEl>
                                          <p:spTgt spid="16"/>
                                        </p:tgtEl>
                                        <p:attrNameLst>
                                          <p:attrName>ppt_y</p:attrName>
                                        </p:attrNameLst>
                                      </p:cBhvr>
                                      <p:tavLst>
                                        <p:tav tm="0">
                                          <p:val>
                                            <p:strVal val="ppt_y"/>
                                          </p:val>
                                        </p:tav>
                                        <p:tav tm="100000">
                                          <p:val>
                                            <p:strVal val="ppt_y"/>
                                          </p:val>
                                        </p:tav>
                                      </p:tavLst>
                                    </p:anim>
                                    <p:anim calcmode="lin" valueType="num">
                                      <p:cBhvr>
                                        <p:cTn id="161" dur="3000"/>
                                        <p:tgtEl>
                                          <p:spTgt spid="16"/>
                                        </p:tgtEl>
                                        <p:attrNameLst>
                                          <p:attrName>ppt_w</p:attrName>
                                        </p:attrNameLst>
                                      </p:cBhvr>
                                      <p:tavLst>
                                        <p:tav tm="0">
                                          <p:val>
                                            <p:strVal val="ppt_w"/>
                                          </p:val>
                                        </p:tav>
                                        <p:tav tm="100000">
                                          <p:val>
                                            <p:fltVal val="0"/>
                                          </p:val>
                                        </p:tav>
                                      </p:tavLst>
                                    </p:anim>
                                    <p:anim calcmode="lin" valueType="num">
                                      <p:cBhvr>
                                        <p:cTn id="162" dur="3000"/>
                                        <p:tgtEl>
                                          <p:spTgt spid="16"/>
                                        </p:tgtEl>
                                        <p:attrNameLst>
                                          <p:attrName>ppt_h</p:attrName>
                                        </p:attrNameLst>
                                      </p:cBhvr>
                                      <p:tavLst>
                                        <p:tav tm="0">
                                          <p:val>
                                            <p:strVal val="ppt_h"/>
                                          </p:val>
                                        </p:tav>
                                        <p:tav tm="100000">
                                          <p:val>
                                            <p:strVal val="ppt_h"/>
                                          </p:val>
                                        </p:tav>
                                      </p:tavLst>
                                    </p:anim>
                                    <p:set>
                                      <p:cBhvr>
                                        <p:cTn id="163" dur="1" fill="hold">
                                          <p:stCondLst>
                                            <p:cond delay="2999"/>
                                          </p:stCondLst>
                                        </p:cTn>
                                        <p:tgtEl>
                                          <p:spTgt spid="16"/>
                                        </p:tgtEl>
                                        <p:attrNameLst>
                                          <p:attrName>style.visibility</p:attrName>
                                        </p:attrNameLst>
                                      </p:cBhvr>
                                      <p:to>
                                        <p:strVal val="hidden"/>
                                      </p:to>
                                    </p:set>
                                  </p:childTnLst>
                                </p:cTn>
                              </p:par>
                              <p:par>
                                <p:cTn id="164" presetID="17" presetClass="exit" presetSubtype="2" fill="hold" nodeType="withEffect">
                                  <p:stCondLst>
                                    <p:cond delay="0"/>
                                  </p:stCondLst>
                                  <p:childTnLst>
                                    <p:anim calcmode="lin" valueType="num">
                                      <p:cBhvr>
                                        <p:cTn id="165" dur="3000"/>
                                        <p:tgtEl>
                                          <p:spTgt spid="17"/>
                                        </p:tgtEl>
                                        <p:attrNameLst>
                                          <p:attrName>ppt_x</p:attrName>
                                        </p:attrNameLst>
                                      </p:cBhvr>
                                      <p:tavLst>
                                        <p:tav tm="0">
                                          <p:val>
                                            <p:strVal val="ppt_x"/>
                                          </p:val>
                                        </p:tav>
                                        <p:tav tm="100000">
                                          <p:val>
                                            <p:strVal val="ppt_x+ppt_w/2"/>
                                          </p:val>
                                        </p:tav>
                                      </p:tavLst>
                                    </p:anim>
                                    <p:anim calcmode="lin" valueType="num">
                                      <p:cBhvr>
                                        <p:cTn id="166" dur="3000"/>
                                        <p:tgtEl>
                                          <p:spTgt spid="17"/>
                                        </p:tgtEl>
                                        <p:attrNameLst>
                                          <p:attrName>ppt_y</p:attrName>
                                        </p:attrNameLst>
                                      </p:cBhvr>
                                      <p:tavLst>
                                        <p:tav tm="0">
                                          <p:val>
                                            <p:strVal val="ppt_y"/>
                                          </p:val>
                                        </p:tav>
                                        <p:tav tm="100000">
                                          <p:val>
                                            <p:strVal val="ppt_y"/>
                                          </p:val>
                                        </p:tav>
                                      </p:tavLst>
                                    </p:anim>
                                    <p:anim calcmode="lin" valueType="num">
                                      <p:cBhvr>
                                        <p:cTn id="167" dur="3000"/>
                                        <p:tgtEl>
                                          <p:spTgt spid="17"/>
                                        </p:tgtEl>
                                        <p:attrNameLst>
                                          <p:attrName>ppt_w</p:attrName>
                                        </p:attrNameLst>
                                      </p:cBhvr>
                                      <p:tavLst>
                                        <p:tav tm="0">
                                          <p:val>
                                            <p:strVal val="ppt_w"/>
                                          </p:val>
                                        </p:tav>
                                        <p:tav tm="100000">
                                          <p:val>
                                            <p:fltVal val="0"/>
                                          </p:val>
                                        </p:tav>
                                      </p:tavLst>
                                    </p:anim>
                                    <p:anim calcmode="lin" valueType="num">
                                      <p:cBhvr>
                                        <p:cTn id="168" dur="3000"/>
                                        <p:tgtEl>
                                          <p:spTgt spid="17"/>
                                        </p:tgtEl>
                                        <p:attrNameLst>
                                          <p:attrName>ppt_h</p:attrName>
                                        </p:attrNameLst>
                                      </p:cBhvr>
                                      <p:tavLst>
                                        <p:tav tm="0">
                                          <p:val>
                                            <p:strVal val="ppt_h"/>
                                          </p:val>
                                        </p:tav>
                                        <p:tav tm="100000">
                                          <p:val>
                                            <p:strVal val="ppt_h"/>
                                          </p:val>
                                        </p:tav>
                                      </p:tavLst>
                                    </p:anim>
                                    <p:set>
                                      <p:cBhvr>
                                        <p:cTn id="169" dur="1" fill="hold">
                                          <p:stCondLst>
                                            <p:cond delay="2999"/>
                                          </p:stCondLst>
                                        </p:cTn>
                                        <p:tgtEl>
                                          <p:spTgt spid="17"/>
                                        </p:tgtEl>
                                        <p:attrNameLst>
                                          <p:attrName>style.visibility</p:attrName>
                                        </p:attrNameLst>
                                      </p:cBhvr>
                                      <p:to>
                                        <p:strVal val="hidden"/>
                                      </p:to>
                                    </p:set>
                                  </p:childTnLst>
                                </p:cTn>
                              </p:par>
                              <p:par>
                                <p:cTn id="170" presetID="17" presetClass="exit" presetSubtype="2" fill="hold" nodeType="withEffect">
                                  <p:stCondLst>
                                    <p:cond delay="0"/>
                                  </p:stCondLst>
                                  <p:childTnLst>
                                    <p:anim calcmode="lin" valueType="num">
                                      <p:cBhvr>
                                        <p:cTn id="171" dur="3000"/>
                                        <p:tgtEl>
                                          <p:spTgt spid="18"/>
                                        </p:tgtEl>
                                        <p:attrNameLst>
                                          <p:attrName>ppt_x</p:attrName>
                                        </p:attrNameLst>
                                      </p:cBhvr>
                                      <p:tavLst>
                                        <p:tav tm="0">
                                          <p:val>
                                            <p:strVal val="ppt_x"/>
                                          </p:val>
                                        </p:tav>
                                        <p:tav tm="100000">
                                          <p:val>
                                            <p:strVal val="ppt_x+ppt_w/2"/>
                                          </p:val>
                                        </p:tav>
                                      </p:tavLst>
                                    </p:anim>
                                    <p:anim calcmode="lin" valueType="num">
                                      <p:cBhvr>
                                        <p:cTn id="172" dur="3000"/>
                                        <p:tgtEl>
                                          <p:spTgt spid="18"/>
                                        </p:tgtEl>
                                        <p:attrNameLst>
                                          <p:attrName>ppt_y</p:attrName>
                                        </p:attrNameLst>
                                      </p:cBhvr>
                                      <p:tavLst>
                                        <p:tav tm="0">
                                          <p:val>
                                            <p:strVal val="ppt_y"/>
                                          </p:val>
                                        </p:tav>
                                        <p:tav tm="100000">
                                          <p:val>
                                            <p:strVal val="ppt_y"/>
                                          </p:val>
                                        </p:tav>
                                      </p:tavLst>
                                    </p:anim>
                                    <p:anim calcmode="lin" valueType="num">
                                      <p:cBhvr>
                                        <p:cTn id="173" dur="3000"/>
                                        <p:tgtEl>
                                          <p:spTgt spid="18"/>
                                        </p:tgtEl>
                                        <p:attrNameLst>
                                          <p:attrName>ppt_w</p:attrName>
                                        </p:attrNameLst>
                                      </p:cBhvr>
                                      <p:tavLst>
                                        <p:tav tm="0">
                                          <p:val>
                                            <p:strVal val="ppt_w"/>
                                          </p:val>
                                        </p:tav>
                                        <p:tav tm="100000">
                                          <p:val>
                                            <p:fltVal val="0"/>
                                          </p:val>
                                        </p:tav>
                                      </p:tavLst>
                                    </p:anim>
                                    <p:anim calcmode="lin" valueType="num">
                                      <p:cBhvr>
                                        <p:cTn id="174" dur="3000"/>
                                        <p:tgtEl>
                                          <p:spTgt spid="18"/>
                                        </p:tgtEl>
                                        <p:attrNameLst>
                                          <p:attrName>ppt_h</p:attrName>
                                        </p:attrNameLst>
                                      </p:cBhvr>
                                      <p:tavLst>
                                        <p:tav tm="0">
                                          <p:val>
                                            <p:strVal val="ppt_h"/>
                                          </p:val>
                                        </p:tav>
                                        <p:tav tm="100000">
                                          <p:val>
                                            <p:strVal val="ppt_h"/>
                                          </p:val>
                                        </p:tav>
                                      </p:tavLst>
                                    </p:anim>
                                    <p:set>
                                      <p:cBhvr>
                                        <p:cTn id="175" dur="1" fill="hold">
                                          <p:stCondLst>
                                            <p:cond delay="2999"/>
                                          </p:stCondLst>
                                        </p:cTn>
                                        <p:tgtEl>
                                          <p:spTgt spid="18"/>
                                        </p:tgtEl>
                                        <p:attrNameLst>
                                          <p:attrName>style.visibility</p:attrName>
                                        </p:attrNameLst>
                                      </p:cBhvr>
                                      <p:to>
                                        <p:strVal val="hidden"/>
                                      </p:to>
                                    </p:set>
                                  </p:childTnLst>
                                </p:cTn>
                              </p:par>
                              <p:par>
                                <p:cTn id="176" presetID="17" presetClass="exit" presetSubtype="2" fill="hold" nodeType="withEffect">
                                  <p:stCondLst>
                                    <p:cond delay="0"/>
                                  </p:stCondLst>
                                  <p:childTnLst>
                                    <p:anim calcmode="lin" valueType="num">
                                      <p:cBhvr>
                                        <p:cTn id="177" dur="3000"/>
                                        <p:tgtEl>
                                          <p:spTgt spid="19"/>
                                        </p:tgtEl>
                                        <p:attrNameLst>
                                          <p:attrName>ppt_x</p:attrName>
                                        </p:attrNameLst>
                                      </p:cBhvr>
                                      <p:tavLst>
                                        <p:tav tm="0">
                                          <p:val>
                                            <p:strVal val="ppt_x"/>
                                          </p:val>
                                        </p:tav>
                                        <p:tav tm="100000">
                                          <p:val>
                                            <p:strVal val="ppt_x+ppt_w/2"/>
                                          </p:val>
                                        </p:tav>
                                      </p:tavLst>
                                    </p:anim>
                                    <p:anim calcmode="lin" valueType="num">
                                      <p:cBhvr>
                                        <p:cTn id="178" dur="3000"/>
                                        <p:tgtEl>
                                          <p:spTgt spid="19"/>
                                        </p:tgtEl>
                                        <p:attrNameLst>
                                          <p:attrName>ppt_y</p:attrName>
                                        </p:attrNameLst>
                                      </p:cBhvr>
                                      <p:tavLst>
                                        <p:tav tm="0">
                                          <p:val>
                                            <p:strVal val="ppt_y"/>
                                          </p:val>
                                        </p:tav>
                                        <p:tav tm="100000">
                                          <p:val>
                                            <p:strVal val="ppt_y"/>
                                          </p:val>
                                        </p:tav>
                                      </p:tavLst>
                                    </p:anim>
                                    <p:anim calcmode="lin" valueType="num">
                                      <p:cBhvr>
                                        <p:cTn id="179" dur="3000"/>
                                        <p:tgtEl>
                                          <p:spTgt spid="19"/>
                                        </p:tgtEl>
                                        <p:attrNameLst>
                                          <p:attrName>ppt_w</p:attrName>
                                        </p:attrNameLst>
                                      </p:cBhvr>
                                      <p:tavLst>
                                        <p:tav tm="0">
                                          <p:val>
                                            <p:strVal val="ppt_w"/>
                                          </p:val>
                                        </p:tav>
                                        <p:tav tm="100000">
                                          <p:val>
                                            <p:fltVal val="0"/>
                                          </p:val>
                                        </p:tav>
                                      </p:tavLst>
                                    </p:anim>
                                    <p:anim calcmode="lin" valueType="num">
                                      <p:cBhvr>
                                        <p:cTn id="180" dur="3000"/>
                                        <p:tgtEl>
                                          <p:spTgt spid="19"/>
                                        </p:tgtEl>
                                        <p:attrNameLst>
                                          <p:attrName>ppt_h</p:attrName>
                                        </p:attrNameLst>
                                      </p:cBhvr>
                                      <p:tavLst>
                                        <p:tav tm="0">
                                          <p:val>
                                            <p:strVal val="ppt_h"/>
                                          </p:val>
                                        </p:tav>
                                        <p:tav tm="100000">
                                          <p:val>
                                            <p:strVal val="ppt_h"/>
                                          </p:val>
                                        </p:tav>
                                      </p:tavLst>
                                    </p:anim>
                                    <p:set>
                                      <p:cBhvr>
                                        <p:cTn id="181" dur="1" fill="hold">
                                          <p:stCondLst>
                                            <p:cond delay="2999"/>
                                          </p:stCondLst>
                                        </p:cTn>
                                        <p:tgtEl>
                                          <p:spTgt spid="19"/>
                                        </p:tgtEl>
                                        <p:attrNameLst>
                                          <p:attrName>style.visibility</p:attrName>
                                        </p:attrNameLst>
                                      </p:cBhvr>
                                      <p:to>
                                        <p:strVal val="hidden"/>
                                      </p:to>
                                    </p:set>
                                  </p:childTnLst>
                                </p:cTn>
                              </p:par>
                              <p:par>
                                <p:cTn id="182" presetID="17" presetClass="exit" presetSubtype="2" fill="hold" nodeType="withEffect">
                                  <p:stCondLst>
                                    <p:cond delay="0"/>
                                  </p:stCondLst>
                                  <p:childTnLst>
                                    <p:anim calcmode="lin" valueType="num">
                                      <p:cBhvr>
                                        <p:cTn id="183" dur="3000"/>
                                        <p:tgtEl>
                                          <p:spTgt spid="20"/>
                                        </p:tgtEl>
                                        <p:attrNameLst>
                                          <p:attrName>ppt_x</p:attrName>
                                        </p:attrNameLst>
                                      </p:cBhvr>
                                      <p:tavLst>
                                        <p:tav tm="0">
                                          <p:val>
                                            <p:strVal val="ppt_x"/>
                                          </p:val>
                                        </p:tav>
                                        <p:tav tm="100000">
                                          <p:val>
                                            <p:strVal val="ppt_x+ppt_w/2"/>
                                          </p:val>
                                        </p:tav>
                                      </p:tavLst>
                                    </p:anim>
                                    <p:anim calcmode="lin" valueType="num">
                                      <p:cBhvr>
                                        <p:cTn id="184" dur="3000"/>
                                        <p:tgtEl>
                                          <p:spTgt spid="20"/>
                                        </p:tgtEl>
                                        <p:attrNameLst>
                                          <p:attrName>ppt_y</p:attrName>
                                        </p:attrNameLst>
                                      </p:cBhvr>
                                      <p:tavLst>
                                        <p:tav tm="0">
                                          <p:val>
                                            <p:strVal val="ppt_y"/>
                                          </p:val>
                                        </p:tav>
                                        <p:tav tm="100000">
                                          <p:val>
                                            <p:strVal val="ppt_y"/>
                                          </p:val>
                                        </p:tav>
                                      </p:tavLst>
                                    </p:anim>
                                    <p:anim calcmode="lin" valueType="num">
                                      <p:cBhvr>
                                        <p:cTn id="185" dur="3000"/>
                                        <p:tgtEl>
                                          <p:spTgt spid="20"/>
                                        </p:tgtEl>
                                        <p:attrNameLst>
                                          <p:attrName>ppt_w</p:attrName>
                                        </p:attrNameLst>
                                      </p:cBhvr>
                                      <p:tavLst>
                                        <p:tav tm="0">
                                          <p:val>
                                            <p:strVal val="ppt_w"/>
                                          </p:val>
                                        </p:tav>
                                        <p:tav tm="100000">
                                          <p:val>
                                            <p:fltVal val="0"/>
                                          </p:val>
                                        </p:tav>
                                      </p:tavLst>
                                    </p:anim>
                                    <p:anim calcmode="lin" valueType="num">
                                      <p:cBhvr>
                                        <p:cTn id="186" dur="3000"/>
                                        <p:tgtEl>
                                          <p:spTgt spid="20"/>
                                        </p:tgtEl>
                                        <p:attrNameLst>
                                          <p:attrName>ppt_h</p:attrName>
                                        </p:attrNameLst>
                                      </p:cBhvr>
                                      <p:tavLst>
                                        <p:tav tm="0">
                                          <p:val>
                                            <p:strVal val="ppt_h"/>
                                          </p:val>
                                        </p:tav>
                                        <p:tav tm="100000">
                                          <p:val>
                                            <p:strVal val="ppt_h"/>
                                          </p:val>
                                        </p:tav>
                                      </p:tavLst>
                                    </p:anim>
                                    <p:set>
                                      <p:cBhvr>
                                        <p:cTn id="187" dur="1" fill="hold">
                                          <p:stCondLst>
                                            <p:cond delay="2999"/>
                                          </p:stCondLst>
                                        </p:cTn>
                                        <p:tgtEl>
                                          <p:spTgt spid="20"/>
                                        </p:tgtEl>
                                        <p:attrNameLst>
                                          <p:attrName>style.visibility</p:attrName>
                                        </p:attrNameLst>
                                      </p:cBhvr>
                                      <p:to>
                                        <p:strVal val="hidden"/>
                                      </p:to>
                                    </p:set>
                                  </p:childTnLst>
                                </p:cTn>
                              </p:par>
                              <p:par>
                                <p:cTn id="188" presetID="17" presetClass="entr" presetSubtype="10" fill="hold" nodeType="withEffect">
                                  <p:stCondLst>
                                    <p:cond delay="0"/>
                                  </p:stCondLst>
                                  <p:childTnLst>
                                    <p:set>
                                      <p:cBhvr>
                                        <p:cTn id="189" dur="1" fill="hold">
                                          <p:stCondLst>
                                            <p:cond delay="0"/>
                                          </p:stCondLst>
                                        </p:cTn>
                                        <p:tgtEl>
                                          <p:spTgt spid="5"/>
                                        </p:tgtEl>
                                        <p:attrNameLst>
                                          <p:attrName>style.visibility</p:attrName>
                                        </p:attrNameLst>
                                      </p:cBhvr>
                                      <p:to>
                                        <p:strVal val="visible"/>
                                      </p:to>
                                    </p:set>
                                    <p:anim calcmode="lin" valueType="num">
                                      <p:cBhvr>
                                        <p:cTn id="190" dur="3000" fill="hold"/>
                                        <p:tgtEl>
                                          <p:spTgt spid="5"/>
                                        </p:tgtEl>
                                        <p:attrNameLst>
                                          <p:attrName>ppt_w</p:attrName>
                                        </p:attrNameLst>
                                      </p:cBhvr>
                                      <p:tavLst>
                                        <p:tav tm="0">
                                          <p:val>
                                            <p:fltVal val="0"/>
                                          </p:val>
                                        </p:tav>
                                        <p:tav tm="100000">
                                          <p:val>
                                            <p:strVal val="#ppt_w"/>
                                          </p:val>
                                        </p:tav>
                                      </p:tavLst>
                                    </p:anim>
                                    <p:anim calcmode="lin" valueType="num">
                                      <p:cBhvr>
                                        <p:cTn id="191" dur="3000" fill="hold"/>
                                        <p:tgtEl>
                                          <p:spTgt spid="5"/>
                                        </p:tgtEl>
                                        <p:attrNameLst>
                                          <p:attrName>ppt_h</p:attrName>
                                        </p:attrNameLst>
                                      </p:cBhvr>
                                      <p:tavLst>
                                        <p:tav tm="0">
                                          <p:val>
                                            <p:strVal val="#ppt_h"/>
                                          </p:val>
                                        </p:tav>
                                        <p:tav tm="100000">
                                          <p:val>
                                            <p:strVal val="#ppt_h"/>
                                          </p:val>
                                        </p:tav>
                                      </p:tavLst>
                                    </p:anim>
                                  </p:childTnLst>
                                </p:cTn>
                              </p:par>
                            </p:childTnLst>
                          </p:cTn>
                        </p:par>
                        <p:par>
                          <p:cTn id="192" fill="hold">
                            <p:stCondLst>
                              <p:cond delay="6000"/>
                            </p:stCondLst>
                            <p:childTnLst>
                              <p:par>
                                <p:cTn id="193" presetID="40" presetClass="entr" presetSubtype="0" fill="hold" grpId="0" nodeType="afterEffect">
                                  <p:stCondLst>
                                    <p:cond delay="0"/>
                                  </p:stCondLst>
                                  <p:iterate type="lt">
                                    <p:tmPct val="10000"/>
                                  </p:iterate>
                                  <p:childTnLst>
                                    <p:set>
                                      <p:cBhvr>
                                        <p:cTn id="194" dur="1" fill="hold">
                                          <p:stCondLst>
                                            <p:cond delay="0"/>
                                          </p:stCondLst>
                                        </p:cTn>
                                        <p:tgtEl>
                                          <p:spTgt spid="21"/>
                                        </p:tgtEl>
                                        <p:attrNameLst>
                                          <p:attrName>style.visibility</p:attrName>
                                        </p:attrNameLst>
                                      </p:cBhvr>
                                      <p:to>
                                        <p:strVal val="visible"/>
                                      </p:to>
                                    </p:set>
                                    <p:animEffect transition="in" filter="fade">
                                      <p:cBhvr>
                                        <p:cTn id="195" dur="1000"/>
                                        <p:tgtEl>
                                          <p:spTgt spid="21"/>
                                        </p:tgtEl>
                                      </p:cBhvr>
                                    </p:animEffect>
                                    <p:anim calcmode="lin" valueType="num">
                                      <p:cBhvr>
                                        <p:cTn id="196" dur="1000" fill="hold"/>
                                        <p:tgtEl>
                                          <p:spTgt spid="21"/>
                                        </p:tgtEl>
                                        <p:attrNameLst>
                                          <p:attrName>ppt_x</p:attrName>
                                        </p:attrNameLst>
                                      </p:cBhvr>
                                      <p:tavLst>
                                        <p:tav tm="0">
                                          <p:val>
                                            <p:strVal val="#ppt_x-.1"/>
                                          </p:val>
                                        </p:tav>
                                        <p:tav tm="100000">
                                          <p:val>
                                            <p:strVal val="#ppt_x"/>
                                          </p:val>
                                        </p:tav>
                                      </p:tavLst>
                                    </p:anim>
                                    <p:anim calcmode="lin" valueType="num">
                                      <p:cBhvr>
                                        <p:cTn id="197"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5.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Paralelogramo"/>
          <p:cNvSpPr/>
          <p:nvPr/>
        </p:nvSpPr>
        <p:spPr>
          <a:xfrm>
            <a:off x="0" y="2917825"/>
            <a:ext cx="4500563" cy="2797175"/>
          </a:xfrm>
          <a:prstGeom prst="parallelogram">
            <a:avLst>
              <a:gd name="adj" fmla="val 125854"/>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Paralelogramo"/>
          <p:cNvSpPr/>
          <p:nvPr/>
        </p:nvSpPr>
        <p:spPr>
          <a:xfrm flipH="1">
            <a:off x="4214813" y="3095625"/>
            <a:ext cx="4429125" cy="2619375"/>
          </a:xfrm>
          <a:prstGeom prst="parallelogram">
            <a:avLst>
              <a:gd name="adj" fmla="val 131512"/>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Paralelogramo"/>
          <p:cNvSpPr/>
          <p:nvPr/>
        </p:nvSpPr>
        <p:spPr>
          <a:xfrm>
            <a:off x="4572000" y="0"/>
            <a:ext cx="4572000" cy="2738438"/>
          </a:xfrm>
          <a:prstGeom prst="parallelogram">
            <a:avLst>
              <a:gd name="adj" fmla="val 128939"/>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Paralelogramo"/>
          <p:cNvSpPr/>
          <p:nvPr/>
        </p:nvSpPr>
        <p:spPr>
          <a:xfrm flipH="1">
            <a:off x="0" y="0"/>
            <a:ext cx="4562475" cy="2738438"/>
          </a:xfrm>
          <a:prstGeom prst="parallelogram">
            <a:avLst>
              <a:gd name="adj" fmla="val 128940"/>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Paralelogramo"/>
          <p:cNvSpPr/>
          <p:nvPr/>
        </p:nvSpPr>
        <p:spPr>
          <a:xfrm flipH="1">
            <a:off x="642938" y="0"/>
            <a:ext cx="4143375" cy="2441575"/>
          </a:xfrm>
          <a:prstGeom prst="parallelogram">
            <a:avLst>
              <a:gd name="adj" fmla="val 132030"/>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Paralelogramo"/>
          <p:cNvSpPr/>
          <p:nvPr/>
        </p:nvSpPr>
        <p:spPr>
          <a:xfrm>
            <a:off x="4429125" y="0"/>
            <a:ext cx="4000500" cy="2441575"/>
          </a:xfrm>
          <a:prstGeom prst="parallelogram">
            <a:avLst>
              <a:gd name="adj" fmla="val 125456"/>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Paralelogramo"/>
          <p:cNvSpPr/>
          <p:nvPr/>
        </p:nvSpPr>
        <p:spPr>
          <a:xfrm>
            <a:off x="642938" y="3214688"/>
            <a:ext cx="3857625" cy="2500312"/>
          </a:xfrm>
          <a:prstGeom prst="parallelogram">
            <a:avLst>
              <a:gd name="adj" fmla="val 118687"/>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Paralelogramo"/>
          <p:cNvSpPr/>
          <p:nvPr/>
        </p:nvSpPr>
        <p:spPr>
          <a:xfrm flipH="1">
            <a:off x="4572000" y="2976563"/>
            <a:ext cx="4572000" cy="2738437"/>
          </a:xfrm>
          <a:prstGeom prst="parallelogram">
            <a:avLst>
              <a:gd name="adj" fmla="val 131809"/>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Arquitectura vertical con cornisas solo aptas para públicos con experiencia en montaña. Dice la leyenda que fue la espada </a:t>
            </a:r>
            <a:r>
              <a:rPr lang="es-ES" i="1" dirty="0" err="1" smtClean="0">
                <a:effectLst>
                  <a:glow rad="101600">
                    <a:srgbClr val="C00000">
                      <a:alpha val="60000"/>
                    </a:srgbClr>
                  </a:glow>
                  <a:outerShdw blurRad="38100" dist="38100" dir="2700000" algn="tl">
                    <a:srgbClr val="000000">
                      <a:alpha val="43137"/>
                    </a:srgbClr>
                  </a:outerShdw>
                </a:effectLst>
              </a:rPr>
              <a:t>Durandal</a:t>
            </a:r>
            <a:r>
              <a:rPr lang="es-ES" i="1" dirty="0" smtClean="0">
                <a:effectLst>
                  <a:glow rad="101600">
                    <a:srgbClr val="C00000">
                      <a:alpha val="60000"/>
                    </a:srgbClr>
                  </a:glow>
                  <a:outerShdw blurRad="38100" dist="38100" dir="2700000" algn="tl">
                    <a:srgbClr val="000000">
                      <a:alpha val="43137"/>
                    </a:srgbClr>
                  </a:outerShdw>
                </a:effectLst>
              </a:rPr>
              <a:t> la que, de un golpe, rompió la muralla rocosa, abriendo la hendidura por la que huyó Roldán, sobrino del emperador Carlomagno, herido y perseguido por las tropas musulmanas.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switch dir="r"/>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3000" fill="hold"/>
                                        <p:tgtEl>
                                          <p:spTgt spid="10"/>
                                        </p:tgtEl>
                                        <p:attrNameLst>
                                          <p:attrName>ppt_x</p:attrName>
                                        </p:attrNameLst>
                                      </p:cBhvr>
                                      <p:tavLst>
                                        <p:tav tm="0">
                                          <p:val>
                                            <p:strVal val="0-#ppt_w/2"/>
                                          </p:val>
                                        </p:tav>
                                        <p:tav tm="100000">
                                          <p:val>
                                            <p:strVal val="#ppt_x"/>
                                          </p:val>
                                        </p:tav>
                                      </p:tavLst>
                                    </p:anim>
                                    <p:anim calcmode="lin" valueType="num">
                                      <p:cBhvr additive="base">
                                        <p:cTn id="8" dur="30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3000" fill="hold"/>
                                        <p:tgtEl>
                                          <p:spTgt spid="11"/>
                                        </p:tgtEl>
                                        <p:attrNameLst>
                                          <p:attrName>ppt_x</p:attrName>
                                        </p:attrNameLst>
                                      </p:cBhvr>
                                      <p:tavLst>
                                        <p:tav tm="0">
                                          <p:val>
                                            <p:strVal val="1+#ppt_w/2"/>
                                          </p:val>
                                        </p:tav>
                                        <p:tav tm="100000">
                                          <p:val>
                                            <p:strVal val="#ppt_x"/>
                                          </p:val>
                                        </p:tav>
                                      </p:tavLst>
                                    </p:anim>
                                    <p:anim calcmode="lin" valueType="num">
                                      <p:cBhvr additive="base">
                                        <p:cTn id="12" dur="30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3000" fill="hold"/>
                                        <p:tgtEl>
                                          <p:spTgt spid="14"/>
                                        </p:tgtEl>
                                        <p:attrNameLst>
                                          <p:attrName>ppt_x</p:attrName>
                                        </p:attrNameLst>
                                      </p:cBhvr>
                                      <p:tavLst>
                                        <p:tav tm="0">
                                          <p:val>
                                            <p:strVal val="0-#ppt_w/2"/>
                                          </p:val>
                                        </p:tav>
                                        <p:tav tm="100000">
                                          <p:val>
                                            <p:strVal val="#ppt_x"/>
                                          </p:val>
                                        </p:tav>
                                      </p:tavLst>
                                    </p:anim>
                                    <p:anim calcmode="lin" valueType="num">
                                      <p:cBhvr additive="base">
                                        <p:cTn id="28" dur="3000" fill="hold"/>
                                        <p:tgtEl>
                                          <p:spTgt spid="14"/>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3000" fill="hold"/>
                                        <p:tgtEl>
                                          <p:spTgt spid="15"/>
                                        </p:tgtEl>
                                        <p:attrNameLst>
                                          <p:attrName>ppt_x</p:attrName>
                                        </p:attrNameLst>
                                      </p:cBhvr>
                                      <p:tavLst>
                                        <p:tav tm="0">
                                          <p:val>
                                            <p:strVal val="1+#ppt_w/2"/>
                                          </p:val>
                                        </p:tav>
                                        <p:tav tm="100000">
                                          <p:val>
                                            <p:strVal val="#ppt_x"/>
                                          </p:val>
                                        </p:tav>
                                      </p:tavLst>
                                    </p:anim>
                                    <p:anim calcmode="lin" valueType="num">
                                      <p:cBhvr additive="base">
                                        <p:cTn id="32" dur="3000" fill="hold"/>
                                        <p:tgtEl>
                                          <p:spTgt spid="15"/>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3000" fill="hold"/>
                                        <p:tgtEl>
                                          <p:spTgt spid="16"/>
                                        </p:tgtEl>
                                        <p:attrNameLst>
                                          <p:attrName>ppt_x</p:attrName>
                                        </p:attrNameLst>
                                      </p:cBhvr>
                                      <p:tavLst>
                                        <p:tav tm="0">
                                          <p:val>
                                            <p:strVal val="0-#ppt_w/2"/>
                                          </p:val>
                                        </p:tav>
                                        <p:tav tm="100000">
                                          <p:val>
                                            <p:strVal val="#ppt_x"/>
                                          </p:val>
                                        </p:tav>
                                      </p:tavLst>
                                    </p:anim>
                                    <p:anim calcmode="lin" valueType="num">
                                      <p:cBhvr additive="base">
                                        <p:cTn id="36" dur="3000" fill="hold"/>
                                        <p:tgtEl>
                                          <p:spTgt spid="16"/>
                                        </p:tgtEl>
                                        <p:attrNameLst>
                                          <p:attrName>ppt_y</p:attrName>
                                        </p:attrNameLst>
                                      </p:cBhvr>
                                      <p:tavLst>
                                        <p:tav tm="0">
                                          <p:val>
                                            <p:strVal val="0-#ppt_h/2"/>
                                          </p:val>
                                        </p:tav>
                                        <p:tav tm="100000">
                                          <p:val>
                                            <p:strVal val="#ppt_y"/>
                                          </p:val>
                                        </p:tav>
                                      </p:tavLst>
                                    </p:anim>
                                  </p:childTnLst>
                                </p:cTn>
                              </p:par>
                            </p:childTnLst>
                          </p:cTn>
                        </p:par>
                        <p:par>
                          <p:cTn id="37" fill="hold" nodeType="afterGroup">
                            <p:stCondLst>
                              <p:cond delay="3000"/>
                            </p:stCondLst>
                            <p:childTnLst>
                              <p:par>
                                <p:cTn id="38" presetID="2" presetClass="exit" presetSubtype="4" fill="hold" nodeType="afterEffect">
                                  <p:stCondLst>
                                    <p:cond delay="0"/>
                                  </p:stCondLst>
                                  <p:childTnLst>
                                    <p:anim calcmode="lin" valueType="num">
                                      <p:cBhvr additive="base">
                                        <p:cTn id="39" dur="3000"/>
                                        <p:tgtEl>
                                          <p:spTgt spid="10"/>
                                        </p:tgtEl>
                                        <p:attrNameLst>
                                          <p:attrName>ppt_x</p:attrName>
                                        </p:attrNameLst>
                                      </p:cBhvr>
                                      <p:tavLst>
                                        <p:tav tm="0">
                                          <p:val>
                                            <p:strVal val="ppt_x"/>
                                          </p:val>
                                        </p:tav>
                                        <p:tav tm="100000">
                                          <p:val>
                                            <p:strVal val="ppt_x"/>
                                          </p:val>
                                        </p:tav>
                                      </p:tavLst>
                                    </p:anim>
                                    <p:anim calcmode="lin" valueType="num">
                                      <p:cBhvr additive="base">
                                        <p:cTn id="40" dur="3000"/>
                                        <p:tgtEl>
                                          <p:spTgt spid="10"/>
                                        </p:tgtEl>
                                        <p:attrNameLst>
                                          <p:attrName>ppt_y</p:attrName>
                                        </p:attrNameLst>
                                      </p:cBhvr>
                                      <p:tavLst>
                                        <p:tav tm="0">
                                          <p:val>
                                            <p:strVal val="ppt_y"/>
                                          </p:val>
                                        </p:tav>
                                        <p:tav tm="100000">
                                          <p:val>
                                            <p:strVal val="1+ppt_h/2"/>
                                          </p:val>
                                        </p:tav>
                                      </p:tavLst>
                                    </p:anim>
                                    <p:set>
                                      <p:cBhvr>
                                        <p:cTn id="41" dur="1" fill="hold">
                                          <p:stCondLst>
                                            <p:cond delay="2999"/>
                                          </p:stCondLst>
                                        </p:cTn>
                                        <p:tgtEl>
                                          <p:spTgt spid="10"/>
                                        </p:tgtEl>
                                        <p:attrNameLst>
                                          <p:attrName>style.visibility</p:attrName>
                                        </p:attrNameLst>
                                      </p:cBhvr>
                                      <p:to>
                                        <p:strVal val="hidden"/>
                                      </p:to>
                                    </p:set>
                                  </p:childTnLst>
                                </p:cTn>
                              </p:par>
                              <p:par>
                                <p:cTn id="42" presetID="2" presetClass="exit" presetSubtype="4" fill="hold" nodeType="withEffect">
                                  <p:stCondLst>
                                    <p:cond delay="0"/>
                                  </p:stCondLst>
                                  <p:childTnLst>
                                    <p:anim calcmode="lin" valueType="num">
                                      <p:cBhvr additive="base">
                                        <p:cTn id="43" dur="3000"/>
                                        <p:tgtEl>
                                          <p:spTgt spid="11"/>
                                        </p:tgtEl>
                                        <p:attrNameLst>
                                          <p:attrName>ppt_x</p:attrName>
                                        </p:attrNameLst>
                                      </p:cBhvr>
                                      <p:tavLst>
                                        <p:tav tm="0">
                                          <p:val>
                                            <p:strVal val="ppt_x"/>
                                          </p:val>
                                        </p:tav>
                                        <p:tav tm="100000">
                                          <p:val>
                                            <p:strVal val="ppt_x"/>
                                          </p:val>
                                        </p:tav>
                                      </p:tavLst>
                                    </p:anim>
                                    <p:anim calcmode="lin" valueType="num">
                                      <p:cBhvr additive="base">
                                        <p:cTn id="44" dur="3000"/>
                                        <p:tgtEl>
                                          <p:spTgt spid="11"/>
                                        </p:tgtEl>
                                        <p:attrNameLst>
                                          <p:attrName>ppt_y</p:attrName>
                                        </p:attrNameLst>
                                      </p:cBhvr>
                                      <p:tavLst>
                                        <p:tav tm="0">
                                          <p:val>
                                            <p:strVal val="ppt_y"/>
                                          </p:val>
                                        </p:tav>
                                        <p:tav tm="100000">
                                          <p:val>
                                            <p:strVal val="1+ppt_h/2"/>
                                          </p:val>
                                        </p:tav>
                                      </p:tavLst>
                                    </p:anim>
                                    <p:set>
                                      <p:cBhvr>
                                        <p:cTn id="45" dur="1" fill="hold">
                                          <p:stCondLst>
                                            <p:cond delay="2999"/>
                                          </p:stCondLst>
                                        </p:cTn>
                                        <p:tgtEl>
                                          <p:spTgt spid="11"/>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3000"/>
                                        <p:tgtEl>
                                          <p:spTgt spid="12"/>
                                        </p:tgtEl>
                                        <p:attrNameLst>
                                          <p:attrName>ppt_x</p:attrName>
                                        </p:attrNameLst>
                                      </p:cBhvr>
                                      <p:tavLst>
                                        <p:tav tm="0">
                                          <p:val>
                                            <p:strVal val="ppt_x"/>
                                          </p:val>
                                        </p:tav>
                                        <p:tav tm="100000">
                                          <p:val>
                                            <p:strVal val="ppt_x"/>
                                          </p:val>
                                        </p:tav>
                                      </p:tavLst>
                                    </p:anim>
                                    <p:anim calcmode="lin" valueType="num">
                                      <p:cBhvr additive="base">
                                        <p:cTn id="48" dur="3000"/>
                                        <p:tgtEl>
                                          <p:spTgt spid="12"/>
                                        </p:tgtEl>
                                        <p:attrNameLst>
                                          <p:attrName>ppt_y</p:attrName>
                                        </p:attrNameLst>
                                      </p:cBhvr>
                                      <p:tavLst>
                                        <p:tav tm="0">
                                          <p:val>
                                            <p:strVal val="ppt_y"/>
                                          </p:val>
                                        </p:tav>
                                        <p:tav tm="100000">
                                          <p:val>
                                            <p:strVal val="1+ppt_h/2"/>
                                          </p:val>
                                        </p:tav>
                                      </p:tavLst>
                                    </p:anim>
                                    <p:set>
                                      <p:cBhvr>
                                        <p:cTn id="49" dur="1" fill="hold">
                                          <p:stCondLst>
                                            <p:cond delay="2999"/>
                                          </p:stCondLst>
                                        </p:cTn>
                                        <p:tgtEl>
                                          <p:spTgt spid="12"/>
                                        </p:tgtEl>
                                        <p:attrNameLst>
                                          <p:attrName>style.visibility</p:attrName>
                                        </p:attrNameLst>
                                      </p:cBhvr>
                                      <p:to>
                                        <p:strVal val="hidden"/>
                                      </p:to>
                                    </p:set>
                                  </p:childTnLst>
                                </p:cTn>
                              </p:par>
                              <p:par>
                                <p:cTn id="50" presetID="2" presetClass="exit" presetSubtype="4" fill="hold" nodeType="withEffect">
                                  <p:stCondLst>
                                    <p:cond delay="0"/>
                                  </p:stCondLst>
                                  <p:childTnLst>
                                    <p:anim calcmode="lin" valueType="num">
                                      <p:cBhvr additive="base">
                                        <p:cTn id="51" dur="3000"/>
                                        <p:tgtEl>
                                          <p:spTgt spid="14"/>
                                        </p:tgtEl>
                                        <p:attrNameLst>
                                          <p:attrName>ppt_x</p:attrName>
                                        </p:attrNameLst>
                                      </p:cBhvr>
                                      <p:tavLst>
                                        <p:tav tm="0">
                                          <p:val>
                                            <p:strVal val="ppt_x"/>
                                          </p:val>
                                        </p:tav>
                                        <p:tav tm="100000">
                                          <p:val>
                                            <p:strVal val="ppt_x"/>
                                          </p:val>
                                        </p:tav>
                                      </p:tavLst>
                                    </p:anim>
                                    <p:anim calcmode="lin" valueType="num">
                                      <p:cBhvr additive="base">
                                        <p:cTn id="52" dur="3000"/>
                                        <p:tgtEl>
                                          <p:spTgt spid="14"/>
                                        </p:tgtEl>
                                        <p:attrNameLst>
                                          <p:attrName>ppt_y</p:attrName>
                                        </p:attrNameLst>
                                      </p:cBhvr>
                                      <p:tavLst>
                                        <p:tav tm="0">
                                          <p:val>
                                            <p:strVal val="ppt_y"/>
                                          </p:val>
                                        </p:tav>
                                        <p:tav tm="100000">
                                          <p:val>
                                            <p:strVal val="1+ppt_h/2"/>
                                          </p:val>
                                        </p:tav>
                                      </p:tavLst>
                                    </p:anim>
                                    <p:set>
                                      <p:cBhvr>
                                        <p:cTn id="53" dur="1" fill="hold">
                                          <p:stCondLst>
                                            <p:cond delay="2999"/>
                                          </p:stCondLst>
                                        </p:cTn>
                                        <p:tgtEl>
                                          <p:spTgt spid="14"/>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3000"/>
                                        <p:tgtEl>
                                          <p:spTgt spid="8"/>
                                        </p:tgtEl>
                                        <p:attrNameLst>
                                          <p:attrName>ppt_x</p:attrName>
                                        </p:attrNameLst>
                                      </p:cBhvr>
                                      <p:tavLst>
                                        <p:tav tm="0">
                                          <p:val>
                                            <p:strVal val="ppt_x"/>
                                          </p:val>
                                        </p:tav>
                                        <p:tav tm="100000">
                                          <p:val>
                                            <p:strVal val="ppt_x"/>
                                          </p:val>
                                        </p:tav>
                                      </p:tavLst>
                                    </p:anim>
                                    <p:anim calcmode="lin" valueType="num">
                                      <p:cBhvr additive="base">
                                        <p:cTn id="56" dur="3000"/>
                                        <p:tgtEl>
                                          <p:spTgt spid="8"/>
                                        </p:tgtEl>
                                        <p:attrNameLst>
                                          <p:attrName>ppt_y</p:attrName>
                                        </p:attrNameLst>
                                      </p:cBhvr>
                                      <p:tavLst>
                                        <p:tav tm="0">
                                          <p:val>
                                            <p:strVal val="ppt_y"/>
                                          </p:val>
                                        </p:tav>
                                        <p:tav tm="100000">
                                          <p:val>
                                            <p:strVal val="0-ppt_h/2"/>
                                          </p:val>
                                        </p:tav>
                                      </p:tavLst>
                                    </p:anim>
                                    <p:set>
                                      <p:cBhvr>
                                        <p:cTn id="57" dur="1" fill="hold">
                                          <p:stCondLst>
                                            <p:cond delay="2999"/>
                                          </p:stCondLst>
                                        </p:cTn>
                                        <p:tgtEl>
                                          <p:spTgt spid="8"/>
                                        </p:tgtEl>
                                        <p:attrNameLst>
                                          <p:attrName>style.visibility</p:attrName>
                                        </p:attrNameLst>
                                      </p:cBhvr>
                                      <p:to>
                                        <p:strVal val="hidden"/>
                                      </p:to>
                                    </p:set>
                                  </p:childTnLst>
                                </p:cTn>
                              </p:par>
                              <p:par>
                                <p:cTn id="58" presetID="2" presetClass="exit" presetSubtype="1" fill="hold" nodeType="withEffect">
                                  <p:stCondLst>
                                    <p:cond delay="0"/>
                                  </p:stCondLst>
                                  <p:childTnLst>
                                    <p:anim calcmode="lin" valueType="num">
                                      <p:cBhvr additive="base">
                                        <p:cTn id="59" dur="3000"/>
                                        <p:tgtEl>
                                          <p:spTgt spid="9"/>
                                        </p:tgtEl>
                                        <p:attrNameLst>
                                          <p:attrName>ppt_x</p:attrName>
                                        </p:attrNameLst>
                                      </p:cBhvr>
                                      <p:tavLst>
                                        <p:tav tm="0">
                                          <p:val>
                                            <p:strVal val="ppt_x"/>
                                          </p:val>
                                        </p:tav>
                                        <p:tav tm="100000">
                                          <p:val>
                                            <p:strVal val="ppt_x"/>
                                          </p:val>
                                        </p:tav>
                                      </p:tavLst>
                                    </p:anim>
                                    <p:anim calcmode="lin" valueType="num">
                                      <p:cBhvr additive="base">
                                        <p:cTn id="60" dur="3000"/>
                                        <p:tgtEl>
                                          <p:spTgt spid="9"/>
                                        </p:tgtEl>
                                        <p:attrNameLst>
                                          <p:attrName>ppt_y</p:attrName>
                                        </p:attrNameLst>
                                      </p:cBhvr>
                                      <p:tavLst>
                                        <p:tav tm="0">
                                          <p:val>
                                            <p:strVal val="ppt_y"/>
                                          </p:val>
                                        </p:tav>
                                        <p:tav tm="100000">
                                          <p:val>
                                            <p:strVal val="0-ppt_h/2"/>
                                          </p:val>
                                        </p:tav>
                                      </p:tavLst>
                                    </p:anim>
                                    <p:set>
                                      <p:cBhvr>
                                        <p:cTn id="61" dur="1" fill="hold">
                                          <p:stCondLst>
                                            <p:cond delay="2999"/>
                                          </p:stCondLst>
                                        </p:cTn>
                                        <p:tgtEl>
                                          <p:spTgt spid="9"/>
                                        </p:tgtEl>
                                        <p:attrNameLst>
                                          <p:attrName>style.visibility</p:attrName>
                                        </p:attrNameLst>
                                      </p:cBhvr>
                                      <p:to>
                                        <p:strVal val="hidden"/>
                                      </p:to>
                                    </p:set>
                                  </p:childTnLst>
                                </p:cTn>
                              </p:par>
                              <p:par>
                                <p:cTn id="62" presetID="2" presetClass="exit" presetSubtype="1" fill="hold" nodeType="withEffect">
                                  <p:stCondLst>
                                    <p:cond delay="0"/>
                                  </p:stCondLst>
                                  <p:childTnLst>
                                    <p:anim calcmode="lin" valueType="num">
                                      <p:cBhvr additive="base">
                                        <p:cTn id="63" dur="3000"/>
                                        <p:tgtEl>
                                          <p:spTgt spid="15"/>
                                        </p:tgtEl>
                                        <p:attrNameLst>
                                          <p:attrName>ppt_x</p:attrName>
                                        </p:attrNameLst>
                                      </p:cBhvr>
                                      <p:tavLst>
                                        <p:tav tm="0">
                                          <p:val>
                                            <p:strVal val="ppt_x"/>
                                          </p:val>
                                        </p:tav>
                                        <p:tav tm="100000">
                                          <p:val>
                                            <p:strVal val="ppt_x"/>
                                          </p:val>
                                        </p:tav>
                                      </p:tavLst>
                                    </p:anim>
                                    <p:anim calcmode="lin" valueType="num">
                                      <p:cBhvr additive="base">
                                        <p:cTn id="64" dur="3000"/>
                                        <p:tgtEl>
                                          <p:spTgt spid="15"/>
                                        </p:tgtEl>
                                        <p:attrNameLst>
                                          <p:attrName>ppt_y</p:attrName>
                                        </p:attrNameLst>
                                      </p:cBhvr>
                                      <p:tavLst>
                                        <p:tav tm="0">
                                          <p:val>
                                            <p:strVal val="ppt_y"/>
                                          </p:val>
                                        </p:tav>
                                        <p:tav tm="100000">
                                          <p:val>
                                            <p:strVal val="0-ppt_h/2"/>
                                          </p:val>
                                        </p:tav>
                                      </p:tavLst>
                                    </p:anim>
                                    <p:set>
                                      <p:cBhvr>
                                        <p:cTn id="65" dur="1" fill="hold">
                                          <p:stCondLst>
                                            <p:cond delay="2999"/>
                                          </p:stCondLst>
                                        </p:cTn>
                                        <p:tgtEl>
                                          <p:spTgt spid="15"/>
                                        </p:tgtEl>
                                        <p:attrNameLst>
                                          <p:attrName>style.visibility</p:attrName>
                                        </p:attrNameLst>
                                      </p:cBhvr>
                                      <p:to>
                                        <p:strVal val="hidden"/>
                                      </p:to>
                                    </p:set>
                                  </p:childTnLst>
                                </p:cTn>
                              </p:par>
                              <p:par>
                                <p:cTn id="66" presetID="2" presetClass="exit" presetSubtype="1" fill="hold" nodeType="withEffect">
                                  <p:stCondLst>
                                    <p:cond delay="0"/>
                                  </p:stCondLst>
                                  <p:childTnLst>
                                    <p:anim calcmode="lin" valueType="num">
                                      <p:cBhvr additive="base">
                                        <p:cTn id="67" dur="3000"/>
                                        <p:tgtEl>
                                          <p:spTgt spid="16"/>
                                        </p:tgtEl>
                                        <p:attrNameLst>
                                          <p:attrName>ppt_x</p:attrName>
                                        </p:attrNameLst>
                                      </p:cBhvr>
                                      <p:tavLst>
                                        <p:tav tm="0">
                                          <p:val>
                                            <p:strVal val="ppt_x"/>
                                          </p:val>
                                        </p:tav>
                                        <p:tav tm="100000">
                                          <p:val>
                                            <p:strVal val="ppt_x"/>
                                          </p:val>
                                        </p:tav>
                                      </p:tavLst>
                                    </p:anim>
                                    <p:anim calcmode="lin" valueType="num">
                                      <p:cBhvr additive="base">
                                        <p:cTn id="68" dur="3000"/>
                                        <p:tgtEl>
                                          <p:spTgt spid="16"/>
                                        </p:tgtEl>
                                        <p:attrNameLst>
                                          <p:attrName>ppt_y</p:attrName>
                                        </p:attrNameLst>
                                      </p:cBhvr>
                                      <p:tavLst>
                                        <p:tav tm="0">
                                          <p:val>
                                            <p:strVal val="ppt_y"/>
                                          </p:val>
                                        </p:tav>
                                        <p:tav tm="100000">
                                          <p:val>
                                            <p:strVal val="0-ppt_h/2"/>
                                          </p:val>
                                        </p:tav>
                                      </p:tavLst>
                                    </p:anim>
                                    <p:set>
                                      <p:cBhvr>
                                        <p:cTn id="69" dur="1" fill="hold">
                                          <p:stCondLst>
                                            <p:cond delay="2999"/>
                                          </p:stCondLst>
                                        </p:cTn>
                                        <p:tgtEl>
                                          <p:spTgt spid="16"/>
                                        </p:tgtEl>
                                        <p:attrNameLst>
                                          <p:attrName>style.visibility</p:attrName>
                                        </p:attrNameLst>
                                      </p:cBhvr>
                                      <p:to>
                                        <p:strVal val="hidden"/>
                                      </p:to>
                                    </p:set>
                                  </p:childTnLst>
                                </p:cTn>
                              </p:par>
                              <p:par>
                                <p:cTn id="70" presetID="16" presetClass="entr" presetSubtype="42" fill="hold" nodeType="withEffect">
                                  <p:stCondLst>
                                    <p:cond delay="0"/>
                                  </p:stCondLst>
                                  <p:childTnLst>
                                    <p:set>
                                      <p:cBhvr>
                                        <p:cTn id="71" dur="1" fill="hold">
                                          <p:stCondLst>
                                            <p:cond delay="0"/>
                                          </p:stCondLst>
                                        </p:cTn>
                                        <p:tgtEl>
                                          <p:spTgt spid="5"/>
                                        </p:tgtEl>
                                        <p:attrNameLst>
                                          <p:attrName>style.visibility</p:attrName>
                                        </p:attrNameLst>
                                      </p:cBhvr>
                                      <p:to>
                                        <p:strVal val="visible"/>
                                      </p:to>
                                    </p:set>
                                    <p:animEffect transition="in" filter="barn(outHorizontal)">
                                      <p:cBhvr>
                                        <p:cTn id="72" dur="3000"/>
                                        <p:tgtEl>
                                          <p:spTgt spid="5"/>
                                        </p:tgtEl>
                                      </p:cBhvr>
                                    </p:animEffect>
                                  </p:childTnLst>
                                </p:cTn>
                              </p:par>
                              <p:par>
                                <p:cTn id="73" presetID="23" presetClass="entr" presetSubtype="288" fill="hold" nodeType="withEffect">
                                  <p:stCondLst>
                                    <p:cond delay="0"/>
                                  </p:stCondLst>
                                  <p:childTnLst>
                                    <p:set>
                                      <p:cBhvr>
                                        <p:cTn id="74" dur="1" fill="hold">
                                          <p:stCondLst>
                                            <p:cond delay="0"/>
                                          </p:stCondLst>
                                        </p:cTn>
                                        <p:tgtEl>
                                          <p:spTgt spid="5"/>
                                        </p:tgtEl>
                                        <p:attrNameLst>
                                          <p:attrName>style.visibility</p:attrName>
                                        </p:attrNameLst>
                                      </p:cBhvr>
                                      <p:to>
                                        <p:strVal val="visible"/>
                                      </p:to>
                                    </p:set>
                                    <p:anim calcmode="lin" valueType="num">
                                      <p:cBhvr>
                                        <p:cTn id="75" dur="3000" fill="hold"/>
                                        <p:tgtEl>
                                          <p:spTgt spid="5"/>
                                        </p:tgtEl>
                                        <p:attrNameLst>
                                          <p:attrName>ppt_w</p:attrName>
                                        </p:attrNameLst>
                                      </p:cBhvr>
                                      <p:tavLst>
                                        <p:tav tm="0">
                                          <p:val>
                                            <p:strVal val="4/3*#ppt_w"/>
                                          </p:val>
                                        </p:tav>
                                        <p:tav tm="100000">
                                          <p:val>
                                            <p:strVal val="#ppt_w"/>
                                          </p:val>
                                        </p:tav>
                                      </p:tavLst>
                                    </p:anim>
                                    <p:anim calcmode="lin" valueType="num">
                                      <p:cBhvr>
                                        <p:cTn id="76" dur="3000" fill="hold"/>
                                        <p:tgtEl>
                                          <p:spTgt spid="5"/>
                                        </p:tgtEl>
                                        <p:attrNameLst>
                                          <p:attrName>ppt_h</p:attrName>
                                        </p:attrNameLst>
                                      </p:cBhvr>
                                      <p:tavLst>
                                        <p:tav tm="0">
                                          <p:val>
                                            <p:strVal val="4/3*#ppt_h"/>
                                          </p:val>
                                        </p:tav>
                                        <p:tav tm="100000">
                                          <p:val>
                                            <p:strVal val="#ppt_h"/>
                                          </p:val>
                                        </p:tav>
                                      </p:tavLst>
                                    </p:anim>
                                  </p:childTnLst>
                                </p:cTn>
                              </p:par>
                            </p:childTnLst>
                          </p:cTn>
                        </p:par>
                        <p:par>
                          <p:cTn id="77" fill="hold">
                            <p:stCondLst>
                              <p:cond delay="6000"/>
                            </p:stCondLst>
                            <p:childTnLst>
                              <p:par>
                                <p:cTn id="78" presetID="40" presetClass="entr" presetSubtype="0" fill="hold" grpId="0" nodeType="afterEffect">
                                  <p:stCondLst>
                                    <p:cond delay="0"/>
                                  </p:stCondLst>
                                  <p:iterate type="lt">
                                    <p:tmPct val="10000"/>
                                  </p:iterate>
                                  <p:childTnLst>
                                    <p:set>
                                      <p:cBhvr>
                                        <p:cTn id="79" dur="1" fill="hold">
                                          <p:stCondLst>
                                            <p:cond delay="0"/>
                                          </p:stCondLst>
                                        </p:cTn>
                                        <p:tgtEl>
                                          <p:spTgt spid="13"/>
                                        </p:tgtEl>
                                        <p:attrNameLst>
                                          <p:attrName>style.visibility</p:attrName>
                                        </p:attrNameLst>
                                      </p:cBhvr>
                                      <p:to>
                                        <p:strVal val="visible"/>
                                      </p:to>
                                    </p:set>
                                    <p:animEffect transition="in" filter="fade">
                                      <p:cBhvr>
                                        <p:cTn id="80" dur="1000"/>
                                        <p:tgtEl>
                                          <p:spTgt spid="13"/>
                                        </p:tgtEl>
                                      </p:cBhvr>
                                    </p:animEffect>
                                    <p:anim calcmode="lin" valueType="num">
                                      <p:cBhvr>
                                        <p:cTn id="81" dur="1000" fill="hold"/>
                                        <p:tgtEl>
                                          <p:spTgt spid="13"/>
                                        </p:tgtEl>
                                        <p:attrNameLst>
                                          <p:attrName>ppt_x</p:attrName>
                                        </p:attrNameLst>
                                      </p:cBhvr>
                                      <p:tavLst>
                                        <p:tav tm="0">
                                          <p:val>
                                            <p:strVal val="#ppt_x-.1"/>
                                          </p:val>
                                        </p:tav>
                                        <p:tav tm="100000">
                                          <p:val>
                                            <p:strVal val="#ppt_x"/>
                                          </p:val>
                                        </p:tav>
                                      </p:tavLst>
                                    </p:anim>
                                    <p:anim calcmode="lin" valueType="num">
                                      <p:cBhvr>
                                        <p:cTn id="8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or 0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Color 0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83568" y="4369668"/>
            <a:ext cx="784887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allí divisó por última vez su tierra. Un corte en piedra de 100 metros de alto por 40 de ancho, la Brecha de </a:t>
            </a:r>
            <a:r>
              <a:rPr lang="es-ES" i="1" dirty="0" err="1" smtClean="0">
                <a:effectLst>
                  <a:glow rad="101600">
                    <a:srgbClr val="C00000">
                      <a:alpha val="60000"/>
                    </a:srgbClr>
                  </a:glow>
                  <a:outerShdw blurRad="38100" dist="38100" dir="2700000" algn="tl">
                    <a:srgbClr val="000000">
                      <a:alpha val="43137"/>
                    </a:srgbClr>
                  </a:outerShdw>
                </a:effectLst>
              </a:rPr>
              <a:t>Roland</a:t>
            </a:r>
            <a:r>
              <a:rPr lang="es-ES" i="1" dirty="0" smtClean="0">
                <a:effectLst>
                  <a:glow rad="101600">
                    <a:srgbClr val="C00000">
                      <a:alpha val="60000"/>
                    </a:srgbClr>
                  </a:glow>
                  <a:outerShdw blurRad="38100" dist="38100" dir="2700000" algn="tl">
                    <a:srgbClr val="000000">
                      <a:alpha val="43137"/>
                    </a:srgbClr>
                  </a:outerShdw>
                </a:effectLst>
              </a:rPr>
              <a:t>, por el que  contrabandistas, refugiados y trabajadores viajaron a lo largo de los años como ahora lo hacen excursionistas y montañeros.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switch dir="r"/>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1" presetClass="entr" presetSubtype="3"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3)">
                                      <p:cBhvr>
                                        <p:cTn id="10" dur="4000"/>
                                        <p:tgtEl>
                                          <p:spTgt spid="4"/>
                                        </p:tgtEl>
                                      </p:cBhvr>
                                    </p:animEffect>
                                  </p:childTnLst>
                                </p:cTn>
                              </p:par>
                              <p:par>
                                <p:cTn id="11" presetID="55"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ppt_w*0.70"/>
                                          </p:val>
                                        </p:tav>
                                        <p:tav tm="100000">
                                          <p:val>
                                            <p:strVal val="#ppt_w"/>
                                          </p:val>
                                        </p:tav>
                                      </p:tavLst>
                                    </p:anim>
                                    <p:anim calcmode="lin" valueType="num">
                                      <p:cBhvr>
                                        <p:cTn id="14" dur="4000" fill="hold"/>
                                        <p:tgtEl>
                                          <p:spTgt spid="4"/>
                                        </p:tgtEl>
                                        <p:attrNameLst>
                                          <p:attrName>ppt_h</p:attrName>
                                        </p:attrNameLst>
                                      </p:cBhvr>
                                      <p:tavLst>
                                        <p:tav tm="0">
                                          <p:val>
                                            <p:strVal val="#ppt_h"/>
                                          </p:val>
                                        </p:tav>
                                        <p:tav tm="100000">
                                          <p:val>
                                            <p:strVal val="#ppt_h"/>
                                          </p:val>
                                        </p:tav>
                                      </p:tavLst>
                                    </p:anim>
                                    <p:animEffect transition="in" filter="fade">
                                      <p:cBhvr>
                                        <p:cTn id="15" dur="4000"/>
                                        <p:tgtEl>
                                          <p:spTgt spid="4"/>
                                        </p:tgtEl>
                                      </p:cBhvr>
                                    </p:animEffec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or 02.jpg"/>
          <p:cNvPicPr>
            <a:picLocks noChangeAspect="1"/>
          </p:cNvPicPr>
          <p:nvPr/>
        </p:nvPicPr>
        <p:blipFill>
          <a:blip r:embed="rId2" cstate="print"/>
          <a:stretch>
            <a:fillRect/>
          </a:stretch>
        </p:blipFill>
        <p:spPr bwMode="auto">
          <a:xfrm flipH="1">
            <a:off x="3810" y="4763"/>
            <a:ext cx="9136379" cy="57102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4" name="3 Marcador de contenido" descr="37c03812.jpg"/>
          <p:cNvPicPr>
            <a:picLocks noGrp="1" noChangeAspect="1"/>
          </p:cNvPicPr>
          <p:nvPr>
            <p:ph idx="1"/>
          </p:nvPr>
        </p:nvPicPr>
        <p:blipFill>
          <a:blip r:embed="rId2" cstate="print"/>
          <a:stretch>
            <a:fillRect/>
          </a:stretch>
        </p:blipFill>
        <p:spPr>
          <a:xfrm>
            <a:off x="0" y="0"/>
            <a:ext cx="9144000" cy="5715000"/>
          </a:xfr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a:t>
            </a:r>
            <a:r>
              <a:rPr lang="es-ES" i="1" dirty="0" err="1" smtClean="0">
                <a:effectLst>
                  <a:glow rad="101600">
                    <a:srgbClr val="C00000">
                      <a:alpha val="60000"/>
                    </a:srgbClr>
                  </a:glow>
                  <a:outerShdw blurRad="38100" dist="38100" dir="2700000" algn="tl">
                    <a:srgbClr val="000000">
                      <a:alpha val="43137"/>
                    </a:srgbClr>
                  </a:outerShdw>
                </a:effectLst>
              </a:rPr>
              <a:t>Ordesa</a:t>
            </a:r>
            <a:r>
              <a:rPr lang="es-ES" i="1" dirty="0" smtClean="0">
                <a:effectLst>
                  <a:glow rad="101600">
                    <a:srgbClr val="C00000">
                      <a:alpha val="60000"/>
                    </a:srgbClr>
                  </a:glow>
                  <a:outerShdw blurRad="38100" dist="38100" dir="2700000" algn="tl">
                    <a:srgbClr val="000000">
                      <a:alpha val="43137"/>
                    </a:srgbClr>
                  </a:outerShdw>
                </a:effectLst>
              </a:rPr>
              <a:t> y Monte Perdido esconde más leyendas. </a:t>
            </a:r>
            <a:r>
              <a:rPr lang="es-ES" i="1" dirty="0" err="1" smtClean="0">
                <a:effectLst>
                  <a:glow rad="101600">
                    <a:srgbClr val="C00000">
                      <a:alpha val="60000"/>
                    </a:srgbClr>
                  </a:glow>
                  <a:outerShdw blurRad="38100" dist="38100" dir="2700000" algn="tl">
                    <a:srgbClr val="000000">
                      <a:alpha val="43137"/>
                    </a:srgbClr>
                  </a:outerShdw>
                </a:effectLst>
              </a:rPr>
              <a:t>Silbán</a:t>
            </a:r>
            <a:r>
              <a:rPr lang="es-ES" i="1" dirty="0" smtClean="0">
                <a:effectLst>
                  <a:glow rad="101600">
                    <a:srgbClr val="C00000">
                      <a:alpha val="60000"/>
                    </a:srgbClr>
                  </a:glow>
                  <a:outerShdw blurRad="38100" dist="38100" dir="2700000" algn="tl">
                    <a:srgbClr val="000000">
                      <a:alpha val="43137"/>
                    </a:srgbClr>
                  </a:outerShdw>
                </a:effectLst>
              </a:rPr>
              <a:t> era un ser de proporciones enormes que vivía en el </a:t>
            </a:r>
            <a:r>
              <a:rPr lang="es-ES" i="1" dirty="0" err="1" smtClean="0">
                <a:effectLst>
                  <a:glow rad="101600">
                    <a:srgbClr val="C00000">
                      <a:alpha val="60000"/>
                    </a:srgbClr>
                  </a:glow>
                  <a:outerShdw blurRad="38100" dist="38100" dir="2700000" algn="tl">
                    <a:srgbClr val="000000">
                      <a:alpha val="43137"/>
                    </a:srgbClr>
                  </a:outerShdw>
                </a:effectLst>
              </a:rPr>
              <a:t>Sobrarbe</a:t>
            </a:r>
            <a:r>
              <a:rPr lang="es-ES" i="1" dirty="0" smtClean="0">
                <a:effectLst>
                  <a:glow rad="101600">
                    <a:srgbClr val="C00000">
                      <a:alpha val="60000"/>
                    </a:srgbClr>
                  </a:glow>
                  <a:outerShdw blurRad="38100" dist="38100" dir="2700000" algn="tl">
                    <a:srgbClr val="000000">
                      <a:alpha val="43137"/>
                    </a:srgbClr>
                  </a:outerShdw>
                </a:effectLst>
              </a:rPr>
              <a:t>, cerca de Tella. Vivía en una cueva, la </a:t>
            </a:r>
            <a:r>
              <a:rPr lang="es-ES" i="1" dirty="0" err="1" smtClean="0">
                <a:effectLst>
                  <a:glow rad="101600">
                    <a:srgbClr val="C00000">
                      <a:alpha val="60000"/>
                    </a:srgbClr>
                  </a:glow>
                  <a:outerShdw blurRad="38100" dist="38100" dir="2700000" algn="tl">
                    <a:srgbClr val="000000">
                      <a:alpha val="43137"/>
                    </a:srgbClr>
                  </a:outerShdw>
                </a:effectLst>
              </a:rPr>
              <a:t>Espluca</a:t>
            </a:r>
            <a:r>
              <a:rPr lang="es-ES" i="1" dirty="0" smtClean="0">
                <a:effectLst>
                  <a:glow rad="101600">
                    <a:srgbClr val="C00000">
                      <a:alpha val="60000"/>
                    </a:srgbClr>
                  </a:glow>
                  <a:outerShdw blurRad="38100" dist="38100" dir="2700000" algn="tl">
                    <a:srgbClr val="000000">
                      <a:alpha val="43137"/>
                    </a:srgbClr>
                  </a:outerShdw>
                </a:effectLst>
              </a:rPr>
              <a:t> de lo </a:t>
            </a:r>
            <a:r>
              <a:rPr lang="es-ES" i="1" dirty="0" err="1" smtClean="0">
                <a:effectLst>
                  <a:glow rad="101600">
                    <a:srgbClr val="C00000">
                      <a:alpha val="60000"/>
                    </a:srgbClr>
                  </a:glow>
                  <a:outerShdw blurRad="38100" dist="38100" dir="2700000" algn="tl">
                    <a:srgbClr val="000000">
                      <a:alpha val="43137"/>
                    </a:srgbClr>
                  </a:outerShdw>
                </a:effectLst>
              </a:rPr>
              <a:t>Silbán</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switch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4000"/>
                                        <p:tgtEl>
                                          <p:spTgt spid="4"/>
                                        </p:tgtEl>
                                      </p:cBhvr>
                                    </p:animEffect>
                                    <p:anim calcmode="lin" valueType="num">
                                      <p:cBhvr>
                                        <p:cTn id="12" dur="4000" fill="hold"/>
                                        <p:tgtEl>
                                          <p:spTgt spid="4"/>
                                        </p:tgtEl>
                                        <p:attrNameLst>
                                          <p:attrName>ppt_x</p:attrName>
                                        </p:attrNameLst>
                                      </p:cBhvr>
                                      <p:tavLst>
                                        <p:tav tm="0">
                                          <p:val>
                                            <p:strVal val="#ppt_x"/>
                                          </p:val>
                                        </p:tav>
                                        <p:tav tm="100000">
                                          <p:val>
                                            <p:strVal val="#ppt_x"/>
                                          </p:val>
                                        </p:tav>
                                      </p:tavLst>
                                    </p:anim>
                                    <p:anim calcmode="lin" valueType="num">
                                      <p:cBhvr>
                                        <p:cTn id="13" dur="4000" fill="hold"/>
                                        <p:tgtEl>
                                          <p:spTgt spid="4"/>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200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4000"/>
                                        <p:tgtEl>
                                          <p:spTgt spid="14"/>
                                        </p:tgtEl>
                                      </p:cBhvr>
                                    </p:animEffect>
                                    <p:anim calcmode="lin" valueType="num">
                                      <p:cBhvr>
                                        <p:cTn id="17" dur="4000" fill="hold"/>
                                        <p:tgtEl>
                                          <p:spTgt spid="14"/>
                                        </p:tgtEl>
                                        <p:attrNameLst>
                                          <p:attrName>ppt_x</p:attrName>
                                        </p:attrNameLst>
                                      </p:cBhvr>
                                      <p:tavLst>
                                        <p:tav tm="0">
                                          <p:val>
                                            <p:strVal val="#ppt_x"/>
                                          </p:val>
                                        </p:tav>
                                        <p:tav tm="100000">
                                          <p:val>
                                            <p:strVal val="#ppt_x"/>
                                          </p:val>
                                        </p:tav>
                                      </p:tavLst>
                                    </p:anim>
                                    <p:anim calcmode="lin" valueType="num">
                                      <p:cBhvr>
                                        <p:cTn id="18" dur="4000" fill="hold"/>
                                        <p:tgtEl>
                                          <p:spTgt spid="14"/>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2000"/>
                                  </p:stCondLst>
                                  <p:childTnLst>
                                    <p:set>
                                      <p:cBhvr>
                                        <p:cTn id="20" dur="1" fill="hold">
                                          <p:stCondLst>
                                            <p:cond delay="0"/>
                                          </p:stCondLst>
                                        </p:cTn>
                                        <p:tgtEl>
                                          <p:spTgt spid="14"/>
                                        </p:tgtEl>
                                        <p:attrNameLst>
                                          <p:attrName>style.visibility</p:attrName>
                                        </p:attrNameLst>
                                      </p:cBhvr>
                                      <p:to>
                                        <p:strVal val="visible"/>
                                      </p:to>
                                    </p:set>
                                    <p:anim calcmode="lin" valueType="num">
                                      <p:cBhvr>
                                        <p:cTn id="21" dur="4000" fill="hold"/>
                                        <p:tgtEl>
                                          <p:spTgt spid="14"/>
                                        </p:tgtEl>
                                        <p:attrNameLst>
                                          <p:attrName>ppt_w</p:attrName>
                                        </p:attrNameLst>
                                      </p:cBhvr>
                                      <p:tavLst>
                                        <p:tav tm="0">
                                          <p:val>
                                            <p:strVal val="4/3*#ppt_w"/>
                                          </p:val>
                                        </p:tav>
                                        <p:tav tm="100000">
                                          <p:val>
                                            <p:strVal val="#ppt_w"/>
                                          </p:val>
                                        </p:tav>
                                      </p:tavLst>
                                    </p:anim>
                                    <p:anim calcmode="lin" valueType="num">
                                      <p:cBhvr>
                                        <p:cTn id="22" dur="4000" fill="hold"/>
                                        <p:tgtEl>
                                          <p:spTgt spid="14"/>
                                        </p:tgtEl>
                                        <p:attrNameLst>
                                          <p:attrName>ppt_h</p:attrName>
                                        </p:attrNameLst>
                                      </p:cBhvr>
                                      <p:tavLst>
                                        <p:tav tm="0">
                                          <p:val>
                                            <p:strVal val="4/3*#ppt_h"/>
                                          </p:val>
                                        </p:tav>
                                        <p:tav tm="100000">
                                          <p:val>
                                            <p:strVal val="#ppt_h"/>
                                          </p:val>
                                        </p:tav>
                                      </p:tavLst>
                                    </p:anim>
                                  </p:childTnLst>
                                </p:cTn>
                              </p:par>
                            </p:childTnLst>
                          </p:cTn>
                        </p:par>
                        <p:par>
                          <p:cTn id="23" fill="hold">
                            <p:stCondLst>
                              <p:cond delay="6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9mccurryg.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0"/>
            <a:ext cx="9144000" cy="5715000"/>
          </a:xfrm>
          <a:prstGeom prst="rect">
            <a:avLst/>
          </a:prstGeom>
          <a:solidFill>
            <a:schemeClr val="accent5">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0" y="0"/>
            <a:ext cx="9144000" cy="5715000"/>
          </a:xfrm>
          <a:prstGeom prst="rect">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una de sus incursiones por los pueblos cercanos, </a:t>
            </a:r>
            <a:r>
              <a:rPr lang="es-ES" i="1" dirty="0" err="1" smtClean="0">
                <a:effectLst>
                  <a:glow rad="101600">
                    <a:srgbClr val="C00000">
                      <a:alpha val="60000"/>
                    </a:srgbClr>
                  </a:glow>
                  <a:outerShdw blurRad="38100" dist="38100" dir="2700000" algn="tl">
                    <a:srgbClr val="000000">
                      <a:alpha val="43137"/>
                    </a:srgbClr>
                  </a:outerShdw>
                </a:effectLst>
              </a:rPr>
              <a:t>Silbán</a:t>
            </a:r>
            <a:r>
              <a:rPr lang="es-ES" i="1" dirty="0" smtClean="0">
                <a:effectLst>
                  <a:glow rad="101600">
                    <a:srgbClr val="C00000">
                      <a:alpha val="60000"/>
                    </a:srgbClr>
                  </a:glow>
                  <a:outerShdw blurRad="38100" dist="38100" dir="2700000" algn="tl">
                    <a:srgbClr val="000000">
                      <a:alpha val="43137"/>
                    </a:srgbClr>
                  </a:outerShdw>
                </a:effectLst>
              </a:rPr>
              <a:t> conoció a la joven Marieta y la raptó para comérsela pero el encanto de la joven lo hizo cambiar de parecer poco a poco.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switch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strVal val="#ppt_h"/>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4000"/>
                                        <p:tgtEl>
                                          <p:spTgt spid="4"/>
                                        </p:tgtEl>
                                      </p:cBhvr>
                                    </p:animEffect>
                                  </p:childTnLst>
                                </p:cTn>
                              </p:par>
                              <p:par>
                                <p:cTn id="18" presetID="23" presetClass="entr" presetSubtype="27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ppt_w</p:attrName>
                                        </p:attrNameLst>
                                      </p:cBhvr>
                                      <p:tavLst>
                                        <p:tav tm="0">
                                          <p:val>
                                            <p:strVal val="2/3*#ppt_w"/>
                                          </p:val>
                                        </p:tav>
                                        <p:tav tm="100000">
                                          <p:val>
                                            <p:strVal val="#ppt_w"/>
                                          </p:val>
                                        </p:tav>
                                      </p:tavLst>
                                    </p:anim>
                                    <p:anim calcmode="lin" valueType="num">
                                      <p:cBhvr>
                                        <p:cTn id="21" dur="4000" fill="hold"/>
                                        <p:tgtEl>
                                          <p:spTgt spid="4"/>
                                        </p:tgtEl>
                                        <p:attrNameLst>
                                          <p:attrName>ppt_h</p:attrName>
                                        </p:attrNameLst>
                                      </p:cBhvr>
                                      <p:tavLst>
                                        <p:tav tm="0">
                                          <p:val>
                                            <p:strVal val="2/3*#ppt_h"/>
                                          </p:val>
                                        </p:tav>
                                        <p:tav tm="100000">
                                          <p:val>
                                            <p:strVal val="#ppt_h"/>
                                          </p:val>
                                        </p:tav>
                                      </p:tavLst>
                                    </p:anim>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grafias-manipuladas-de-animales-5.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accent5">
              <a:lumMod val="60000"/>
              <a:lumOff val="40000"/>
              <a:alpha val="6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tx2">
              <a:lumMod val="50000"/>
              <a:alpha val="62745"/>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755576" y="4945732"/>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Hasta que un día, Marieta consiguió escapar y regresar a su pueblo donde se organizó una patrulla para envenenar al gigante </a:t>
            </a:r>
            <a:r>
              <a:rPr lang="es-ES" i="1" dirty="0" err="1" smtClean="0">
                <a:effectLst>
                  <a:glow rad="101600">
                    <a:srgbClr val="C00000">
                      <a:alpha val="60000"/>
                    </a:srgbClr>
                  </a:glow>
                  <a:outerShdw blurRad="38100" dist="38100" dir="2700000" algn="tl">
                    <a:srgbClr val="000000">
                      <a:alpha val="43137"/>
                    </a:srgbClr>
                  </a:outerShdw>
                </a:effectLst>
              </a:rPr>
              <a:t>Silbán</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0000">
        <p14:shred/>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4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2/3*#ppt_w"/>
                                          </p:val>
                                        </p:tav>
                                        <p:tav tm="100000">
                                          <p:val>
                                            <p:strVal val="#ppt_w"/>
                                          </p:val>
                                        </p:tav>
                                      </p:tavLst>
                                    </p:anim>
                                    <p:anim calcmode="lin" valueType="num">
                                      <p:cBhvr>
                                        <p:cTn id="17" dur="4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201111051807128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214438" cy="57150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1357313" y="0"/>
            <a:ext cx="1285875" cy="5715000"/>
          </a:xfrm>
          <a:prstGeom prst="rect">
            <a:avLst/>
          </a:prstGeom>
          <a:solidFill>
            <a:schemeClr val="accent3">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Rectángulo"/>
          <p:cNvSpPr/>
          <p:nvPr/>
        </p:nvSpPr>
        <p:spPr>
          <a:xfrm>
            <a:off x="2786063" y="0"/>
            <a:ext cx="1214437" cy="57150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4071938" y="0"/>
            <a:ext cx="1214437" cy="5715000"/>
          </a:xfrm>
          <a:prstGeom prst="rect">
            <a:avLst/>
          </a:prstGeom>
          <a:solidFill>
            <a:schemeClr val="accent3">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5357813" y="0"/>
            <a:ext cx="1214437" cy="57150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Rectángulo"/>
          <p:cNvSpPr/>
          <p:nvPr/>
        </p:nvSpPr>
        <p:spPr>
          <a:xfrm>
            <a:off x="6643688" y="0"/>
            <a:ext cx="1214437" cy="5715000"/>
          </a:xfrm>
          <a:prstGeom prst="rect">
            <a:avLst/>
          </a:prstGeom>
          <a:solidFill>
            <a:schemeClr val="accent3">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1" name="10 Rectángulo"/>
          <p:cNvSpPr/>
          <p:nvPr/>
        </p:nvSpPr>
        <p:spPr>
          <a:xfrm>
            <a:off x="7929563" y="0"/>
            <a:ext cx="1214437" cy="57150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2" name="11 CuadroTexto"/>
          <p:cNvSpPr txBox="1"/>
          <p:nvPr/>
        </p:nvSpPr>
        <p:spPr>
          <a:xfrm>
            <a:off x="683568" y="4585692"/>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leyenda no especifica si </a:t>
            </a:r>
            <a:r>
              <a:rPr lang="es-ES" i="1" dirty="0" err="1" smtClean="0">
                <a:effectLst>
                  <a:glow rad="101600">
                    <a:srgbClr val="C00000">
                      <a:alpha val="60000"/>
                    </a:srgbClr>
                  </a:glow>
                  <a:outerShdw blurRad="38100" dist="38100" dir="2700000" algn="tl">
                    <a:srgbClr val="000000">
                      <a:alpha val="43137"/>
                    </a:srgbClr>
                  </a:outerShdw>
                </a:effectLst>
              </a:rPr>
              <a:t>Silbán</a:t>
            </a:r>
            <a:r>
              <a:rPr lang="es-ES" i="1" dirty="0" smtClean="0">
                <a:effectLst>
                  <a:glow rad="101600">
                    <a:srgbClr val="C00000">
                      <a:alpha val="60000"/>
                    </a:srgbClr>
                  </a:glow>
                  <a:outerShdw blurRad="38100" dist="38100" dir="2700000" algn="tl">
                    <a:srgbClr val="000000">
                      <a:alpha val="43137"/>
                    </a:srgbClr>
                  </a:outerShdw>
                </a:effectLst>
              </a:rPr>
              <a:t> logró zafarse de los efectos del veneno suministrado, pero sí dice que si uno guarda silencio algunas noches se oyen los gritos y sollozos de </a:t>
            </a:r>
            <a:r>
              <a:rPr lang="es-ES" i="1" dirty="0" err="1" smtClean="0">
                <a:effectLst>
                  <a:glow rad="101600">
                    <a:srgbClr val="C00000">
                      <a:alpha val="60000"/>
                    </a:srgbClr>
                  </a:glow>
                  <a:outerShdw blurRad="38100" dist="38100" dir="2700000" algn="tl">
                    <a:srgbClr val="000000">
                      <a:alpha val="43137"/>
                    </a:srgbClr>
                  </a:outerShdw>
                </a:effectLst>
              </a:rPr>
              <a:t>Silbán</a:t>
            </a:r>
            <a:r>
              <a:rPr lang="es-ES" i="1" dirty="0" smtClean="0">
                <a:effectLst>
                  <a:glow rad="101600">
                    <a:srgbClr val="C00000">
                      <a:alpha val="60000"/>
                    </a:srgbClr>
                  </a:glow>
                  <a:outerShdw blurRad="38100" dist="38100" dir="2700000" algn="tl">
                    <a:srgbClr val="000000">
                      <a:alpha val="43137"/>
                    </a:srgbClr>
                  </a:outerShdw>
                </a:effectLst>
              </a:rPr>
              <a:t>, que sigue enamorado de Marieta.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7000">
        <p14:shred/>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3" presetClass="exit" presetSubtype="5" fill="hold" nodeType="withEffect">
                                  <p:stCondLst>
                                    <p:cond delay="0"/>
                                  </p:stCondLst>
                                  <p:childTnLst>
                                    <p:animEffect transition="out" filter="blinds(vertical)">
                                      <p:cBhvr>
                                        <p:cTn id="18" dur="4000"/>
                                        <p:tgtEl>
                                          <p:spTgt spid="9"/>
                                        </p:tgtEl>
                                      </p:cBhvr>
                                    </p:animEffect>
                                    <p:set>
                                      <p:cBhvr>
                                        <p:cTn id="19" dur="1" fill="hold">
                                          <p:stCondLst>
                                            <p:cond delay="3999"/>
                                          </p:stCondLst>
                                        </p:cTn>
                                        <p:tgtEl>
                                          <p:spTgt spid="9"/>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4000"/>
                                        <p:tgtEl>
                                          <p:spTgt spid="10"/>
                                        </p:tgtEl>
                                      </p:cBhvr>
                                    </p:animEffect>
                                    <p:set>
                                      <p:cBhvr>
                                        <p:cTn id="22" dur="1" fill="hold">
                                          <p:stCondLst>
                                            <p:cond delay="3999"/>
                                          </p:stCondLst>
                                        </p:cTn>
                                        <p:tgtEl>
                                          <p:spTgt spid="10"/>
                                        </p:tgtEl>
                                        <p:attrNameLst>
                                          <p:attrName>style.visibility</p:attrName>
                                        </p:attrNameLst>
                                      </p:cBhvr>
                                      <p:to>
                                        <p:strVal val="hidden"/>
                                      </p:to>
                                    </p:set>
                                  </p:childTnLst>
                                </p:cTn>
                              </p:par>
                              <p:par>
                                <p:cTn id="23" presetID="3" presetClass="exit" presetSubtype="5" fill="hold" nodeType="withEffect">
                                  <p:stCondLst>
                                    <p:cond delay="0"/>
                                  </p:stCondLst>
                                  <p:childTnLst>
                                    <p:animEffect transition="out" filter="blinds(vertical)">
                                      <p:cBhvr>
                                        <p:cTn id="24" dur="4000"/>
                                        <p:tgtEl>
                                          <p:spTgt spid="11"/>
                                        </p:tgtEl>
                                      </p:cBhvr>
                                    </p:animEffect>
                                    <p:set>
                                      <p:cBhvr>
                                        <p:cTn id="25" dur="1" fill="hold">
                                          <p:stCondLst>
                                            <p:cond delay="3999"/>
                                          </p:stCondLst>
                                        </p:cTn>
                                        <p:tgtEl>
                                          <p:spTgt spid="11"/>
                                        </p:tgtEl>
                                        <p:attrNameLst>
                                          <p:attrName>style.visibility</p:attrName>
                                        </p:attrNameLst>
                                      </p:cBhvr>
                                      <p:to>
                                        <p:strVal val="hidden"/>
                                      </p:to>
                                    </p:set>
                                  </p:childTnLst>
                                </p:cTn>
                              </p:par>
                              <p:par>
                                <p:cTn id="26" presetID="2" presetClass="exit" presetSubtype="8" fill="hold" nodeType="withEffect">
                                  <p:stCondLst>
                                    <p:cond delay="0"/>
                                  </p:stCondLst>
                                  <p:childTnLst>
                                    <p:anim calcmode="lin" valueType="num">
                                      <p:cBhvr additive="base">
                                        <p:cTn id="27" dur="4000"/>
                                        <p:tgtEl>
                                          <p:spTgt spid="5"/>
                                        </p:tgtEl>
                                        <p:attrNameLst>
                                          <p:attrName>ppt_x</p:attrName>
                                        </p:attrNameLst>
                                      </p:cBhvr>
                                      <p:tavLst>
                                        <p:tav tm="0">
                                          <p:val>
                                            <p:strVal val="ppt_x"/>
                                          </p:val>
                                        </p:tav>
                                        <p:tav tm="100000">
                                          <p:val>
                                            <p:strVal val="0-ppt_w/2"/>
                                          </p:val>
                                        </p:tav>
                                      </p:tavLst>
                                    </p:anim>
                                    <p:anim calcmode="lin" valueType="num">
                                      <p:cBhvr additive="base">
                                        <p:cTn id="28" dur="4000"/>
                                        <p:tgtEl>
                                          <p:spTgt spid="5"/>
                                        </p:tgtEl>
                                        <p:attrNameLst>
                                          <p:attrName>ppt_y</p:attrName>
                                        </p:attrNameLst>
                                      </p:cBhvr>
                                      <p:tavLst>
                                        <p:tav tm="0">
                                          <p:val>
                                            <p:strVal val="ppt_y"/>
                                          </p:val>
                                        </p:tav>
                                        <p:tav tm="100000">
                                          <p:val>
                                            <p:strVal val="ppt_y"/>
                                          </p:val>
                                        </p:tav>
                                      </p:tavLst>
                                    </p:anim>
                                    <p:set>
                                      <p:cBhvr>
                                        <p:cTn id="29" dur="1" fill="hold">
                                          <p:stCondLst>
                                            <p:cond delay="3999"/>
                                          </p:stCondLst>
                                        </p:cTn>
                                        <p:tgtEl>
                                          <p:spTgt spid="5"/>
                                        </p:tgtEl>
                                        <p:attrNameLst>
                                          <p:attrName>style.visibility</p:attrName>
                                        </p:attrNameLst>
                                      </p:cBhvr>
                                      <p:to>
                                        <p:strVal val="hidden"/>
                                      </p:to>
                                    </p:set>
                                  </p:childTnLst>
                                </p:cTn>
                              </p:par>
                              <p:par>
                                <p:cTn id="30" presetID="2" presetClass="exit" presetSubtype="2" fill="hold" nodeType="withEffect">
                                  <p:stCondLst>
                                    <p:cond delay="0"/>
                                  </p:stCondLst>
                                  <p:childTnLst>
                                    <p:anim calcmode="lin" valueType="num">
                                      <p:cBhvr additive="base">
                                        <p:cTn id="31" dur="4000"/>
                                        <p:tgtEl>
                                          <p:spTgt spid="6"/>
                                        </p:tgtEl>
                                        <p:attrNameLst>
                                          <p:attrName>ppt_x</p:attrName>
                                        </p:attrNameLst>
                                      </p:cBhvr>
                                      <p:tavLst>
                                        <p:tav tm="0">
                                          <p:val>
                                            <p:strVal val="ppt_x"/>
                                          </p:val>
                                        </p:tav>
                                        <p:tav tm="100000">
                                          <p:val>
                                            <p:strVal val="1+ppt_w/2"/>
                                          </p:val>
                                        </p:tav>
                                      </p:tavLst>
                                    </p:anim>
                                    <p:anim calcmode="lin" valueType="num">
                                      <p:cBhvr additive="base">
                                        <p:cTn id="32" dur="4000"/>
                                        <p:tgtEl>
                                          <p:spTgt spid="6"/>
                                        </p:tgtEl>
                                        <p:attrNameLst>
                                          <p:attrName>ppt_y</p:attrName>
                                        </p:attrNameLst>
                                      </p:cBhvr>
                                      <p:tavLst>
                                        <p:tav tm="0">
                                          <p:val>
                                            <p:strVal val="ppt_y"/>
                                          </p:val>
                                        </p:tav>
                                        <p:tav tm="100000">
                                          <p:val>
                                            <p:strVal val="ppt_y"/>
                                          </p:val>
                                        </p:tav>
                                      </p:tavLst>
                                    </p:anim>
                                    <p:set>
                                      <p:cBhvr>
                                        <p:cTn id="33" dur="1" fill="hold">
                                          <p:stCondLst>
                                            <p:cond delay="3999"/>
                                          </p:stCondLst>
                                        </p:cTn>
                                        <p:tgtEl>
                                          <p:spTgt spid="6"/>
                                        </p:tgtEl>
                                        <p:attrNameLst>
                                          <p:attrName>style.visibility</p:attrName>
                                        </p:attrNameLst>
                                      </p:cBhvr>
                                      <p:to>
                                        <p:strVal val="hidden"/>
                                      </p:to>
                                    </p:set>
                                  </p:childTnLst>
                                </p:cTn>
                              </p:par>
                              <p:par>
                                <p:cTn id="34" presetID="2" presetClass="exit" presetSubtype="8" fill="hold" nodeType="withEffect">
                                  <p:stCondLst>
                                    <p:cond delay="0"/>
                                  </p:stCondLst>
                                  <p:childTnLst>
                                    <p:anim calcmode="lin" valueType="num">
                                      <p:cBhvr additive="base">
                                        <p:cTn id="35" dur="4000"/>
                                        <p:tgtEl>
                                          <p:spTgt spid="7"/>
                                        </p:tgtEl>
                                        <p:attrNameLst>
                                          <p:attrName>ppt_x</p:attrName>
                                        </p:attrNameLst>
                                      </p:cBhvr>
                                      <p:tavLst>
                                        <p:tav tm="0">
                                          <p:val>
                                            <p:strVal val="ppt_x"/>
                                          </p:val>
                                        </p:tav>
                                        <p:tav tm="100000">
                                          <p:val>
                                            <p:strVal val="0-ppt_w/2"/>
                                          </p:val>
                                        </p:tav>
                                      </p:tavLst>
                                    </p:anim>
                                    <p:anim calcmode="lin" valueType="num">
                                      <p:cBhvr additive="base">
                                        <p:cTn id="36" dur="4000"/>
                                        <p:tgtEl>
                                          <p:spTgt spid="7"/>
                                        </p:tgtEl>
                                        <p:attrNameLst>
                                          <p:attrName>ppt_y</p:attrName>
                                        </p:attrNameLst>
                                      </p:cBhvr>
                                      <p:tavLst>
                                        <p:tav tm="0">
                                          <p:val>
                                            <p:strVal val="ppt_y"/>
                                          </p:val>
                                        </p:tav>
                                        <p:tav tm="100000">
                                          <p:val>
                                            <p:strVal val="ppt_y"/>
                                          </p:val>
                                        </p:tav>
                                      </p:tavLst>
                                    </p:anim>
                                    <p:set>
                                      <p:cBhvr>
                                        <p:cTn id="37" dur="1" fill="hold">
                                          <p:stCondLst>
                                            <p:cond delay="3999"/>
                                          </p:stCondLst>
                                        </p:cTn>
                                        <p:tgtEl>
                                          <p:spTgt spid="7"/>
                                        </p:tgtEl>
                                        <p:attrNameLst>
                                          <p:attrName>style.visibility</p:attrName>
                                        </p:attrNameLst>
                                      </p:cBhvr>
                                      <p:to>
                                        <p:strVal val="hidden"/>
                                      </p:to>
                                    </p:set>
                                  </p:childTnLst>
                                </p:cTn>
                              </p:par>
                              <p:par>
                                <p:cTn id="38" presetID="2" presetClass="exit" presetSubtype="2" fill="hold" nodeType="withEffect">
                                  <p:stCondLst>
                                    <p:cond delay="0"/>
                                  </p:stCondLst>
                                  <p:childTnLst>
                                    <p:anim calcmode="lin" valueType="num">
                                      <p:cBhvr additive="base">
                                        <p:cTn id="39" dur="4000"/>
                                        <p:tgtEl>
                                          <p:spTgt spid="8"/>
                                        </p:tgtEl>
                                        <p:attrNameLst>
                                          <p:attrName>ppt_x</p:attrName>
                                        </p:attrNameLst>
                                      </p:cBhvr>
                                      <p:tavLst>
                                        <p:tav tm="0">
                                          <p:val>
                                            <p:strVal val="ppt_x"/>
                                          </p:val>
                                        </p:tav>
                                        <p:tav tm="100000">
                                          <p:val>
                                            <p:strVal val="1+ppt_w/2"/>
                                          </p:val>
                                        </p:tav>
                                      </p:tavLst>
                                    </p:anim>
                                    <p:anim calcmode="lin" valueType="num">
                                      <p:cBhvr additive="base">
                                        <p:cTn id="40" dur="4000"/>
                                        <p:tgtEl>
                                          <p:spTgt spid="8"/>
                                        </p:tgtEl>
                                        <p:attrNameLst>
                                          <p:attrName>ppt_y</p:attrName>
                                        </p:attrNameLst>
                                      </p:cBhvr>
                                      <p:tavLst>
                                        <p:tav tm="0">
                                          <p:val>
                                            <p:strVal val="ppt_y"/>
                                          </p:val>
                                        </p:tav>
                                        <p:tav tm="100000">
                                          <p:val>
                                            <p:strVal val="ppt_y"/>
                                          </p:val>
                                        </p:tav>
                                      </p:tavLst>
                                    </p:anim>
                                    <p:set>
                                      <p:cBhvr>
                                        <p:cTn id="41" dur="1" fill="hold">
                                          <p:stCondLst>
                                            <p:cond delay="3999"/>
                                          </p:stCondLst>
                                        </p:cTn>
                                        <p:tgtEl>
                                          <p:spTgt spid="8"/>
                                        </p:tgtEl>
                                        <p:attrNameLst>
                                          <p:attrName>style.visibility</p:attrName>
                                        </p:attrNameLst>
                                      </p:cBhvr>
                                      <p:to>
                                        <p:strVal val="hidden"/>
                                      </p:to>
                                    </p:set>
                                  </p:childTnLst>
                                </p:cTn>
                              </p:par>
                              <p:par>
                                <p:cTn id="42" presetID="2" presetClass="exit" presetSubtype="8" fill="hold" nodeType="withEffect">
                                  <p:stCondLst>
                                    <p:cond delay="0"/>
                                  </p:stCondLst>
                                  <p:childTnLst>
                                    <p:anim calcmode="lin" valueType="num">
                                      <p:cBhvr additive="base">
                                        <p:cTn id="43" dur="4000"/>
                                        <p:tgtEl>
                                          <p:spTgt spid="9"/>
                                        </p:tgtEl>
                                        <p:attrNameLst>
                                          <p:attrName>ppt_x</p:attrName>
                                        </p:attrNameLst>
                                      </p:cBhvr>
                                      <p:tavLst>
                                        <p:tav tm="0">
                                          <p:val>
                                            <p:strVal val="ppt_x"/>
                                          </p:val>
                                        </p:tav>
                                        <p:tav tm="100000">
                                          <p:val>
                                            <p:strVal val="0-ppt_w/2"/>
                                          </p:val>
                                        </p:tav>
                                      </p:tavLst>
                                    </p:anim>
                                    <p:anim calcmode="lin" valueType="num">
                                      <p:cBhvr additive="base">
                                        <p:cTn id="44" dur="4000"/>
                                        <p:tgtEl>
                                          <p:spTgt spid="9"/>
                                        </p:tgtEl>
                                        <p:attrNameLst>
                                          <p:attrName>ppt_y</p:attrName>
                                        </p:attrNameLst>
                                      </p:cBhvr>
                                      <p:tavLst>
                                        <p:tav tm="0">
                                          <p:val>
                                            <p:strVal val="ppt_y"/>
                                          </p:val>
                                        </p:tav>
                                        <p:tav tm="100000">
                                          <p:val>
                                            <p:strVal val="ppt_y"/>
                                          </p:val>
                                        </p:tav>
                                      </p:tavLst>
                                    </p:anim>
                                    <p:set>
                                      <p:cBhvr>
                                        <p:cTn id="45" dur="1" fill="hold">
                                          <p:stCondLst>
                                            <p:cond delay="3999"/>
                                          </p:stCondLst>
                                        </p:cTn>
                                        <p:tgtEl>
                                          <p:spTgt spid="9"/>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4000"/>
                                        <p:tgtEl>
                                          <p:spTgt spid="10"/>
                                        </p:tgtEl>
                                        <p:attrNameLst>
                                          <p:attrName>ppt_x</p:attrName>
                                        </p:attrNameLst>
                                      </p:cBhvr>
                                      <p:tavLst>
                                        <p:tav tm="0">
                                          <p:val>
                                            <p:strVal val="ppt_x"/>
                                          </p:val>
                                        </p:tav>
                                        <p:tav tm="100000">
                                          <p:val>
                                            <p:strVal val="1+ppt_w/2"/>
                                          </p:val>
                                        </p:tav>
                                      </p:tavLst>
                                    </p:anim>
                                    <p:anim calcmode="lin" valueType="num">
                                      <p:cBhvr additive="base">
                                        <p:cTn id="48" dur="4000"/>
                                        <p:tgtEl>
                                          <p:spTgt spid="10"/>
                                        </p:tgtEl>
                                        <p:attrNameLst>
                                          <p:attrName>ppt_y</p:attrName>
                                        </p:attrNameLst>
                                      </p:cBhvr>
                                      <p:tavLst>
                                        <p:tav tm="0">
                                          <p:val>
                                            <p:strVal val="ppt_y"/>
                                          </p:val>
                                        </p:tav>
                                        <p:tav tm="100000">
                                          <p:val>
                                            <p:strVal val="ppt_y"/>
                                          </p:val>
                                        </p:tav>
                                      </p:tavLst>
                                    </p:anim>
                                    <p:set>
                                      <p:cBhvr>
                                        <p:cTn id="49" dur="1" fill="hold">
                                          <p:stCondLst>
                                            <p:cond delay="3999"/>
                                          </p:stCondLst>
                                        </p:cTn>
                                        <p:tgtEl>
                                          <p:spTgt spid="10"/>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4000"/>
                                        <p:tgtEl>
                                          <p:spTgt spid="11"/>
                                        </p:tgtEl>
                                        <p:attrNameLst>
                                          <p:attrName>ppt_x</p:attrName>
                                        </p:attrNameLst>
                                      </p:cBhvr>
                                      <p:tavLst>
                                        <p:tav tm="0">
                                          <p:val>
                                            <p:strVal val="ppt_x"/>
                                          </p:val>
                                        </p:tav>
                                        <p:tav tm="100000">
                                          <p:val>
                                            <p:strVal val="0-ppt_w/2"/>
                                          </p:val>
                                        </p:tav>
                                      </p:tavLst>
                                    </p:anim>
                                    <p:anim calcmode="lin" valueType="num">
                                      <p:cBhvr additive="base">
                                        <p:cTn id="52" dur="4000"/>
                                        <p:tgtEl>
                                          <p:spTgt spid="11"/>
                                        </p:tgtEl>
                                        <p:attrNameLst>
                                          <p:attrName>ppt_y</p:attrName>
                                        </p:attrNameLst>
                                      </p:cBhvr>
                                      <p:tavLst>
                                        <p:tav tm="0">
                                          <p:val>
                                            <p:strVal val="ppt_y"/>
                                          </p:val>
                                        </p:tav>
                                        <p:tav tm="100000">
                                          <p:val>
                                            <p:strVal val="ppt_y"/>
                                          </p:val>
                                        </p:tav>
                                      </p:tavLst>
                                    </p:anim>
                                    <p:set>
                                      <p:cBhvr>
                                        <p:cTn id="53" dur="1" fill="hold">
                                          <p:stCondLst>
                                            <p:cond delay="3999"/>
                                          </p:stCondLst>
                                        </p:cTn>
                                        <p:tgtEl>
                                          <p:spTgt spid="11"/>
                                        </p:tgtEl>
                                        <p:attrNameLst>
                                          <p:attrName>style.visibility</p:attrName>
                                        </p:attrNameLst>
                                      </p:cBhvr>
                                      <p:to>
                                        <p:strVal val="hidden"/>
                                      </p:to>
                                    </p:set>
                                  </p:childTnLst>
                                </p:cTn>
                              </p:par>
                              <p:par>
                                <p:cTn id="54" presetID="10" presetClass="entr" presetSubtype="0"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fade">
                                      <p:cBhvr>
                                        <p:cTn id="56" dur="4000"/>
                                        <p:tgtEl>
                                          <p:spTgt spid="4"/>
                                        </p:tgtEl>
                                      </p:cBhvr>
                                    </p:animEffect>
                                  </p:childTnLst>
                                </p:cTn>
                              </p:par>
                              <p:par>
                                <p:cTn id="57" presetID="23" presetClass="entr" presetSubtype="272"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4000" fill="hold"/>
                                        <p:tgtEl>
                                          <p:spTgt spid="4"/>
                                        </p:tgtEl>
                                        <p:attrNameLst>
                                          <p:attrName>ppt_w</p:attrName>
                                        </p:attrNameLst>
                                      </p:cBhvr>
                                      <p:tavLst>
                                        <p:tav tm="0">
                                          <p:val>
                                            <p:strVal val="2/3*#ppt_w"/>
                                          </p:val>
                                        </p:tav>
                                        <p:tav tm="100000">
                                          <p:val>
                                            <p:strVal val="#ppt_w"/>
                                          </p:val>
                                        </p:tav>
                                      </p:tavLst>
                                    </p:anim>
                                    <p:anim calcmode="lin" valueType="num">
                                      <p:cBhvr>
                                        <p:cTn id="60" dur="4000" fill="hold"/>
                                        <p:tgtEl>
                                          <p:spTgt spid="4"/>
                                        </p:tgtEl>
                                        <p:attrNameLst>
                                          <p:attrName>ppt_h</p:attrName>
                                        </p:attrNameLst>
                                      </p:cBhvr>
                                      <p:tavLst>
                                        <p:tav tm="0">
                                          <p:val>
                                            <p:strVal val="2/3*#ppt_h"/>
                                          </p:val>
                                        </p:tav>
                                        <p:tav tm="100000">
                                          <p:val>
                                            <p:strVal val="#ppt_h"/>
                                          </p:val>
                                        </p:tav>
                                      </p:tavLst>
                                    </p:anim>
                                  </p:childTnLst>
                                </p:cTn>
                              </p:par>
                            </p:childTnLst>
                          </p:cTn>
                        </p:par>
                        <p:par>
                          <p:cTn id="61" fill="hold">
                            <p:stCondLst>
                              <p:cond delay="40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12"/>
                                        </p:tgtEl>
                                        <p:attrNameLst>
                                          <p:attrName>style.visibility</p:attrName>
                                        </p:attrNameLst>
                                      </p:cBhvr>
                                      <p:to>
                                        <p:strVal val="visible"/>
                                      </p:to>
                                    </p:set>
                                    <p:animEffect transition="in" filter="fade">
                                      <p:cBhvr>
                                        <p:cTn id="64" dur="1000"/>
                                        <p:tgtEl>
                                          <p:spTgt spid="12"/>
                                        </p:tgtEl>
                                      </p:cBhvr>
                                    </p:animEffect>
                                    <p:anim calcmode="lin" valueType="num">
                                      <p:cBhvr>
                                        <p:cTn id="65" dur="1000" fill="hold"/>
                                        <p:tgtEl>
                                          <p:spTgt spid="12"/>
                                        </p:tgtEl>
                                        <p:attrNameLst>
                                          <p:attrName>ppt_x</p:attrName>
                                        </p:attrNameLst>
                                      </p:cBhvr>
                                      <p:tavLst>
                                        <p:tav tm="0">
                                          <p:val>
                                            <p:strVal val="#ppt_x-.1"/>
                                          </p:val>
                                        </p:tav>
                                        <p:tav tm="100000">
                                          <p:val>
                                            <p:strVal val="#ppt_x"/>
                                          </p:val>
                                        </p:tav>
                                      </p:tavLst>
                                    </p:anim>
                                    <p:anim calcmode="lin" valueType="num">
                                      <p:cBhvr>
                                        <p:cTn id="6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ombres, actores y artistas - Adrian-Grenier.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accent3">
              <a:lumMod val="60000"/>
              <a:lumOff val="4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accent5">
              <a:lumMod val="60000"/>
              <a:lumOff val="4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251520"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Cañón de </a:t>
            </a:r>
            <a:r>
              <a:rPr lang="es-ES" i="1" dirty="0" err="1" smtClean="0">
                <a:effectLst>
                  <a:glow rad="101600">
                    <a:srgbClr val="C00000">
                      <a:alpha val="60000"/>
                    </a:srgbClr>
                  </a:glow>
                  <a:outerShdw blurRad="38100" dist="38100" dir="2700000" algn="tl">
                    <a:srgbClr val="000000">
                      <a:alpha val="43137"/>
                    </a:srgbClr>
                  </a:outerShdw>
                </a:effectLst>
              </a:rPr>
              <a:t>Añisclo</a:t>
            </a:r>
            <a:r>
              <a:rPr lang="es-ES" i="1" dirty="0" smtClean="0">
                <a:effectLst>
                  <a:glow rad="101600">
                    <a:srgbClr val="C00000">
                      <a:alpha val="60000"/>
                    </a:srgbClr>
                  </a:glow>
                  <a:outerShdw blurRad="38100" dist="38100" dir="2700000" algn="tl">
                    <a:srgbClr val="000000">
                      <a:alpha val="43137"/>
                    </a:srgbClr>
                  </a:outerShdw>
                </a:effectLst>
              </a:rPr>
              <a:t>. El Cañón de </a:t>
            </a:r>
            <a:r>
              <a:rPr lang="es-ES" i="1" dirty="0" err="1" smtClean="0">
                <a:effectLst>
                  <a:glow rad="101600">
                    <a:srgbClr val="C00000">
                      <a:alpha val="60000"/>
                    </a:srgbClr>
                  </a:glow>
                  <a:outerShdw blurRad="38100" dist="38100" dir="2700000" algn="tl">
                    <a:srgbClr val="000000">
                      <a:alpha val="43137"/>
                    </a:srgbClr>
                  </a:outerShdw>
                </a:effectLst>
              </a:rPr>
              <a:t>Añisclo</a:t>
            </a:r>
            <a:r>
              <a:rPr lang="es-ES" i="1" dirty="0" smtClean="0">
                <a:effectLst>
                  <a:glow rad="101600">
                    <a:srgbClr val="C00000">
                      <a:alpha val="60000"/>
                    </a:srgbClr>
                  </a:glow>
                  <a:outerShdw blurRad="38100" dist="38100" dir="2700000" algn="tl">
                    <a:srgbClr val="000000">
                      <a:alpha val="43137"/>
                    </a:srgbClr>
                  </a:outerShdw>
                </a:effectLst>
              </a:rPr>
              <a:t>, erosionado por el río </a:t>
            </a:r>
            <a:r>
              <a:rPr lang="es-ES" i="1" dirty="0" err="1" smtClean="0">
                <a:effectLst>
                  <a:glow rad="101600">
                    <a:srgbClr val="C00000">
                      <a:alpha val="60000"/>
                    </a:srgbClr>
                  </a:glow>
                  <a:outerShdw blurRad="38100" dist="38100" dir="2700000" algn="tl">
                    <a:srgbClr val="000000">
                      <a:alpha val="43137"/>
                    </a:srgbClr>
                  </a:outerShdw>
                </a:effectLst>
              </a:rPr>
              <a:t>Bellós</a:t>
            </a:r>
            <a:r>
              <a:rPr lang="es-ES" i="1" dirty="0" smtClean="0">
                <a:effectLst>
                  <a:glow rad="101600">
                    <a:srgbClr val="C00000">
                      <a:alpha val="60000"/>
                    </a:srgbClr>
                  </a:glow>
                  <a:outerShdw blurRad="38100" dist="38100" dir="2700000" algn="tl">
                    <a:srgbClr val="000000">
                      <a:alpha val="43137"/>
                    </a:srgbClr>
                  </a:outerShdw>
                </a:effectLst>
              </a:rPr>
              <a:t>, se prolonga a lo largo de casi 25 kilómetros, desde el Circo de </a:t>
            </a:r>
            <a:r>
              <a:rPr lang="es-ES" i="1" dirty="0" err="1" smtClean="0">
                <a:effectLst>
                  <a:glow rad="101600">
                    <a:srgbClr val="C00000">
                      <a:alpha val="60000"/>
                    </a:srgbClr>
                  </a:glow>
                  <a:outerShdw blurRad="38100" dist="38100" dir="2700000" algn="tl">
                    <a:srgbClr val="000000">
                      <a:alpha val="43137"/>
                    </a:srgbClr>
                  </a:outerShdw>
                </a:effectLst>
              </a:rPr>
              <a:t>Añisclo</a:t>
            </a:r>
            <a:r>
              <a:rPr lang="es-ES" i="1" dirty="0" smtClean="0">
                <a:effectLst>
                  <a:glow rad="101600">
                    <a:srgbClr val="C00000">
                      <a:alpha val="60000"/>
                    </a:srgbClr>
                  </a:glow>
                  <a:outerShdw blurRad="38100" dist="38100" dir="2700000" algn="tl">
                    <a:srgbClr val="000000">
                      <a:alpha val="43137"/>
                    </a:srgbClr>
                  </a:outerShdw>
                </a:effectLst>
              </a:rPr>
              <a:t> (a los pies de Monte Perdido) hasta el valle de Aso.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4000">
        <p14:shred/>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3000"/>
                                        <p:tgtEl>
                                          <p:spTgt spid="4"/>
                                        </p:tgtEl>
                                      </p:cBhvr>
                                    </p:animEffect>
                                  </p:childTnLst>
                                </p:cTn>
                              </p:par>
                              <p:par>
                                <p:cTn id="18" presetID="55"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ppt_w</p:attrName>
                                        </p:attrNameLst>
                                      </p:cBhvr>
                                      <p:tavLst>
                                        <p:tav tm="0">
                                          <p:val>
                                            <p:strVal val="#ppt_w*0.70"/>
                                          </p:val>
                                        </p:tav>
                                        <p:tav tm="100000">
                                          <p:val>
                                            <p:strVal val="#ppt_w"/>
                                          </p:val>
                                        </p:tav>
                                      </p:tavLst>
                                    </p:anim>
                                    <p:anim calcmode="lin" valueType="num">
                                      <p:cBhvr>
                                        <p:cTn id="21" dur="4000" fill="hold"/>
                                        <p:tgtEl>
                                          <p:spTgt spid="4"/>
                                        </p:tgtEl>
                                        <p:attrNameLst>
                                          <p:attrName>ppt_h</p:attrName>
                                        </p:attrNameLst>
                                      </p:cBhvr>
                                      <p:tavLst>
                                        <p:tav tm="0">
                                          <p:val>
                                            <p:strVal val="#ppt_h"/>
                                          </p:val>
                                        </p:tav>
                                        <p:tav tm="100000">
                                          <p:val>
                                            <p:strVal val="#ppt_h"/>
                                          </p:val>
                                        </p:tav>
                                      </p:tavLst>
                                    </p:anim>
                                    <p:animEffect transition="in" filter="fade">
                                      <p:cBhvr>
                                        <p:cTn id="22" dur="4000"/>
                                        <p:tgtEl>
                                          <p:spTgt spid="4"/>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3 Imagen" descr="Color 05.jpg"/>
          <p:cNvPicPr>
            <a:picLocks noChangeAspect="1"/>
          </p:cNvPicPr>
          <p:nvPr/>
        </p:nvPicPr>
        <p:blipFill>
          <a:blip r:embed="rId2" cstate="print"/>
          <a:stretch>
            <a:fillRect/>
          </a:stretch>
        </p:blipFill>
        <p:spPr bwMode="auto">
          <a:xfrm>
            <a:off x="0" y="0"/>
            <a:ext cx="9144000" cy="5715000"/>
          </a:xfrm>
          <a:prstGeom prst="rect">
            <a:avLst/>
          </a:prstGeom>
          <a:solidFill>
            <a:schemeClr val="bg2">
              <a:lumMod val="20000"/>
              <a:lumOff val="8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1">
              <a:lumMod val="9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Rectángulo"/>
          <p:cNvSpPr/>
          <p:nvPr/>
        </p:nvSpPr>
        <p:spPr>
          <a:xfrm>
            <a:off x="0" y="0"/>
            <a:ext cx="9144000" cy="5715000"/>
          </a:xfrm>
          <a:prstGeom prst="rect">
            <a:avLst/>
          </a:prstGeom>
          <a:solidFill>
            <a:schemeClr val="tx1">
              <a:lumMod val="8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tx1">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una altitud mínima de 700 m, en la Fuente de los Baños, y una máxima de 3.022 m, en la Punta de las Olas, se presenta como todo un reto de espectacular belleza con rutas para todos los públicos y otras más exigentes debido a la orografía del terreno.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0000">
        <p14:shred dir="out"/>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4" fill="hold" grpId="0"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
                                          </p:val>
                                        </p:tav>
                                      </p:tavLst>
                                    </p:anim>
                                    <p:anim calcmode="lin" valueType="num">
                                      <p:cBhvr>
                                        <p:cTn id="7" dur="4000"/>
                                        <p:tgtEl>
                                          <p:spTgt spid="5"/>
                                        </p:tgtEl>
                                        <p:attrNameLst>
                                          <p:attrName>ppt_y</p:attrName>
                                        </p:attrNameLst>
                                      </p:cBhvr>
                                      <p:tavLst>
                                        <p:tav tm="0">
                                          <p:val>
                                            <p:strVal val="ppt_y"/>
                                          </p:val>
                                        </p:tav>
                                        <p:tav tm="100000">
                                          <p:val>
                                            <p:strVal val="ppt_y+ppt_h/2"/>
                                          </p:val>
                                        </p:tav>
                                      </p:tavLst>
                                    </p:anim>
                                    <p:anim calcmode="lin" valueType="num">
                                      <p:cBhvr>
                                        <p:cTn id="8" dur="4000"/>
                                        <p:tgtEl>
                                          <p:spTgt spid="5"/>
                                        </p:tgtEl>
                                        <p:attrNameLst>
                                          <p:attrName>ppt_w</p:attrName>
                                        </p:attrNameLst>
                                      </p:cBhvr>
                                      <p:tavLst>
                                        <p:tav tm="0">
                                          <p:val>
                                            <p:strVal val="ppt_w"/>
                                          </p:val>
                                        </p:tav>
                                        <p:tav tm="100000">
                                          <p:val>
                                            <p:strVal val="ppt_w"/>
                                          </p:val>
                                        </p:tav>
                                      </p:tavLst>
                                    </p:anim>
                                    <p:anim calcmode="lin" valueType="num">
                                      <p:cBhvr>
                                        <p:cTn id="9" dur="4000"/>
                                        <p:tgtEl>
                                          <p:spTgt spid="5"/>
                                        </p:tgtEl>
                                        <p:attrNameLst>
                                          <p:attrName>ppt_h</p:attrName>
                                        </p:attrNameLst>
                                      </p:cBhvr>
                                      <p:tavLst>
                                        <p:tav tm="0">
                                          <p:val>
                                            <p:strVal val="ppt_h"/>
                                          </p:val>
                                        </p:tav>
                                        <p:tav tm="100000">
                                          <p:val>
                                            <p:fltVal val="0"/>
                                          </p:val>
                                        </p:tav>
                                      </p:tavLst>
                                    </p:anim>
                                    <p:set>
                                      <p:cBhvr>
                                        <p:cTn id="10" dur="1" fill="hold">
                                          <p:stCondLst>
                                            <p:cond delay="3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4000"/>
                                        <p:tgtEl>
                                          <p:spTgt spid="6"/>
                                        </p:tgtEl>
                                        <p:attrNameLst>
                                          <p:attrName>ppt_x</p:attrName>
                                        </p:attrNameLst>
                                      </p:cBhvr>
                                      <p:tavLst>
                                        <p:tav tm="0">
                                          <p:val>
                                            <p:strVal val="ppt_x"/>
                                          </p:val>
                                        </p:tav>
                                        <p:tav tm="100000">
                                          <p:val>
                                            <p:strVal val="ppt_x"/>
                                          </p:val>
                                        </p:tav>
                                      </p:tavLst>
                                    </p:anim>
                                    <p:anim calcmode="lin" valueType="num">
                                      <p:cBhvr>
                                        <p:cTn id="16" dur="4000"/>
                                        <p:tgtEl>
                                          <p:spTgt spid="6"/>
                                        </p:tgtEl>
                                        <p:attrNameLst>
                                          <p:attrName>ppt_y</p:attrName>
                                        </p:attrNameLst>
                                      </p:cBhvr>
                                      <p:tavLst>
                                        <p:tav tm="0">
                                          <p:val>
                                            <p:strVal val="ppt_y"/>
                                          </p:val>
                                        </p:tav>
                                        <p:tav tm="100000">
                                          <p:val>
                                            <p:strVal val="ppt_y-ppt_h/2"/>
                                          </p:val>
                                        </p:tav>
                                      </p:tavLst>
                                    </p:anim>
                                    <p:anim calcmode="lin" valueType="num">
                                      <p:cBhvr>
                                        <p:cTn id="17" dur="4000"/>
                                        <p:tgtEl>
                                          <p:spTgt spid="6"/>
                                        </p:tgtEl>
                                        <p:attrNameLst>
                                          <p:attrName>ppt_w</p:attrName>
                                        </p:attrNameLst>
                                      </p:cBhvr>
                                      <p:tavLst>
                                        <p:tav tm="0">
                                          <p:val>
                                            <p:strVal val="ppt_w"/>
                                          </p:val>
                                        </p:tav>
                                        <p:tav tm="100000">
                                          <p:val>
                                            <p:strVal val="ppt_w"/>
                                          </p:val>
                                        </p:tav>
                                      </p:tavLst>
                                    </p:anim>
                                    <p:anim calcmode="lin" valueType="num">
                                      <p:cBhvr>
                                        <p:cTn id="18" dur="4000"/>
                                        <p:tgtEl>
                                          <p:spTgt spid="6"/>
                                        </p:tgtEl>
                                        <p:attrNameLst>
                                          <p:attrName>ppt_h</p:attrName>
                                        </p:attrNameLst>
                                      </p:cBhvr>
                                      <p:tavLst>
                                        <p:tav tm="0">
                                          <p:val>
                                            <p:strVal val="ppt_h"/>
                                          </p:val>
                                        </p:tav>
                                        <p:tav tm="100000">
                                          <p:val>
                                            <p:fltVal val="0"/>
                                          </p:val>
                                        </p:tav>
                                      </p:tavLst>
                                    </p:anim>
                                    <p:set>
                                      <p:cBhvr>
                                        <p:cTn id="19" dur="1" fill="hold">
                                          <p:stCondLst>
                                            <p:cond delay="3999"/>
                                          </p:stCondLst>
                                        </p:cTn>
                                        <p:tgtEl>
                                          <p:spTgt spid="6"/>
                                        </p:tgtEl>
                                        <p:attrNameLst>
                                          <p:attrName>style.visibility</p:attrName>
                                        </p:attrNameLst>
                                      </p:cBhvr>
                                      <p:to>
                                        <p:strVal val="hidden"/>
                                      </p:to>
                                    </p:set>
                                  </p:childTnLst>
                                </p:cTn>
                              </p:par>
                              <p:par>
                                <p:cTn id="20" presetID="4" presetClass="exit" presetSubtype="32" fill="hold" grpId="1" nodeType="withEffect">
                                  <p:stCondLst>
                                    <p:cond delay="0"/>
                                  </p:stCondLst>
                                  <p:childTnLst>
                                    <p:animEffect transition="out" filter="box(out)">
                                      <p:cBhvr>
                                        <p:cTn id="21" dur="4000"/>
                                        <p:tgtEl>
                                          <p:spTgt spid="6"/>
                                        </p:tgtEl>
                                      </p:cBhvr>
                                    </p:animEffect>
                                    <p:set>
                                      <p:cBhvr>
                                        <p:cTn id="22" dur="1" fill="hold">
                                          <p:stCondLst>
                                            <p:cond delay="3999"/>
                                          </p:stCondLst>
                                        </p:cTn>
                                        <p:tgtEl>
                                          <p:spTgt spid="6"/>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4000"/>
                                        <p:tgtEl>
                                          <p:spTgt spid="7"/>
                                        </p:tgtEl>
                                        <p:attrNameLst>
                                          <p:attrName>ppt_x</p:attrName>
                                        </p:attrNameLst>
                                      </p:cBhvr>
                                      <p:tavLst>
                                        <p:tav tm="0">
                                          <p:val>
                                            <p:strVal val="ppt_x"/>
                                          </p:val>
                                        </p:tav>
                                        <p:tav tm="100000">
                                          <p:val>
                                            <p:strVal val="ppt_x-ppt_w/2"/>
                                          </p:val>
                                        </p:tav>
                                      </p:tavLst>
                                    </p:anim>
                                    <p:anim calcmode="lin" valueType="num">
                                      <p:cBhvr>
                                        <p:cTn id="25" dur="4000"/>
                                        <p:tgtEl>
                                          <p:spTgt spid="7"/>
                                        </p:tgtEl>
                                        <p:attrNameLst>
                                          <p:attrName>ppt_y</p:attrName>
                                        </p:attrNameLst>
                                      </p:cBhvr>
                                      <p:tavLst>
                                        <p:tav tm="0">
                                          <p:val>
                                            <p:strVal val="ppt_y"/>
                                          </p:val>
                                        </p:tav>
                                        <p:tav tm="100000">
                                          <p:val>
                                            <p:strVal val="ppt_y"/>
                                          </p:val>
                                        </p:tav>
                                      </p:tavLst>
                                    </p:anim>
                                    <p:anim calcmode="lin" valueType="num">
                                      <p:cBhvr>
                                        <p:cTn id="26" dur="4000"/>
                                        <p:tgtEl>
                                          <p:spTgt spid="7"/>
                                        </p:tgtEl>
                                        <p:attrNameLst>
                                          <p:attrName>ppt_w</p:attrName>
                                        </p:attrNameLst>
                                      </p:cBhvr>
                                      <p:tavLst>
                                        <p:tav tm="0">
                                          <p:val>
                                            <p:strVal val="ppt_w"/>
                                          </p:val>
                                        </p:tav>
                                        <p:tav tm="100000">
                                          <p:val>
                                            <p:fltVal val="0"/>
                                          </p:val>
                                        </p:tav>
                                      </p:tavLst>
                                    </p:anim>
                                    <p:anim calcmode="lin" valueType="num">
                                      <p:cBhvr>
                                        <p:cTn id="27" dur="4000"/>
                                        <p:tgtEl>
                                          <p:spTgt spid="7"/>
                                        </p:tgtEl>
                                        <p:attrNameLst>
                                          <p:attrName>ppt_h</p:attrName>
                                        </p:attrNameLst>
                                      </p:cBhvr>
                                      <p:tavLst>
                                        <p:tav tm="0">
                                          <p:val>
                                            <p:strVal val="ppt_h"/>
                                          </p:val>
                                        </p:tav>
                                        <p:tav tm="100000">
                                          <p:val>
                                            <p:strVal val="ppt_h"/>
                                          </p:val>
                                        </p:tav>
                                      </p:tavLst>
                                    </p:anim>
                                    <p:set>
                                      <p:cBhvr>
                                        <p:cTn id="28" dur="1" fill="hold">
                                          <p:stCondLst>
                                            <p:cond delay="3999"/>
                                          </p:stCondLst>
                                        </p:cTn>
                                        <p:tgtEl>
                                          <p:spTgt spid="7"/>
                                        </p:tgtEl>
                                        <p:attrNameLst>
                                          <p:attrName>style.visibility</p:attrName>
                                        </p:attrNameLst>
                                      </p:cBhvr>
                                      <p:to>
                                        <p:strVal val="hidden"/>
                                      </p:to>
                                    </p:set>
                                  </p:childTnLst>
                                </p:cTn>
                              </p:par>
                              <p:par>
                                <p:cTn id="29" presetID="4" presetClass="exit" presetSubtype="32" fill="hold" grpId="1" nodeType="withEffect">
                                  <p:stCondLst>
                                    <p:cond delay="0"/>
                                  </p:stCondLst>
                                  <p:childTnLst>
                                    <p:animEffect transition="out" filter="box(out)">
                                      <p:cBhvr>
                                        <p:cTn id="30" dur="4000"/>
                                        <p:tgtEl>
                                          <p:spTgt spid="7"/>
                                        </p:tgtEl>
                                      </p:cBhvr>
                                    </p:animEffect>
                                    <p:set>
                                      <p:cBhvr>
                                        <p:cTn id="31" dur="1" fill="hold">
                                          <p:stCondLst>
                                            <p:cond delay="3999"/>
                                          </p:stCondLst>
                                        </p:cTn>
                                        <p:tgtEl>
                                          <p:spTgt spid="7"/>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4000"/>
                                        <p:tgtEl>
                                          <p:spTgt spid="8"/>
                                        </p:tgtEl>
                                        <p:attrNameLst>
                                          <p:attrName>ppt_x</p:attrName>
                                        </p:attrNameLst>
                                      </p:cBhvr>
                                      <p:tavLst>
                                        <p:tav tm="0">
                                          <p:val>
                                            <p:strVal val="ppt_x"/>
                                          </p:val>
                                        </p:tav>
                                        <p:tav tm="100000">
                                          <p:val>
                                            <p:strVal val="ppt_x+ppt_w/2"/>
                                          </p:val>
                                        </p:tav>
                                      </p:tavLst>
                                    </p:anim>
                                    <p:anim calcmode="lin" valueType="num">
                                      <p:cBhvr>
                                        <p:cTn id="34" dur="4000"/>
                                        <p:tgtEl>
                                          <p:spTgt spid="8"/>
                                        </p:tgtEl>
                                        <p:attrNameLst>
                                          <p:attrName>ppt_y</p:attrName>
                                        </p:attrNameLst>
                                      </p:cBhvr>
                                      <p:tavLst>
                                        <p:tav tm="0">
                                          <p:val>
                                            <p:strVal val="ppt_y"/>
                                          </p:val>
                                        </p:tav>
                                        <p:tav tm="100000">
                                          <p:val>
                                            <p:strVal val="ppt_y"/>
                                          </p:val>
                                        </p:tav>
                                      </p:tavLst>
                                    </p:anim>
                                    <p:anim calcmode="lin" valueType="num">
                                      <p:cBhvr>
                                        <p:cTn id="35" dur="4000"/>
                                        <p:tgtEl>
                                          <p:spTgt spid="8"/>
                                        </p:tgtEl>
                                        <p:attrNameLst>
                                          <p:attrName>ppt_w</p:attrName>
                                        </p:attrNameLst>
                                      </p:cBhvr>
                                      <p:tavLst>
                                        <p:tav tm="0">
                                          <p:val>
                                            <p:strVal val="ppt_w"/>
                                          </p:val>
                                        </p:tav>
                                        <p:tav tm="100000">
                                          <p:val>
                                            <p:fltVal val="0"/>
                                          </p:val>
                                        </p:tav>
                                      </p:tavLst>
                                    </p:anim>
                                    <p:anim calcmode="lin" valueType="num">
                                      <p:cBhvr>
                                        <p:cTn id="36" dur="4000"/>
                                        <p:tgtEl>
                                          <p:spTgt spid="8"/>
                                        </p:tgtEl>
                                        <p:attrNameLst>
                                          <p:attrName>ppt_h</p:attrName>
                                        </p:attrNameLst>
                                      </p:cBhvr>
                                      <p:tavLst>
                                        <p:tav tm="0">
                                          <p:val>
                                            <p:strVal val="ppt_h"/>
                                          </p:val>
                                        </p:tav>
                                        <p:tav tm="100000">
                                          <p:val>
                                            <p:strVal val="ppt_h"/>
                                          </p:val>
                                        </p:tav>
                                      </p:tavLst>
                                    </p:anim>
                                    <p:set>
                                      <p:cBhvr>
                                        <p:cTn id="37" dur="1" fill="hold">
                                          <p:stCondLst>
                                            <p:cond delay="3999"/>
                                          </p:stCondLst>
                                        </p:cTn>
                                        <p:tgtEl>
                                          <p:spTgt spid="8"/>
                                        </p:tgtEl>
                                        <p:attrNameLst>
                                          <p:attrName>style.visibility</p:attrName>
                                        </p:attrNameLst>
                                      </p:cBhvr>
                                      <p:to>
                                        <p:strVal val="hidden"/>
                                      </p:to>
                                    </p:set>
                                  </p:childTnLst>
                                </p:cTn>
                              </p:par>
                              <p:par>
                                <p:cTn id="38" presetID="4" presetClass="exit" presetSubtype="32" fill="hold" grpId="1" nodeType="withEffect">
                                  <p:stCondLst>
                                    <p:cond delay="0"/>
                                  </p:stCondLst>
                                  <p:childTnLst>
                                    <p:animEffect transition="out" filter="box(out)">
                                      <p:cBhvr>
                                        <p:cTn id="39" dur="4000"/>
                                        <p:tgtEl>
                                          <p:spTgt spid="8"/>
                                        </p:tgtEl>
                                      </p:cBhvr>
                                    </p:animEffect>
                                    <p:set>
                                      <p:cBhvr>
                                        <p:cTn id="40" dur="1" fill="hold">
                                          <p:stCondLst>
                                            <p:cond delay="3999"/>
                                          </p:stCondLst>
                                        </p:cTn>
                                        <p:tgtEl>
                                          <p:spTgt spid="8"/>
                                        </p:tgtEl>
                                        <p:attrNameLst>
                                          <p:attrName>style.visibility</p:attrName>
                                        </p:attrNameLst>
                                      </p:cBhvr>
                                      <p:to>
                                        <p:strVal val="hidden"/>
                                      </p:to>
                                    </p:set>
                                  </p:childTnLst>
                                </p:cTn>
                              </p:par>
                              <p:par>
                                <p:cTn id="41" presetID="4" presetClass="entr" presetSubtype="32" fill="hold" nodeType="withEffect">
                                  <p:stCondLst>
                                    <p:cond delay="0"/>
                                  </p:stCondLst>
                                  <p:childTnLst>
                                    <p:set>
                                      <p:cBhvr>
                                        <p:cTn id="42" dur="1" fill="hold">
                                          <p:stCondLst>
                                            <p:cond delay="0"/>
                                          </p:stCondLst>
                                        </p:cTn>
                                        <p:tgtEl>
                                          <p:spTgt spid="2050"/>
                                        </p:tgtEl>
                                        <p:attrNameLst>
                                          <p:attrName>style.visibility</p:attrName>
                                        </p:attrNameLst>
                                      </p:cBhvr>
                                      <p:to>
                                        <p:strVal val="visible"/>
                                      </p:to>
                                    </p:set>
                                    <p:animEffect transition="in" filter="box(out)">
                                      <p:cBhvr>
                                        <p:cTn id="43" dur="4000"/>
                                        <p:tgtEl>
                                          <p:spTgt spid="2050"/>
                                        </p:tgtEl>
                                      </p:cBhvr>
                                    </p:animEffect>
                                  </p:childTnLst>
                                </p:cTn>
                              </p:par>
                              <p:par>
                                <p:cTn id="44" presetID="23" presetClass="entr" presetSubtype="16" fill="hold" nodeType="withEffect">
                                  <p:stCondLst>
                                    <p:cond delay="0"/>
                                  </p:stCondLst>
                                  <p:childTnLst>
                                    <p:set>
                                      <p:cBhvr>
                                        <p:cTn id="45" dur="1" fill="hold">
                                          <p:stCondLst>
                                            <p:cond delay="0"/>
                                          </p:stCondLst>
                                        </p:cTn>
                                        <p:tgtEl>
                                          <p:spTgt spid="2050"/>
                                        </p:tgtEl>
                                        <p:attrNameLst>
                                          <p:attrName>style.visibility</p:attrName>
                                        </p:attrNameLst>
                                      </p:cBhvr>
                                      <p:to>
                                        <p:strVal val="visible"/>
                                      </p:to>
                                    </p:set>
                                    <p:anim calcmode="lin" valueType="num">
                                      <p:cBhvr>
                                        <p:cTn id="46" dur="4000" fill="hold"/>
                                        <p:tgtEl>
                                          <p:spTgt spid="2050"/>
                                        </p:tgtEl>
                                        <p:attrNameLst>
                                          <p:attrName>ppt_w</p:attrName>
                                        </p:attrNameLst>
                                      </p:cBhvr>
                                      <p:tavLst>
                                        <p:tav tm="0">
                                          <p:val>
                                            <p:fltVal val="0"/>
                                          </p:val>
                                        </p:tav>
                                        <p:tav tm="100000">
                                          <p:val>
                                            <p:strVal val="#ppt_w"/>
                                          </p:val>
                                        </p:tav>
                                      </p:tavLst>
                                    </p:anim>
                                    <p:anim calcmode="lin" valueType="num">
                                      <p:cBhvr>
                                        <p:cTn id="47" dur="4000" fill="hold"/>
                                        <p:tgtEl>
                                          <p:spTgt spid="2050"/>
                                        </p:tgtEl>
                                        <p:attrNameLst>
                                          <p:attrName>ppt_h</p:attrName>
                                        </p:attrNameLst>
                                      </p:cBhvr>
                                      <p:tavLst>
                                        <p:tav tm="0">
                                          <p:val>
                                            <p:fltVal val="0"/>
                                          </p:val>
                                        </p:tav>
                                        <p:tav tm="100000">
                                          <p:val>
                                            <p:strVal val="#ppt_h"/>
                                          </p:val>
                                        </p:tav>
                                      </p:tavLst>
                                    </p:anim>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9"/>
                                        </p:tgtEl>
                                        <p:attrNameLst>
                                          <p:attrName>style.visibility</p:attrName>
                                        </p:attrNameLst>
                                      </p:cBhvr>
                                      <p:to>
                                        <p:strVal val="visible"/>
                                      </p:to>
                                    </p:set>
                                    <p:animEffect transition="in" filter="fade">
                                      <p:cBhvr>
                                        <p:cTn id="51" dur="1000"/>
                                        <p:tgtEl>
                                          <p:spTgt spid="9"/>
                                        </p:tgtEl>
                                      </p:cBhvr>
                                    </p:animEffect>
                                    <p:anim calcmode="lin" valueType="num">
                                      <p:cBhvr>
                                        <p:cTn id="52" dur="1000" fill="hold"/>
                                        <p:tgtEl>
                                          <p:spTgt spid="9"/>
                                        </p:tgtEl>
                                        <p:attrNameLst>
                                          <p:attrName>ppt_x</p:attrName>
                                        </p:attrNameLst>
                                      </p:cBhvr>
                                      <p:tavLst>
                                        <p:tav tm="0">
                                          <p:val>
                                            <p:strVal val="#ppt_x-.1"/>
                                          </p:val>
                                        </p:tav>
                                        <p:tav tm="100000">
                                          <p:val>
                                            <p:strVal val="#ppt_x"/>
                                          </p:val>
                                        </p:tav>
                                      </p:tavLst>
                                    </p:anim>
                                    <p:anim calcmode="lin" valueType="num">
                                      <p:cBhvr>
                                        <p:cTn id="5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www_360z_net-039-615x388 - copia.jpg"/>
          <p:cNvPicPr>
            <a:picLocks noGrp="1" noChangeAspect="1"/>
          </p:cNvPicPr>
          <p:nvPr>
            <p:ph idx="1"/>
          </p:nvPr>
        </p:nvPicPr>
        <p:blipFill>
          <a:blip r:embed="rId2" cstate="print"/>
          <a:stretch>
            <a:fillRect/>
          </a:stretch>
        </p:blipFill>
        <p:spPr>
          <a:xfrm>
            <a:off x="0" y="0"/>
            <a:ext cx="9143999"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accent3">
              <a:lumMod val="7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0" y="0"/>
            <a:ext cx="9144000" cy="5715000"/>
          </a:xfrm>
          <a:prstGeom prst="rect">
            <a:avLst/>
          </a:prstGeom>
          <a:solidFill>
            <a:schemeClr val="tx1">
              <a:lumMod val="9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ermita de San </a:t>
            </a:r>
            <a:r>
              <a:rPr lang="es-ES" i="1" dirty="0" err="1" smtClean="0">
                <a:effectLst>
                  <a:glow rad="101600">
                    <a:srgbClr val="C00000">
                      <a:alpha val="60000"/>
                    </a:srgbClr>
                  </a:glow>
                  <a:outerShdw blurRad="38100" dist="38100" dir="2700000" algn="tl">
                    <a:srgbClr val="000000">
                      <a:alpha val="43137"/>
                    </a:srgbClr>
                  </a:outerShdw>
                </a:effectLst>
              </a:rPr>
              <a:t>Úrbez</a:t>
            </a:r>
            <a:r>
              <a:rPr lang="es-ES" i="1" dirty="0" smtClean="0">
                <a:effectLst>
                  <a:glow rad="101600">
                    <a:srgbClr val="C00000">
                      <a:alpha val="60000"/>
                    </a:srgbClr>
                  </a:glow>
                  <a:outerShdw blurRad="38100" dist="38100" dir="2700000" algn="tl">
                    <a:srgbClr val="000000">
                      <a:alpha val="43137"/>
                    </a:srgbClr>
                  </a:outerShdw>
                </a:effectLst>
              </a:rPr>
              <a:t> será nuestro punto de referencia para conocer la cueva del Moro, un ejemplo de la erosión kárstica de la montaña (el agua ácida modela la roca caliza a su paso), y las cascadas del Molino de Aso.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6000">
        <p15:prstTrans prst="fractur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nodeType="withEffect">
                                  <p:stCondLst>
                                    <p:cond delay="0"/>
                                  </p:stCondLst>
                                  <p:childTnLst>
                                    <p:animEffect transition="out" filter="barn(outHorizont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4000"/>
                                        <p:tgtEl>
                                          <p:spTgt spid="4"/>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3 Imagen" descr="fg7ij8.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1">
              <a:lumMod val="9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179512" y="193204"/>
            <a:ext cx="8712968" cy="5400599"/>
          </a:xfrm>
          <a:prstGeom prst="rect">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Rectángulo"/>
          <p:cNvSpPr/>
          <p:nvPr/>
        </p:nvSpPr>
        <p:spPr>
          <a:xfrm>
            <a:off x="467544" y="409228"/>
            <a:ext cx="8136904" cy="4896544"/>
          </a:xfrm>
          <a:prstGeom prst="rect">
            <a:avLst/>
          </a:prstGeom>
          <a:solidFill>
            <a:schemeClr val="tx1">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CuadroTexto"/>
          <p:cNvSpPr txBox="1"/>
          <p:nvPr/>
        </p:nvSpPr>
        <p:spPr>
          <a:xfrm>
            <a:off x="467544"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Puente de San </a:t>
            </a:r>
            <a:r>
              <a:rPr lang="es-ES" i="1" dirty="0" err="1" smtClean="0">
                <a:effectLst>
                  <a:glow rad="101600">
                    <a:srgbClr val="C00000">
                      <a:alpha val="60000"/>
                    </a:srgbClr>
                  </a:glow>
                  <a:outerShdw blurRad="38100" dist="38100" dir="2700000" algn="tl">
                    <a:srgbClr val="000000">
                      <a:alpha val="43137"/>
                    </a:srgbClr>
                  </a:outerShdw>
                </a:effectLst>
              </a:rPr>
              <a:t>Úrbez</a:t>
            </a:r>
            <a:r>
              <a:rPr lang="es-ES" i="1" dirty="0" smtClean="0">
                <a:effectLst>
                  <a:glow rad="101600">
                    <a:srgbClr val="C00000">
                      <a:alpha val="60000"/>
                    </a:srgbClr>
                  </a:glow>
                  <a:outerShdw blurRad="38100" dist="38100" dir="2700000" algn="tl">
                    <a:srgbClr val="000000">
                      <a:alpha val="43137"/>
                    </a:srgbClr>
                  </a:outerShdw>
                </a:effectLst>
              </a:rPr>
              <a:t>, construido en el siglo XVIII, atraviesa el río </a:t>
            </a:r>
            <a:r>
              <a:rPr lang="es-ES" i="1" dirty="0" err="1" smtClean="0">
                <a:effectLst>
                  <a:glow rad="101600">
                    <a:srgbClr val="C00000">
                      <a:alpha val="60000"/>
                    </a:srgbClr>
                  </a:glow>
                  <a:outerShdw blurRad="38100" dist="38100" dir="2700000" algn="tl">
                    <a:srgbClr val="000000">
                      <a:alpha val="43137"/>
                    </a:srgbClr>
                  </a:outerShdw>
                </a:effectLst>
              </a:rPr>
              <a:t>Bellós</a:t>
            </a:r>
            <a:r>
              <a:rPr lang="es-ES" i="1" dirty="0" smtClean="0">
                <a:effectLst>
                  <a:glow rad="101600">
                    <a:srgbClr val="C00000">
                      <a:alpha val="60000"/>
                    </a:srgbClr>
                  </a:glow>
                  <a:outerShdw blurRad="38100" dist="38100" dir="2700000" algn="tl">
                    <a:srgbClr val="000000">
                      <a:alpha val="43137"/>
                    </a:srgbClr>
                  </a:outerShdw>
                </a:effectLst>
              </a:rPr>
              <a:t> desde 30 metros de altura y es el inicio de una de las rutas más populares por el cañón de </a:t>
            </a:r>
            <a:r>
              <a:rPr lang="es-ES" i="1" dirty="0" err="1" smtClean="0">
                <a:effectLst>
                  <a:glow rad="101600">
                    <a:srgbClr val="C00000">
                      <a:alpha val="60000"/>
                    </a:srgbClr>
                  </a:glow>
                  <a:outerShdw blurRad="38100" dist="38100" dir="2700000" algn="tl">
                    <a:srgbClr val="000000">
                      <a:alpha val="43137"/>
                    </a:srgbClr>
                  </a:outerShdw>
                </a:effectLst>
              </a:rPr>
              <a:t>Añisclo</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flip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3500"/>
                                        <p:tgtEl>
                                          <p:spTgt spid="7"/>
                                        </p:tgtEl>
                                      </p:cBhvr>
                                    </p:animEffect>
                                    <p:set>
                                      <p:cBhvr>
                                        <p:cTn id="7" dur="1" fill="hold">
                                          <p:stCondLst>
                                            <p:cond delay="34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500"/>
                                        <p:tgtEl>
                                          <p:spTgt spid="6"/>
                                        </p:tgtEl>
                                      </p:cBhvr>
                                    </p:animEffect>
                                    <p:set>
                                      <p:cBhvr>
                                        <p:cTn id="10" dur="1" fill="hold">
                                          <p:stCondLst>
                                            <p:cond delay="34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500"/>
                                        <p:tgtEl>
                                          <p:spTgt spid="5"/>
                                        </p:tgtEl>
                                      </p:cBhvr>
                                    </p:animEffect>
                                    <p:set>
                                      <p:cBhvr>
                                        <p:cTn id="13" dur="1" fill="hold">
                                          <p:stCondLst>
                                            <p:cond delay="3499"/>
                                          </p:stCondLst>
                                        </p:cTn>
                                        <p:tgtEl>
                                          <p:spTgt spid="5"/>
                                        </p:tgtEl>
                                        <p:attrNameLst>
                                          <p:attrName>style.visibility</p:attrName>
                                        </p:attrNameLst>
                                      </p:cBhvr>
                                      <p:to>
                                        <p:strVal val="hidden"/>
                                      </p:to>
                                    </p:set>
                                  </p:childTnLst>
                                </p:cTn>
                              </p:par>
                              <p:par>
                                <p:cTn id="14" presetID="3" presetClass="entr" presetSubtype="5" fill="hold" nodeType="withEffect">
                                  <p:stCondLst>
                                    <p:cond delay="0"/>
                                  </p:stCondLst>
                                  <p:childTnLst>
                                    <p:set>
                                      <p:cBhvr>
                                        <p:cTn id="15" dur="1" fill="hold">
                                          <p:stCondLst>
                                            <p:cond delay="0"/>
                                          </p:stCondLst>
                                        </p:cTn>
                                        <p:tgtEl>
                                          <p:spTgt spid="21506"/>
                                        </p:tgtEl>
                                        <p:attrNameLst>
                                          <p:attrName>style.visibility</p:attrName>
                                        </p:attrNameLst>
                                      </p:cBhvr>
                                      <p:to>
                                        <p:strVal val="visible"/>
                                      </p:to>
                                    </p:set>
                                    <p:animEffect transition="in" filter="blinds(vertical)">
                                      <p:cBhvr>
                                        <p:cTn id="16" dur="4000"/>
                                        <p:tgtEl>
                                          <p:spTgt spid="21506"/>
                                        </p:tgtEl>
                                      </p:cBhvr>
                                    </p:animEffect>
                                  </p:childTnLst>
                                </p:cTn>
                              </p:par>
                              <p:par>
                                <p:cTn id="17" presetID="13" presetClass="entr" presetSubtype="32" fill="hold" nodeType="withEffect">
                                  <p:stCondLst>
                                    <p:cond delay="0"/>
                                  </p:stCondLst>
                                  <p:childTnLst>
                                    <p:set>
                                      <p:cBhvr>
                                        <p:cTn id="18" dur="1" fill="hold">
                                          <p:stCondLst>
                                            <p:cond delay="0"/>
                                          </p:stCondLst>
                                        </p:cTn>
                                        <p:tgtEl>
                                          <p:spTgt spid="21506"/>
                                        </p:tgtEl>
                                        <p:attrNameLst>
                                          <p:attrName>style.visibility</p:attrName>
                                        </p:attrNameLst>
                                      </p:cBhvr>
                                      <p:to>
                                        <p:strVal val="visible"/>
                                      </p:to>
                                    </p:set>
                                    <p:animEffect transition="in" filter="plus(out)">
                                      <p:cBhvr>
                                        <p:cTn id="19" dur="4000"/>
                                        <p:tgtEl>
                                          <p:spTgt spid="21506"/>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olor 01.jpg"/>
          <p:cNvPicPr>
            <a:picLocks noChangeAspect="1"/>
          </p:cNvPicPr>
          <p:nvPr/>
        </p:nvPicPr>
        <p:blipFill>
          <a:blip r:embed="rId2" cstate="print"/>
          <a:stretch>
            <a:fillRect/>
          </a:stretch>
        </p:blipFill>
        <p:spPr bwMode="auto">
          <a:xfrm flipH="1">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3 Marcador de contenido" descr="11_1749771_24.jpg"/>
          <p:cNvPicPr>
            <a:picLocks noGrp="1" noChangeAspect="1"/>
          </p:cNvPicPr>
          <p:nvPr>
            <p:ph idx="1"/>
          </p:nvPr>
        </p:nvPicPr>
        <p:blipFill>
          <a:blip r:embed="rId2"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11560"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impresionante cascada de </a:t>
            </a:r>
            <a:r>
              <a:rPr lang="es-ES" i="1" dirty="0" err="1" smtClean="0">
                <a:effectLst>
                  <a:glow rad="101600">
                    <a:srgbClr val="C00000">
                      <a:alpha val="60000"/>
                    </a:srgbClr>
                  </a:glow>
                  <a:outerShdw blurRad="38100" dist="38100" dir="2700000" algn="tl">
                    <a:srgbClr val="000000">
                      <a:alpha val="43137"/>
                    </a:srgbClr>
                  </a:outerShdw>
                </a:effectLst>
              </a:rPr>
              <a:t>Fuenblanca</a:t>
            </a:r>
            <a:r>
              <a:rPr lang="es-ES" i="1" dirty="0" smtClean="0">
                <a:effectLst>
                  <a:glow rad="101600">
                    <a:srgbClr val="C00000">
                      <a:alpha val="60000"/>
                    </a:srgbClr>
                  </a:glow>
                  <a:outerShdw blurRad="38100" dist="38100" dir="2700000" algn="tl">
                    <a:srgbClr val="000000">
                      <a:alpha val="43137"/>
                    </a:srgbClr>
                  </a:outerShdw>
                </a:effectLst>
              </a:rPr>
              <a:t> (a cinco horas de camino desde la ermita) es otro imprescindible dentro de este listado de visitas imprescindibles.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flip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2/3*#ppt_w"/>
                                          </p:val>
                                        </p:tav>
                                        <p:tav tm="100000">
                                          <p:val>
                                            <p:strVal val="#ppt_w"/>
                                          </p:val>
                                        </p:tav>
                                      </p:tavLst>
                                    </p:anim>
                                    <p:anim calcmode="lin" valueType="num">
                                      <p:cBhvr>
                                        <p:cTn id="8" dur="4000" fill="hold"/>
                                        <p:tgtEl>
                                          <p:spTgt spid="6"/>
                                        </p:tgtEl>
                                        <p:attrNameLst>
                                          <p:attrName>ppt_h</p:attrName>
                                        </p:attrNameLst>
                                      </p:cBhvr>
                                      <p:tavLst>
                                        <p:tav tm="0">
                                          <p:val>
                                            <p:strVal val="2/3*#ppt_h"/>
                                          </p:val>
                                        </p:tav>
                                        <p:tav tm="100000">
                                          <p:val>
                                            <p:strVal val="#ppt_h"/>
                                          </p:val>
                                        </p:tav>
                                      </p:tavLst>
                                    </p:anim>
                                  </p:childTnLst>
                                </p:cTn>
                              </p:par>
                              <p:par>
                                <p:cTn id="9" presetID="10"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4000"/>
                                        <p:tgtEl>
                                          <p:spTgt spid="6"/>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4000" fill="hold"/>
                                        <p:tgtEl>
                                          <p:spTgt spid="10"/>
                                        </p:tgtEl>
                                        <p:attrNameLst>
                                          <p:attrName>ppt_w</p:attrName>
                                        </p:attrNameLst>
                                      </p:cBhvr>
                                      <p:tavLst>
                                        <p:tav tm="0">
                                          <p:val>
                                            <p:strVal val="4/3*#ppt_w"/>
                                          </p:val>
                                        </p:tav>
                                        <p:tav tm="100000">
                                          <p:val>
                                            <p:strVal val="#ppt_w"/>
                                          </p:val>
                                        </p:tav>
                                      </p:tavLst>
                                    </p:anim>
                                    <p:anim calcmode="lin" valueType="num">
                                      <p:cBhvr>
                                        <p:cTn id="15" dur="4000" fill="hold"/>
                                        <p:tgtEl>
                                          <p:spTgt spid="10"/>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4000"/>
                                        <p:tgtEl>
                                          <p:spTgt spid="10"/>
                                        </p:tgtEl>
                                      </p:cBhvr>
                                    </p:animEffect>
                                    <p:anim calcmode="lin" valueType="num">
                                      <p:cBhvr>
                                        <p:cTn id="19" dur="4000" fill="hold"/>
                                        <p:tgtEl>
                                          <p:spTgt spid="10"/>
                                        </p:tgtEl>
                                        <p:attrNameLst>
                                          <p:attrName>ppt_x</p:attrName>
                                        </p:attrNameLst>
                                      </p:cBhvr>
                                      <p:tavLst>
                                        <p:tav tm="0">
                                          <p:val>
                                            <p:strVal val="#ppt_x"/>
                                          </p:val>
                                        </p:tav>
                                        <p:tav tm="100000">
                                          <p:val>
                                            <p:strVal val="#ppt_x"/>
                                          </p:val>
                                        </p:tav>
                                      </p:tavLst>
                                    </p:anim>
                                    <p:anim calcmode="lin" valueType="num">
                                      <p:cBhvr>
                                        <p:cTn id="20" dur="4000" fill="hold"/>
                                        <p:tgtEl>
                                          <p:spTgt spid="10"/>
                                        </p:tgtEl>
                                        <p:attrNameLst>
                                          <p:attrName>ppt_y</p:attrName>
                                        </p:attrNameLst>
                                      </p:cBhvr>
                                      <p:tavLst>
                                        <p:tav tm="0">
                                          <p:val>
                                            <p:strVal val="#ppt_y+.1"/>
                                          </p:val>
                                        </p:tav>
                                        <p:tav tm="100000">
                                          <p:val>
                                            <p:strVal val="#ppt_y"/>
                                          </p:val>
                                        </p:tav>
                                      </p:tavLst>
                                    </p:anim>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693430.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357188" y="4227513"/>
            <a:ext cx="3714750" cy="52228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sz="2800">
                <a:effectLst>
                  <a:outerShdw blurRad="38100" dist="38100" dir="2700000" algn="tl">
                    <a:srgbClr val="1F497D"/>
                  </a:outerShdw>
                </a:effectLst>
                <a:latin typeface="Harrington" pitchFamily="82" charset="0"/>
              </a:rPr>
              <a:t>   </a:t>
            </a:r>
            <a:endParaRPr lang="es-ES" sz="2800">
              <a:latin typeface="Calibri" pitchFamily="34" charset="0"/>
            </a:endParaRPr>
          </a:p>
        </p:txBody>
      </p:sp>
      <p:pic>
        <p:nvPicPr>
          <p:cNvPr id="10" name="Picture 7" descr="Color 07"/>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si lo que os gusta son los pueblecitos con encanto, de esos donde sirven chuletas bañadas de grasa en una hogaza de pan, el parque está llenito de ellos. </a:t>
            </a:r>
            <a:r>
              <a:rPr lang="es-ES" i="1" dirty="0" err="1" smtClean="0">
                <a:effectLst>
                  <a:glow rad="101600">
                    <a:srgbClr val="C00000">
                      <a:alpha val="60000"/>
                    </a:srgbClr>
                  </a:glow>
                  <a:outerShdw blurRad="38100" dist="38100" dir="2700000" algn="tl">
                    <a:srgbClr val="000000">
                      <a:alpha val="43137"/>
                    </a:srgbClr>
                  </a:outerShdw>
                </a:effectLst>
              </a:rPr>
              <a:t>Torla</a:t>
            </a:r>
            <a:r>
              <a:rPr lang="es-ES" i="1" dirty="0" smtClean="0">
                <a:effectLst>
                  <a:glow rad="101600">
                    <a:srgbClr val="C00000">
                      <a:alpha val="60000"/>
                    </a:srgbClr>
                  </a:glow>
                  <a:outerShdw blurRad="38100" dist="38100" dir="2700000" algn="tl">
                    <a:srgbClr val="000000">
                      <a:alpha val="43137"/>
                    </a:srgbClr>
                  </a:outerShdw>
                </a:effectLst>
              </a:rPr>
              <a:t>, ideal para hospedarse antes de emprender la Cola de Caballo.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flip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4000"/>
                                        <p:tgtEl>
                                          <p:spTgt spid="10"/>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10"/>
                                        </p:tgtEl>
                                        <p:attrNameLst>
                                          <p:attrName>style.visibility</p:attrName>
                                        </p:attrNameLst>
                                      </p:cBhvr>
                                      <p:to>
                                        <p:strVal val="visible"/>
                                      </p:to>
                                    </p:set>
                                    <p:anim calcmode="lin" valueType="num">
                                      <p:cBhvr>
                                        <p:cTn id="17" dur="4000" fill="hold"/>
                                        <p:tgtEl>
                                          <p:spTgt spid="10"/>
                                        </p:tgtEl>
                                        <p:attrNameLst>
                                          <p:attrName>ppt_w</p:attrName>
                                        </p:attrNameLst>
                                      </p:cBhvr>
                                      <p:tavLst>
                                        <p:tav tm="0">
                                          <p:val>
                                            <p:strVal val="4/3*#ppt_w"/>
                                          </p:val>
                                        </p:tav>
                                        <p:tav tm="100000">
                                          <p:val>
                                            <p:strVal val="#ppt_w"/>
                                          </p:val>
                                        </p:tav>
                                      </p:tavLst>
                                    </p:anim>
                                    <p:anim calcmode="lin" valueType="num">
                                      <p:cBhvr>
                                        <p:cTn id="18" dur="4000" fill="hold"/>
                                        <p:tgtEl>
                                          <p:spTgt spid="10"/>
                                        </p:tgtEl>
                                        <p:attrNameLst>
                                          <p:attrName>ppt_h</p:attrName>
                                        </p:attrNameLst>
                                      </p:cBhvr>
                                      <p:tavLst>
                                        <p:tav tm="0">
                                          <p:val>
                                            <p:strVal val="4/3*#ppt_h"/>
                                          </p:val>
                                        </p:tav>
                                        <p:tav tm="100000">
                                          <p:val>
                                            <p:strVal val="#ppt_h"/>
                                          </p:val>
                                        </p:tav>
                                      </p:tavLst>
                                    </p:anim>
                                  </p:childTnLst>
                                </p:cTn>
                              </p:par>
                            </p:childTnLst>
                          </p:cTn>
                        </p:par>
                        <p:par>
                          <p:cTn id="19" fill="hold">
                            <p:stCondLst>
                              <p:cond delay="6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www_360z_net-039-615x388 - copia.jpg"/>
          <p:cNvPicPr>
            <a:picLocks noGrp="1" noChangeAspect="1"/>
          </p:cNvPicPr>
          <p:nvPr>
            <p:ph idx="1"/>
          </p:nvPr>
        </p:nvPicPr>
        <p:blipFill>
          <a:blip r:embed="rId2" cstate="print"/>
          <a:stretch>
            <a:fillRect/>
          </a:stretch>
        </p:blipFill>
        <p:spPr>
          <a:xfrm>
            <a:off x="0" y="-382860"/>
            <a:ext cx="9144000" cy="648072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accent3">
              <a:lumMod val="60000"/>
              <a:lumOff val="4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395536" y="337220"/>
            <a:ext cx="8352928" cy="4968552"/>
          </a:xfrm>
          <a:prstGeom prst="rect">
            <a:avLst/>
          </a:prstGeom>
          <a:solidFill>
            <a:schemeClr val="accent3">
              <a:lumMod val="7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467544" y="4585692"/>
            <a:ext cx="8280920" cy="923330"/>
          </a:xfrm>
          <a:prstGeom prst="rect">
            <a:avLst/>
          </a:prstGeom>
          <a:noFill/>
        </p:spPr>
        <p:txBody>
          <a:bodyPr wrap="square" rtlCol="0">
            <a:spAutoFit/>
          </a:bodyPr>
          <a:lstStyle/>
          <a:p>
            <a:r>
              <a:rPr lang="es-ES" dirty="0" smtClean="0">
                <a:effectLst>
                  <a:glow rad="101600">
                    <a:srgbClr val="C00000">
                      <a:alpha val="60000"/>
                    </a:srgbClr>
                  </a:glow>
                </a:effectLst>
              </a:rPr>
              <a:t>Es un pueblo de piedra y balcones floridos que podría pasar por un escenario de los Siete Reinos. O Broto, junto al río Ara. O </a:t>
            </a:r>
            <a:r>
              <a:rPr lang="es-ES" dirty="0" err="1" smtClean="0">
                <a:effectLst>
                  <a:glow rad="101600">
                    <a:srgbClr val="C00000">
                      <a:alpha val="60000"/>
                    </a:srgbClr>
                  </a:glow>
                </a:effectLst>
              </a:rPr>
              <a:t>Buesa</a:t>
            </a:r>
            <a:r>
              <a:rPr lang="es-ES" dirty="0" smtClean="0">
                <a:effectLst>
                  <a:glow rad="101600">
                    <a:srgbClr val="C00000">
                      <a:alpha val="60000"/>
                    </a:srgbClr>
                  </a:glow>
                </a:effectLst>
              </a:rPr>
              <a:t>, desde donde admirar el Cañón de </a:t>
            </a:r>
            <a:r>
              <a:rPr lang="es-ES" dirty="0" err="1" smtClean="0">
                <a:effectLst>
                  <a:glow rad="101600">
                    <a:srgbClr val="C00000">
                      <a:alpha val="60000"/>
                    </a:srgbClr>
                  </a:glow>
                </a:effectLst>
              </a:rPr>
              <a:t>Añisco</a:t>
            </a:r>
            <a:r>
              <a:rPr lang="es-ES" dirty="0" smtClean="0">
                <a:effectLst>
                  <a:glow rad="101600">
                    <a:srgbClr val="C00000">
                      <a:alpha val="60000"/>
                    </a:srgbClr>
                  </a:glow>
                </a:effectLst>
              </a:rPr>
              <a:t> mientras tomamos un vinito de recompensa.</a:t>
            </a:r>
            <a:endParaRPr lang="es-ES"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flip dir="l"/>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nodeType="withEffect">
                                  <p:stCondLst>
                                    <p:cond delay="0"/>
                                  </p:stCondLst>
                                  <p:childTnLst>
                                    <p:animEffect transition="out" filter="barn(outHorizont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2/3*#ppt_w"/>
                                          </p:val>
                                        </p:tav>
                                        <p:tav tm="100000">
                                          <p:val>
                                            <p:strVal val="#ppt_w"/>
                                          </p:val>
                                        </p:tav>
                                      </p:tavLst>
                                    </p:anim>
                                    <p:anim calcmode="lin" valueType="num">
                                      <p:cBhvr>
                                        <p:cTn id="14" dur="4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62028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uadroTexto"/>
          <p:cNvSpPr txBox="1"/>
          <p:nvPr/>
        </p:nvSpPr>
        <p:spPr>
          <a:xfrm>
            <a:off x="611560"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Siempre viene bien a la circulación. Cada uno sabe cuál es su plan secreto para llegar a los 100 años. El Parque Nacional de </a:t>
            </a:r>
            <a:r>
              <a:rPr lang="es-ES" i="1" dirty="0" err="1" smtClean="0">
                <a:effectLst>
                  <a:glow rad="101600">
                    <a:srgbClr val="C00000">
                      <a:alpha val="60000"/>
                    </a:srgbClr>
                  </a:glow>
                  <a:outerShdw blurRad="38100" dist="38100" dir="2700000" algn="tl">
                    <a:srgbClr val="000000">
                      <a:alpha val="43137"/>
                    </a:srgbClr>
                  </a:outerShdw>
                </a:effectLst>
              </a:rPr>
              <a:t>Ordesa</a:t>
            </a:r>
            <a:r>
              <a:rPr lang="es-ES" i="1" dirty="0" smtClean="0">
                <a:effectLst>
                  <a:glow rad="101600">
                    <a:srgbClr val="C00000">
                      <a:alpha val="60000"/>
                    </a:srgbClr>
                  </a:glow>
                  <a:outerShdw blurRad="38100" dist="38100" dir="2700000" algn="tl">
                    <a:srgbClr val="000000">
                      <a:alpha val="43137"/>
                    </a:srgbClr>
                  </a:outerShdw>
                </a:effectLst>
              </a:rPr>
              <a:t> y Monte Perdido tiene el suyo propio.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gallery dir="l"/>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4000"/>
                                        <p:tgtEl>
                                          <p:spTgt spid="6"/>
                                        </p:tgtEl>
                                        <p:attrNameLst>
                                          <p:attrName>ppt_x</p:attrName>
                                        </p:attrNameLst>
                                      </p:cBhvr>
                                      <p:tavLst>
                                        <p:tav tm="0">
                                          <p:val>
                                            <p:strVal val="ppt_x"/>
                                          </p:val>
                                        </p:tav>
                                        <p:tav tm="100000">
                                          <p:val>
                                            <p:strVal val="ppt_x+ppt_w/2"/>
                                          </p:val>
                                        </p:tav>
                                      </p:tavLst>
                                    </p:anim>
                                    <p:anim calcmode="lin" valueType="num">
                                      <p:cBhvr>
                                        <p:cTn id="16" dur="4000"/>
                                        <p:tgtEl>
                                          <p:spTgt spid="6"/>
                                        </p:tgtEl>
                                        <p:attrNameLst>
                                          <p:attrName>ppt_y</p:attrName>
                                        </p:attrNameLst>
                                      </p:cBhvr>
                                      <p:tavLst>
                                        <p:tav tm="0">
                                          <p:val>
                                            <p:strVal val="ppt_y"/>
                                          </p:val>
                                        </p:tav>
                                        <p:tav tm="100000">
                                          <p:val>
                                            <p:strVal val="ppt_y"/>
                                          </p:val>
                                        </p:tav>
                                      </p:tavLst>
                                    </p:anim>
                                    <p:anim calcmode="lin" valueType="num">
                                      <p:cBhvr>
                                        <p:cTn id="17" dur="4000"/>
                                        <p:tgtEl>
                                          <p:spTgt spid="6"/>
                                        </p:tgtEl>
                                        <p:attrNameLst>
                                          <p:attrName>ppt_w</p:attrName>
                                        </p:attrNameLst>
                                      </p:cBhvr>
                                      <p:tavLst>
                                        <p:tav tm="0">
                                          <p:val>
                                            <p:strVal val="ppt_w"/>
                                          </p:val>
                                        </p:tav>
                                        <p:tav tm="100000">
                                          <p:val>
                                            <p:fltVal val="0"/>
                                          </p:val>
                                        </p:tav>
                                      </p:tavLst>
                                    </p:anim>
                                    <p:anim calcmode="lin" valueType="num">
                                      <p:cBhvr>
                                        <p:cTn id="18" dur="4000"/>
                                        <p:tgtEl>
                                          <p:spTgt spid="6"/>
                                        </p:tgtEl>
                                        <p:attrNameLst>
                                          <p:attrName>ppt_h</p:attrName>
                                        </p:attrNameLst>
                                      </p:cBhvr>
                                      <p:tavLst>
                                        <p:tav tm="0">
                                          <p:val>
                                            <p:strVal val="ppt_h"/>
                                          </p:val>
                                        </p:tav>
                                        <p:tav tm="100000">
                                          <p:val>
                                            <p:strVal val="ppt_h"/>
                                          </p:val>
                                        </p:tav>
                                      </p:tavLst>
                                    </p:anim>
                                    <p:set>
                                      <p:cBhvr>
                                        <p:cTn id="19" dur="1" fill="hold">
                                          <p:stCondLst>
                                            <p:cond delay="3999"/>
                                          </p:stCondLst>
                                        </p:cTn>
                                        <p:tgtEl>
                                          <p:spTgt spid="6"/>
                                        </p:tgtEl>
                                        <p:attrNameLst>
                                          <p:attrName>style.visibility</p:attrName>
                                        </p:attrNameLst>
                                      </p:cBhvr>
                                      <p:to>
                                        <p:strVal val="hidden"/>
                                      </p:to>
                                    </p:set>
                                  </p:childTnLst>
                                </p:cTn>
                              </p:par>
                              <p:par>
                                <p:cTn id="20" presetID="8" presetClass="exit" presetSubtype="32" fill="hold" grpId="1" nodeType="withEffect">
                                  <p:stCondLst>
                                    <p:cond delay="0"/>
                                  </p:stCondLst>
                                  <p:childTnLst>
                                    <p:animEffect transition="out" filter="diamond(out)">
                                      <p:cBhvr>
                                        <p:cTn id="21" dur="4000"/>
                                        <p:tgtEl>
                                          <p:spTgt spid="6"/>
                                        </p:tgtEl>
                                      </p:cBhvr>
                                    </p:animEffect>
                                    <p:set>
                                      <p:cBhvr>
                                        <p:cTn id="22" dur="1" fill="hold">
                                          <p:stCondLst>
                                            <p:cond delay="3999"/>
                                          </p:stCondLst>
                                        </p:cTn>
                                        <p:tgtEl>
                                          <p:spTgt spid="6"/>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4000" fill="hold"/>
                                        <p:tgtEl>
                                          <p:spTgt spid="4"/>
                                        </p:tgtEl>
                                        <p:attrNameLst>
                                          <p:attrName>ppt_w</p:attrName>
                                        </p:attrNameLst>
                                      </p:cBhvr>
                                      <p:tavLst>
                                        <p:tav tm="0">
                                          <p:val>
                                            <p:strVal val="4/3*#ppt_w"/>
                                          </p:val>
                                        </p:tav>
                                        <p:tav tm="100000">
                                          <p:val>
                                            <p:strVal val="#ppt_w"/>
                                          </p:val>
                                        </p:tav>
                                      </p:tavLst>
                                    </p:anim>
                                    <p:anim calcmode="lin" valueType="num">
                                      <p:cBhvr>
                                        <p:cTn id="26" dur="4000" fill="hold"/>
                                        <p:tgtEl>
                                          <p:spTgt spid="4"/>
                                        </p:tgtEl>
                                        <p:attrNameLst>
                                          <p:attrName>ppt_h</p:attrName>
                                        </p:attrNameLst>
                                      </p:cBhvr>
                                      <p:tavLst>
                                        <p:tav tm="0">
                                          <p:val>
                                            <p:strVal val="4/3*#ppt_h"/>
                                          </p:val>
                                        </p:tav>
                                        <p:tav tm="100000">
                                          <p:val>
                                            <p:strVal val="#ppt_h"/>
                                          </p:val>
                                        </p:tav>
                                      </p:tavLst>
                                    </p:anim>
                                  </p:childTnLst>
                                </p:cTn>
                              </p:par>
                              <p:par>
                                <p:cTn id="27" presetID="13"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plus(out)">
                                      <p:cBhvr>
                                        <p:cTn id="29" dur="4000"/>
                                        <p:tgtEl>
                                          <p:spTgt spid="4"/>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07726.jpg"/>
          <p:cNvPicPr>
            <a:picLocks noChangeAspect="1"/>
          </p:cNvPicPr>
          <p:nvPr/>
        </p:nvPicPr>
        <p:blipFill>
          <a:blip r:embed="rId2" cstate="print"/>
          <a:stretch>
            <a:fillRect/>
          </a:stretch>
        </p:blipFill>
        <p:spPr bwMode="auto">
          <a:xfrm>
            <a:off x="0" y="-454868"/>
            <a:ext cx="9144000" cy="648072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tx1">
              <a:lumMod val="9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tx1">
              <a:lumMod val="9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323528"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a:t>
            </a:r>
            <a:r>
              <a:rPr lang="es-ES" i="1" dirty="0" err="1" smtClean="0">
                <a:effectLst>
                  <a:glow rad="101600">
                    <a:srgbClr val="C00000">
                      <a:alpha val="60000"/>
                    </a:srgbClr>
                  </a:glow>
                  <a:outerShdw blurRad="38100" dist="38100" dir="2700000" algn="tl">
                    <a:srgbClr val="000000">
                      <a:alpha val="43137"/>
                    </a:srgbClr>
                  </a:outerShdw>
                </a:effectLst>
              </a:rPr>
              <a:t>Ordesa</a:t>
            </a:r>
            <a:r>
              <a:rPr lang="es-ES" i="1" dirty="0" smtClean="0">
                <a:effectLst>
                  <a:glow rad="101600">
                    <a:srgbClr val="C00000">
                      <a:alpha val="60000"/>
                    </a:srgbClr>
                  </a:glow>
                  <a:outerShdw blurRad="38100" dist="38100" dir="2700000" algn="tl">
                    <a:srgbClr val="000000">
                      <a:alpha val="43137"/>
                    </a:srgbClr>
                  </a:outerShdw>
                </a:effectLst>
              </a:rPr>
              <a:t> no todo es como un último capítulo de temporada de Juego de Tronos. También hay sendas hacia cucos miradores y pueblecitos donde poder darse un festín en un bar rústico.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gallery dir="l"/>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4000"/>
                                        <p:tgtEl>
                                          <p:spTgt spid="4"/>
                                        </p:tgtEl>
                                      </p:cBhvr>
                                    </p:animEffect>
                                  </p:childTnLst>
                                </p:cTn>
                              </p:par>
                              <p:par>
                                <p:cTn id="14" presetID="16" presetClass="entr" presetSubtype="4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Horizontal)">
                                      <p:cBhvr>
                                        <p:cTn id="16" dur="4000"/>
                                        <p:tgtEl>
                                          <p:spTgt spid="4"/>
                                        </p:tgtEl>
                                      </p:cBhvr>
                                    </p:animEffect>
                                  </p:childTnLst>
                                </p:cTn>
                              </p:par>
                              <p:par>
                                <p:cTn id="17" presetID="55"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strVal val="#ppt_w*0.70"/>
                                          </p:val>
                                        </p:tav>
                                        <p:tav tm="100000">
                                          <p:val>
                                            <p:strVal val="#ppt_w"/>
                                          </p:val>
                                        </p:tav>
                                      </p:tavLst>
                                    </p:anim>
                                    <p:anim calcmode="lin" valueType="num">
                                      <p:cBhvr>
                                        <p:cTn id="20" dur="4000" fill="hold"/>
                                        <p:tgtEl>
                                          <p:spTgt spid="4"/>
                                        </p:tgtEl>
                                        <p:attrNameLst>
                                          <p:attrName>ppt_h</p:attrName>
                                        </p:attrNameLst>
                                      </p:cBhvr>
                                      <p:tavLst>
                                        <p:tav tm="0">
                                          <p:val>
                                            <p:strVal val="#ppt_h"/>
                                          </p:val>
                                        </p:tav>
                                        <p:tav tm="100000">
                                          <p:val>
                                            <p:strVal val="#ppt_h"/>
                                          </p:val>
                                        </p:tav>
                                      </p:tavLst>
                                    </p:anim>
                                    <p:animEffect transition="in" filter="fade">
                                      <p:cBhvr>
                                        <p:cTn id="21" dur="4000"/>
                                        <p:tgtEl>
                                          <p:spTgt spid="4"/>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9144000" cy="5715000"/>
          </a:xfrm>
          <a:prstGeom prst="rect">
            <a:avLst/>
          </a:prstGeom>
          <a:solidFill>
            <a:schemeClr val="bg2">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bg2">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Rectángulo"/>
          <p:cNvSpPr/>
          <p:nvPr/>
        </p:nvSpPr>
        <p:spPr>
          <a:xfrm>
            <a:off x="0" y="0"/>
            <a:ext cx="9144000" cy="5715000"/>
          </a:xfrm>
          <a:prstGeom prst="rect">
            <a:avLst/>
          </a:prstGeom>
          <a:solidFill>
            <a:schemeClr val="bg2">
              <a:lumMod val="20000"/>
              <a:lumOff val="8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tx1">
              <a:lumMod val="9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10" name="9 Imagen" descr="42 Plaza Mayor de Aínsa.jpg"/>
          <p:cNvPicPr>
            <a:picLocks noChangeAspect="1"/>
          </p:cNvPicPr>
          <p:nvPr/>
        </p:nvPicPr>
        <p:blipFill>
          <a:blip r:embed="rId2" cstate="print"/>
          <a:stretch>
            <a:fillRect/>
          </a:stretch>
        </p:blipFill>
        <p:spPr>
          <a:xfrm>
            <a:off x="0" y="0"/>
            <a:ext cx="9143999"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un pueblo muy visitado que está a la entrada del valle es</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Torla</a:t>
            </a:r>
            <a:r>
              <a:rPr lang="es-ES" i="1" dirty="0" smtClean="0">
                <a:effectLst>
                  <a:glow rad="101600">
                    <a:srgbClr val="C00000">
                      <a:alpha val="60000"/>
                    </a:srgbClr>
                  </a:glow>
                  <a:outerShdw blurRad="38100" dist="38100" dir="2700000" algn="tl">
                    <a:srgbClr val="000000">
                      <a:alpha val="43137"/>
                    </a:srgbClr>
                  </a:outerShdw>
                </a:effectLst>
              </a:rPr>
              <a:t> que por cierto no está muy lejos de </a:t>
            </a:r>
            <a:r>
              <a:rPr lang="es-ES" b="1" i="1" dirty="0" smtClean="0">
                <a:effectLst>
                  <a:glow rad="101600">
                    <a:srgbClr val="C00000">
                      <a:alpha val="60000"/>
                    </a:srgbClr>
                  </a:glow>
                  <a:outerShdw blurRad="38100" dist="38100" dir="2700000" algn="tl">
                    <a:srgbClr val="000000">
                      <a:alpha val="43137"/>
                    </a:srgbClr>
                  </a:outerShdw>
                </a:effectLst>
              </a:rPr>
              <a:t>Broto</a:t>
            </a:r>
            <a:r>
              <a:rPr lang="es-ES" i="1" dirty="0" smtClean="0">
                <a:effectLst>
                  <a:glow rad="101600">
                    <a:srgbClr val="C00000">
                      <a:alpha val="60000"/>
                    </a:srgbClr>
                  </a:glow>
                  <a:outerShdw blurRad="38100" dist="38100" dir="2700000" algn="tl">
                    <a:srgbClr val="000000">
                      <a:alpha val="43137"/>
                    </a:srgbClr>
                  </a:outerShdw>
                </a:effectLst>
              </a:rPr>
              <a:t>. Definitivamente un pueblo encantador típicamente pirenaico y proporciona para todos los turistas que visitan el parque los servicios necesarios para que disfrute de su </a:t>
            </a:r>
            <a:r>
              <a:rPr lang="es-ES" i="1" dirty="0" smtClean="0">
                <a:effectLst>
                  <a:glow rad="101600">
                    <a:srgbClr val="C00000">
                      <a:alpha val="60000"/>
                    </a:srgbClr>
                  </a:glow>
                  <a:outerShdw blurRad="38100" dist="38100" dir="2700000" algn="tl">
                    <a:srgbClr val="000000">
                      <a:alpha val="43137"/>
                    </a:srgbClr>
                  </a:outerShdw>
                </a:effectLst>
              </a:rPr>
              <a:t>estancia.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gallery dir="l"/>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withEffect">
                                  <p:stCondLst>
                                    <p:cond delay="30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3000"/>
                                        <p:tgtEl>
                                          <p:spTgt spid="5"/>
                                        </p:tgtEl>
                                      </p:cBhvr>
                                    </p:animEffect>
                                  </p:childTnLst>
                                </p:cTn>
                              </p:par>
                              <p:par>
                                <p:cTn id="8" presetID="21" presetClass="entr" presetSubtype="1" fill="hold" grpId="0"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wheel(1)">
                                      <p:cBhvr>
                                        <p:cTn id="10" dur="3000"/>
                                        <p:tgtEl>
                                          <p:spTgt spid="6"/>
                                        </p:tgtEl>
                                      </p:cBhvr>
                                    </p:animEffect>
                                  </p:childTnLst>
                                </p:cTn>
                              </p:par>
                              <p:par>
                                <p:cTn id="11" presetID="21" presetClass="entr" presetSubtype="1" fill="hold" grpId="0" nodeType="withEffect">
                                  <p:stCondLst>
                                    <p:cond delay="800"/>
                                  </p:stCondLst>
                                  <p:childTnLst>
                                    <p:set>
                                      <p:cBhvr>
                                        <p:cTn id="12" dur="1" fill="hold">
                                          <p:stCondLst>
                                            <p:cond delay="0"/>
                                          </p:stCondLst>
                                        </p:cTn>
                                        <p:tgtEl>
                                          <p:spTgt spid="7"/>
                                        </p:tgtEl>
                                        <p:attrNameLst>
                                          <p:attrName>style.visibility</p:attrName>
                                        </p:attrNameLst>
                                      </p:cBhvr>
                                      <p:to>
                                        <p:strVal val="visible"/>
                                      </p:to>
                                    </p:set>
                                    <p:animEffect transition="in" filter="wheel(1)">
                                      <p:cBhvr>
                                        <p:cTn id="13" dur="3000"/>
                                        <p:tgtEl>
                                          <p:spTgt spid="7"/>
                                        </p:tgtEl>
                                      </p:cBhvr>
                                    </p:animEffect>
                                  </p:childTnLst>
                                </p:cTn>
                              </p:par>
                              <p:par>
                                <p:cTn id="14" presetID="21" presetClass="entr" presetSubtype="1" fill="hold" grpId="0" nodeType="withEffect">
                                  <p:stCondLst>
                                    <p:cond delay="1000"/>
                                  </p:stCondLst>
                                  <p:childTnLst>
                                    <p:set>
                                      <p:cBhvr>
                                        <p:cTn id="15" dur="1" fill="hold">
                                          <p:stCondLst>
                                            <p:cond delay="0"/>
                                          </p:stCondLst>
                                        </p:cTn>
                                        <p:tgtEl>
                                          <p:spTgt spid="8"/>
                                        </p:tgtEl>
                                        <p:attrNameLst>
                                          <p:attrName>style.visibility</p:attrName>
                                        </p:attrNameLst>
                                      </p:cBhvr>
                                      <p:to>
                                        <p:strVal val="visible"/>
                                      </p:to>
                                    </p:set>
                                    <p:animEffect transition="in" filter="wheel(1)">
                                      <p:cBhvr>
                                        <p:cTn id="16" dur="3000"/>
                                        <p:tgtEl>
                                          <p:spTgt spid="8"/>
                                        </p:tgtEl>
                                      </p:cBhvr>
                                    </p:animEffect>
                                  </p:childTnLst>
                                </p:cTn>
                              </p:par>
                              <p:par>
                                <p:cTn id="17" presetID="8" presetClass="emph" presetSubtype="0" fill="hold" nodeType="withEffect">
                                  <p:stCondLst>
                                    <p:cond delay="0"/>
                                  </p:stCondLst>
                                  <p:childTnLst>
                                    <p:animRot by="21600000">
                                      <p:cBhvr>
                                        <p:cTn id="18" dur="3000" fill="hold"/>
                                        <p:tgtEl>
                                          <p:spTgt spid="10"/>
                                        </p:tgtEl>
                                        <p:attrNameLst>
                                          <p:attrName>r</p:attrName>
                                        </p:attrNameLst>
                                      </p:cBhvr>
                                    </p:animRot>
                                  </p:childTnLst>
                                </p:cTn>
                              </p:par>
                              <p:par>
                                <p:cTn id="19" presetID="23" presetClass="entr" presetSubtype="1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4000" fill="hold"/>
                                        <p:tgtEl>
                                          <p:spTgt spid="10"/>
                                        </p:tgtEl>
                                        <p:attrNameLst>
                                          <p:attrName>ppt_w</p:attrName>
                                        </p:attrNameLst>
                                      </p:cBhvr>
                                      <p:tavLst>
                                        <p:tav tm="0">
                                          <p:val>
                                            <p:fltVal val="0"/>
                                          </p:val>
                                        </p:tav>
                                        <p:tav tm="100000">
                                          <p:val>
                                            <p:strVal val="#ppt_w"/>
                                          </p:val>
                                        </p:tav>
                                      </p:tavLst>
                                    </p:anim>
                                    <p:anim calcmode="lin" valueType="num">
                                      <p:cBhvr>
                                        <p:cTn id="22" dur="4000" fill="hold"/>
                                        <p:tgtEl>
                                          <p:spTgt spid="10"/>
                                        </p:tgtEl>
                                        <p:attrNameLst>
                                          <p:attrName>ppt_h</p:attrName>
                                        </p:attrNameLst>
                                      </p:cBhvr>
                                      <p:tavLst>
                                        <p:tav tm="0">
                                          <p:val>
                                            <p:fltVal val="0"/>
                                          </p:val>
                                        </p:tav>
                                        <p:tav tm="100000">
                                          <p:val>
                                            <p:strVal val="#ppt_h"/>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1"/>
                                          </p:val>
                                        </p:tav>
                                        <p:tav tm="100000">
                                          <p:val>
                                            <p:strVal val="#ppt_x"/>
                                          </p:val>
                                        </p:tav>
                                      </p:tavLst>
                                    </p:anim>
                                    <p:anim calcmode="lin" valueType="num">
                                      <p:cBhvr>
                                        <p:cTn id="2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7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0"/>
            <a:ext cx="9144000" cy="5715000"/>
          </a:xfrm>
          <a:prstGeom prst="rect">
            <a:avLst/>
          </a:prstGeom>
          <a:solidFill>
            <a:schemeClr val="accent3">
              <a:lumMod val="5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0" y="0"/>
            <a:ext cx="9144000" cy="5715000"/>
          </a:xfrm>
          <a:prstGeom prst="rect">
            <a:avLst/>
          </a:prstGeom>
          <a:solidFill>
            <a:schemeClr val="accent3">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539552" y="4873724"/>
            <a:ext cx="8280920" cy="646331"/>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Ruta de las Cascadas.</a:t>
            </a:r>
            <a:r>
              <a:rPr lang="es-ES" i="1" dirty="0" smtClean="0">
                <a:effectLst>
                  <a:glow rad="101600">
                    <a:srgbClr val="C00000">
                      <a:alpha val="60000"/>
                    </a:srgbClr>
                  </a:glow>
                  <a:outerShdw blurRad="38100" dist="38100" dir="2700000" algn="tl">
                    <a:srgbClr val="000000">
                      <a:alpha val="43137"/>
                    </a:srgbClr>
                  </a:outerShdw>
                </a:effectLst>
              </a:rPr>
              <a:t> Antiguos glaciares y el río </a:t>
            </a:r>
            <a:r>
              <a:rPr lang="es-ES" i="1" dirty="0" err="1" smtClean="0">
                <a:effectLst>
                  <a:glow rad="101600">
                    <a:srgbClr val="C00000">
                      <a:alpha val="60000"/>
                    </a:srgbClr>
                  </a:glow>
                  <a:outerShdw blurRad="38100" dist="38100" dir="2700000" algn="tl">
                    <a:srgbClr val="000000">
                      <a:alpha val="43137"/>
                    </a:srgbClr>
                  </a:outerShdw>
                </a:effectLst>
              </a:rPr>
              <a:t>Arazas</a:t>
            </a:r>
            <a:r>
              <a:rPr lang="es-ES" i="1" dirty="0" smtClean="0">
                <a:effectLst>
                  <a:glow rad="101600">
                    <a:srgbClr val="C00000">
                      <a:alpha val="60000"/>
                    </a:srgbClr>
                  </a:glow>
                  <a:outerShdw blurRad="38100" dist="38100" dir="2700000" algn="tl">
                    <a:srgbClr val="000000">
                      <a:alpha val="43137"/>
                    </a:srgbClr>
                  </a:outerShdw>
                </a:effectLst>
              </a:rPr>
              <a:t> muestran en </a:t>
            </a:r>
            <a:r>
              <a:rPr lang="es-ES" i="1" dirty="0" err="1" smtClean="0">
                <a:effectLst>
                  <a:glow rad="101600">
                    <a:srgbClr val="C00000">
                      <a:alpha val="60000"/>
                    </a:srgbClr>
                  </a:glow>
                  <a:outerShdw blurRad="38100" dist="38100" dir="2700000" algn="tl">
                    <a:srgbClr val="000000">
                      <a:alpha val="43137"/>
                    </a:srgbClr>
                  </a:outerShdw>
                </a:effectLst>
              </a:rPr>
              <a:t>Ordesa</a:t>
            </a:r>
            <a:r>
              <a:rPr lang="es-ES" i="1" dirty="0" smtClean="0">
                <a:effectLst>
                  <a:glow rad="101600">
                    <a:srgbClr val="C00000">
                      <a:alpha val="60000"/>
                    </a:srgbClr>
                  </a:glow>
                  <a:outerShdw blurRad="38100" dist="38100" dir="2700000" algn="tl">
                    <a:srgbClr val="000000">
                      <a:alpha val="43137"/>
                    </a:srgbClr>
                  </a:outerShdw>
                </a:effectLst>
              </a:rPr>
              <a:t> su habilidad como escultores.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8000">
        <p14:gallery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4000"/>
                                        <p:tgtEl>
                                          <p:spTgt spid="4"/>
                                        </p:tgtEl>
                                      </p:cBhvr>
                                    </p:animEffect>
                                  </p:childTnLst>
                                </p:cTn>
                              </p:par>
                              <p:par>
                                <p:cTn id="14" presetID="25"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1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17" dur="1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18" dur="1500" accel="50000" fill="hold">
                                          <p:stCondLst>
                                            <p:cond delay="1500"/>
                                          </p:stCondLst>
                                        </p:cTn>
                                        <p:tgtEl>
                                          <p:spTgt spid="4"/>
                                        </p:tgtEl>
                                        <p:attrNameLst>
                                          <p:attrName>ppt_w</p:attrName>
                                        </p:attrNameLst>
                                      </p:cBhvr>
                                      <p:tavLst>
                                        <p:tav tm="0">
                                          <p:val>
                                            <p:strVal val="#ppt_w*.05"/>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anim calcmode="lin" valueType="num">
                                      <p:cBhvr>
                                        <p:cTn id="20" dur="1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1" dur="1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2" dur="1500" accel="50000" fill="hold">
                                          <p:stCondLst>
                                            <p:cond delay="1500"/>
                                          </p:stCondLst>
                                        </p:cTn>
                                        <p:tgtEl>
                                          <p:spTgt spid="4"/>
                                        </p:tgtEl>
                                        <p:attrNameLst>
                                          <p:attrName>ppt_y</p:attrName>
                                        </p:attrNameLst>
                                      </p:cBhvr>
                                      <p:tavLst>
                                        <p:tav tm="0">
                                          <p:val>
                                            <p:strVal val="#ppt_y+.1"/>
                                          </p:val>
                                        </p:tav>
                                        <p:tav tm="100000">
                                          <p:val>
                                            <p:strVal val="#ppt_y"/>
                                          </p:val>
                                        </p:tav>
                                      </p:tavLst>
                                    </p:anim>
                                    <p:animEffect transition="in" filter="fade">
                                      <p:cBhvr>
                                        <p:cTn id="23" dur="3000" decel="50000">
                                          <p:stCondLst>
                                            <p:cond delay="0"/>
                                          </p:stCondLst>
                                        </p:cTn>
                                        <p:tgtEl>
                                          <p:spTgt spid="4"/>
                                        </p:tgtEl>
                                      </p:cBhvr>
                                    </p:animEffect>
                                  </p:childTnLst>
                                </p:cTn>
                              </p:par>
                              <p:par>
                                <p:cTn id="24" presetID="23" presetClass="entr" presetSubtype="1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4000" fill="hold"/>
                                        <p:tgtEl>
                                          <p:spTgt spid="4"/>
                                        </p:tgtEl>
                                        <p:attrNameLst>
                                          <p:attrName>ppt_w</p:attrName>
                                        </p:attrNameLst>
                                      </p:cBhvr>
                                      <p:tavLst>
                                        <p:tav tm="0">
                                          <p:val>
                                            <p:fltVal val="0"/>
                                          </p:val>
                                        </p:tav>
                                        <p:tav tm="100000">
                                          <p:val>
                                            <p:strVal val="#ppt_w"/>
                                          </p:val>
                                        </p:tav>
                                      </p:tavLst>
                                    </p:anim>
                                    <p:anim calcmode="lin" valueType="num">
                                      <p:cBhvr>
                                        <p:cTn id="27" dur="4000" fill="hold"/>
                                        <p:tgtEl>
                                          <p:spTgt spid="4"/>
                                        </p:tgtEl>
                                        <p:attrNameLst>
                                          <p:attrName>ppt_h</p:attrName>
                                        </p:attrNameLst>
                                      </p:cBhvr>
                                      <p:tavLst>
                                        <p:tav tm="0">
                                          <p:val>
                                            <p:fltVal val="0"/>
                                          </p:val>
                                        </p:tav>
                                        <p:tav tm="100000">
                                          <p:val>
                                            <p:strVal val="#ppt_h"/>
                                          </p:val>
                                        </p:tav>
                                      </p:tavLst>
                                    </p:anim>
                                  </p:childTnLst>
                                </p:cTn>
                              </p:par>
                            </p:childTnLst>
                          </p:cTn>
                        </p:par>
                        <p:par>
                          <p:cTn id="28" fill="hold">
                            <p:stCondLst>
                              <p:cond delay="4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te_christmas_time-1024x76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9144000" cy="5715000"/>
          </a:xfrm>
          <a:prstGeom prst="rect">
            <a:avLst/>
          </a:prstGeom>
          <a:solidFill>
            <a:schemeClr val="accent3">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accent3">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uadroTexto"/>
          <p:cNvSpPr txBox="1"/>
          <p:nvPr/>
        </p:nvSpPr>
        <p:spPr>
          <a:xfrm>
            <a:off x="539552"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t>
            </a:r>
            <a:r>
              <a:rPr lang="es-ES" i="1" dirty="0" err="1" smtClean="0">
                <a:effectLst>
                  <a:glow rad="101600">
                    <a:srgbClr val="C00000">
                      <a:alpha val="60000"/>
                    </a:srgbClr>
                  </a:glow>
                  <a:outerShdw blurRad="38100" dist="38100" dir="2700000" algn="tl">
                    <a:srgbClr val="000000">
                      <a:alpha val="43137"/>
                    </a:srgbClr>
                  </a:outerShdw>
                </a:effectLst>
              </a:rPr>
              <a:t>Arazas</a:t>
            </a:r>
            <a:r>
              <a:rPr lang="es-ES" i="1" dirty="0" smtClean="0">
                <a:effectLst>
                  <a:glow rad="101600">
                    <a:srgbClr val="C00000">
                      <a:alpha val="60000"/>
                    </a:srgbClr>
                  </a:glow>
                  <a:outerShdw blurRad="38100" dist="38100" dir="2700000" algn="tl">
                    <a:srgbClr val="000000">
                      <a:alpha val="43137"/>
                    </a:srgbClr>
                  </a:outerShdw>
                </a:effectLst>
              </a:rPr>
              <a:t> desciende por un cauce escalonado en una sucesión de cascadas: </a:t>
            </a:r>
            <a:r>
              <a:rPr lang="es-ES" b="1" i="1" dirty="0" smtClean="0">
                <a:effectLst>
                  <a:glow rad="101600">
                    <a:srgbClr val="C00000">
                      <a:alpha val="60000"/>
                    </a:srgbClr>
                  </a:glow>
                  <a:outerShdw blurRad="38100" dist="38100" dir="2700000" algn="tl">
                    <a:srgbClr val="000000">
                      <a:alpha val="43137"/>
                    </a:srgbClr>
                  </a:outerShdw>
                </a:effectLst>
              </a:rPr>
              <a:t>Cola de Caballo </a:t>
            </a:r>
            <a:r>
              <a:rPr lang="es-ES" i="1" dirty="0" smtClean="0">
                <a:effectLst>
                  <a:glow rad="101600">
                    <a:srgbClr val="C00000">
                      <a:alpha val="60000"/>
                    </a:srgbClr>
                  </a:glow>
                  <a:outerShdw blurRad="38100" dist="38100" dir="2700000" algn="tl">
                    <a:srgbClr val="000000">
                      <a:alpha val="43137"/>
                    </a:srgbClr>
                  </a:outerShdw>
                </a:effectLst>
              </a:rPr>
              <a:t>(en la cabecera del circo de Soaso, la cordillera coronada por el Monte Perdido), Gradas de Soaso</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smtClean="0">
                <a:effectLst>
                  <a:glow rad="101600">
                    <a:srgbClr val="C00000">
                      <a:alpha val="60000"/>
                    </a:srgbClr>
                  </a:glow>
                  <a:outerShdw blurRad="38100" dist="38100" dir="2700000" algn="tl">
                    <a:srgbClr val="000000">
                      <a:alpha val="43137"/>
                    </a:srgbClr>
                  </a:outerShdw>
                </a:effectLst>
              </a:rPr>
              <a:t>Cascada del Estrecho.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6000">
        <p14:honeycomb/>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grpId="0" nodeType="withEffect">
                                  <p:stCondLst>
                                    <p:cond delay="0"/>
                                  </p:stCondLst>
                                  <p:childTnLst>
                                    <p:anim calcmode="lin" valueType="num">
                                      <p:cBhvr>
                                        <p:cTn id="6" dur="4000"/>
                                        <p:tgtEl>
                                          <p:spTgt spid="4"/>
                                        </p:tgtEl>
                                        <p:attrNameLst>
                                          <p:attrName>ppt_x</p:attrName>
                                        </p:attrNameLst>
                                      </p:cBhvr>
                                      <p:tavLst>
                                        <p:tav tm="0">
                                          <p:val>
                                            <p:strVal val="ppt_x"/>
                                          </p:val>
                                        </p:tav>
                                        <p:tav tm="100000">
                                          <p:val>
                                            <p:strVal val="ppt_x"/>
                                          </p:val>
                                        </p:tav>
                                      </p:tavLst>
                                    </p:anim>
                                    <p:anim calcmode="lin" valueType="num">
                                      <p:cBhvr>
                                        <p:cTn id="7" dur="4000"/>
                                        <p:tgtEl>
                                          <p:spTgt spid="4"/>
                                        </p:tgtEl>
                                        <p:attrNameLst>
                                          <p:attrName>ppt_y</p:attrName>
                                        </p:attrNameLst>
                                      </p:cBhvr>
                                      <p:tavLst>
                                        <p:tav tm="0">
                                          <p:val>
                                            <p:strVal val="ppt_y"/>
                                          </p:val>
                                        </p:tav>
                                        <p:tav tm="100000">
                                          <p:val>
                                            <p:strVal val="ppt_y-ppt_h/2"/>
                                          </p:val>
                                        </p:tav>
                                      </p:tavLst>
                                    </p:anim>
                                    <p:anim calcmode="lin" valueType="num">
                                      <p:cBhvr>
                                        <p:cTn id="8" dur="4000"/>
                                        <p:tgtEl>
                                          <p:spTgt spid="4"/>
                                        </p:tgtEl>
                                        <p:attrNameLst>
                                          <p:attrName>ppt_w</p:attrName>
                                        </p:attrNameLst>
                                      </p:cBhvr>
                                      <p:tavLst>
                                        <p:tav tm="0">
                                          <p:val>
                                            <p:strVal val="ppt_w"/>
                                          </p:val>
                                        </p:tav>
                                        <p:tav tm="100000">
                                          <p:val>
                                            <p:strVal val="ppt_w"/>
                                          </p:val>
                                        </p:tav>
                                      </p:tavLst>
                                    </p:anim>
                                    <p:anim calcmode="lin" valueType="num">
                                      <p:cBhvr>
                                        <p:cTn id="9" dur="4000"/>
                                        <p:tgtEl>
                                          <p:spTgt spid="4"/>
                                        </p:tgtEl>
                                        <p:attrNameLst>
                                          <p:attrName>ppt_h</p:attrName>
                                        </p:attrNameLst>
                                      </p:cBhvr>
                                      <p:tavLst>
                                        <p:tav tm="0">
                                          <p:val>
                                            <p:strVal val="ppt_h"/>
                                          </p:val>
                                        </p:tav>
                                        <p:tav tm="100000">
                                          <p:val>
                                            <p:fltVal val="0"/>
                                          </p:val>
                                        </p:tav>
                                      </p:tavLst>
                                    </p:anim>
                                    <p:set>
                                      <p:cBhvr>
                                        <p:cTn id="10" dur="1" fill="hold">
                                          <p:stCondLst>
                                            <p:cond delay="3999"/>
                                          </p:stCondLst>
                                        </p:cTn>
                                        <p:tgtEl>
                                          <p:spTgt spid="4"/>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4000"/>
                                        <p:tgtEl>
                                          <p:spTgt spid="4"/>
                                        </p:tgtEl>
                                      </p:cBhvr>
                                    </p:animEffect>
                                    <p:set>
                                      <p:cBhvr>
                                        <p:cTn id="13" dur="1" fill="hold">
                                          <p:stCondLst>
                                            <p:cond delay="3999"/>
                                          </p:stCondLst>
                                        </p:cTn>
                                        <p:tgtEl>
                                          <p:spTgt spid="4"/>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4000"/>
                                        <p:tgtEl>
                                          <p:spTgt spid="6"/>
                                        </p:tgtEl>
                                        <p:attrNameLst>
                                          <p:attrName>ppt_x</p:attrName>
                                        </p:attrNameLst>
                                      </p:cBhvr>
                                      <p:tavLst>
                                        <p:tav tm="0">
                                          <p:val>
                                            <p:strVal val="ppt_x"/>
                                          </p:val>
                                        </p:tav>
                                        <p:tav tm="100000">
                                          <p:val>
                                            <p:strVal val="ppt_x"/>
                                          </p:val>
                                        </p:tav>
                                      </p:tavLst>
                                    </p:anim>
                                    <p:anim calcmode="lin" valueType="num">
                                      <p:cBhvr>
                                        <p:cTn id="16" dur="4000"/>
                                        <p:tgtEl>
                                          <p:spTgt spid="6"/>
                                        </p:tgtEl>
                                        <p:attrNameLst>
                                          <p:attrName>ppt_y</p:attrName>
                                        </p:attrNameLst>
                                      </p:cBhvr>
                                      <p:tavLst>
                                        <p:tav tm="0">
                                          <p:val>
                                            <p:strVal val="ppt_y"/>
                                          </p:val>
                                        </p:tav>
                                        <p:tav tm="100000">
                                          <p:val>
                                            <p:strVal val="ppt_y+ppt_h/2"/>
                                          </p:val>
                                        </p:tav>
                                      </p:tavLst>
                                    </p:anim>
                                    <p:anim calcmode="lin" valueType="num">
                                      <p:cBhvr>
                                        <p:cTn id="17" dur="4000"/>
                                        <p:tgtEl>
                                          <p:spTgt spid="6"/>
                                        </p:tgtEl>
                                        <p:attrNameLst>
                                          <p:attrName>ppt_w</p:attrName>
                                        </p:attrNameLst>
                                      </p:cBhvr>
                                      <p:tavLst>
                                        <p:tav tm="0">
                                          <p:val>
                                            <p:strVal val="ppt_w"/>
                                          </p:val>
                                        </p:tav>
                                        <p:tav tm="100000">
                                          <p:val>
                                            <p:strVal val="ppt_w"/>
                                          </p:val>
                                        </p:tav>
                                      </p:tavLst>
                                    </p:anim>
                                    <p:anim calcmode="lin" valueType="num">
                                      <p:cBhvr>
                                        <p:cTn id="18" dur="4000"/>
                                        <p:tgtEl>
                                          <p:spTgt spid="6"/>
                                        </p:tgtEl>
                                        <p:attrNameLst>
                                          <p:attrName>ppt_h</p:attrName>
                                        </p:attrNameLst>
                                      </p:cBhvr>
                                      <p:tavLst>
                                        <p:tav tm="0">
                                          <p:val>
                                            <p:strVal val="ppt_h"/>
                                          </p:val>
                                        </p:tav>
                                        <p:tav tm="100000">
                                          <p:val>
                                            <p:fltVal val="0"/>
                                          </p:val>
                                        </p:tav>
                                      </p:tavLst>
                                    </p:anim>
                                    <p:set>
                                      <p:cBhvr>
                                        <p:cTn id="19" dur="1" fill="hold">
                                          <p:stCondLst>
                                            <p:cond delay="3999"/>
                                          </p:stCondLst>
                                        </p:cTn>
                                        <p:tgtEl>
                                          <p:spTgt spid="6"/>
                                        </p:tgtEl>
                                        <p:attrNameLst>
                                          <p:attrName>style.visibility</p:attrName>
                                        </p:attrNameLst>
                                      </p:cBhvr>
                                      <p:to>
                                        <p:strVal val="hidden"/>
                                      </p:to>
                                    </p:set>
                                  </p:childTnLst>
                                </p:cTn>
                              </p:par>
                              <p:par>
                                <p:cTn id="20" presetID="5" presetClass="exit" presetSubtype="5" fill="hold" grpId="1" nodeType="withEffect">
                                  <p:stCondLst>
                                    <p:cond delay="0"/>
                                  </p:stCondLst>
                                  <p:childTnLst>
                                    <p:animEffect transition="out" filter="checkerboard(down)">
                                      <p:cBhvr>
                                        <p:cTn id="21" dur="4000"/>
                                        <p:tgtEl>
                                          <p:spTgt spid="6"/>
                                        </p:tgtEl>
                                      </p:cBhvr>
                                    </p:animEffect>
                                    <p:set>
                                      <p:cBhvr>
                                        <p:cTn id="22" dur="1" fill="hold">
                                          <p:stCondLst>
                                            <p:cond delay="3999"/>
                                          </p:stCondLst>
                                        </p:cTn>
                                        <p:tgtEl>
                                          <p:spTgt spid="6"/>
                                        </p:tgtEl>
                                        <p:attrNameLst>
                                          <p:attrName>style.visibility</p:attrName>
                                        </p:attrNameLst>
                                      </p:cBhvr>
                                      <p:to>
                                        <p:strVal val="hidden"/>
                                      </p:to>
                                    </p:set>
                                  </p:childTnLst>
                                </p:cTn>
                              </p:par>
                              <p:par>
                                <p:cTn id="23" presetID="23" presetClass="entr" presetSubtype="16"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4000" fill="hold"/>
                                        <p:tgtEl>
                                          <p:spTgt spid="5"/>
                                        </p:tgtEl>
                                        <p:attrNameLst>
                                          <p:attrName>ppt_w</p:attrName>
                                        </p:attrNameLst>
                                      </p:cBhvr>
                                      <p:tavLst>
                                        <p:tav tm="0">
                                          <p:val>
                                            <p:fltVal val="0"/>
                                          </p:val>
                                        </p:tav>
                                        <p:tav tm="100000">
                                          <p:val>
                                            <p:strVal val="#ppt_w"/>
                                          </p:val>
                                        </p:tav>
                                      </p:tavLst>
                                    </p:anim>
                                    <p:anim calcmode="lin" valueType="num">
                                      <p:cBhvr>
                                        <p:cTn id="26" dur="4000" fill="hold"/>
                                        <p:tgtEl>
                                          <p:spTgt spid="5"/>
                                        </p:tgtEl>
                                        <p:attrNameLst>
                                          <p:attrName>ppt_h</p:attrName>
                                        </p:attrNameLst>
                                      </p:cBhvr>
                                      <p:tavLst>
                                        <p:tav tm="0">
                                          <p:val>
                                            <p:fltVal val="0"/>
                                          </p:val>
                                        </p:tav>
                                        <p:tav tm="100000">
                                          <p:val>
                                            <p:strVal val="#ppt_h"/>
                                          </p:val>
                                        </p:tav>
                                      </p:tavLst>
                                    </p:anim>
                                  </p:childTnLst>
                                </p:cTn>
                              </p:par>
                              <p:par>
                                <p:cTn id="27" presetID="16" presetClass="entr" presetSubtype="42"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arn(outHorizontal)">
                                      <p:cBhvr>
                                        <p:cTn id="29" dur="4000"/>
                                        <p:tgtEl>
                                          <p:spTgt spid="5"/>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animBg="1"/>
      <p:bldP spid="6" grpId="1" animBg="1"/>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Color 0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4572000" cy="2857500"/>
          </a:xfrm>
          <a:prstGeom prst="rect">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Rectángulo"/>
          <p:cNvSpPr/>
          <p:nvPr/>
        </p:nvSpPr>
        <p:spPr>
          <a:xfrm>
            <a:off x="4572000" y="0"/>
            <a:ext cx="4572000" cy="2857500"/>
          </a:xfrm>
          <a:prstGeom prst="rect">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0" y="2857500"/>
            <a:ext cx="4572000" cy="2857500"/>
          </a:xfrm>
          <a:prstGeom prst="rect">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Rectángulo"/>
          <p:cNvSpPr/>
          <p:nvPr/>
        </p:nvSpPr>
        <p:spPr>
          <a:xfrm>
            <a:off x="4572000" y="2857500"/>
            <a:ext cx="4572000" cy="2857500"/>
          </a:xfrm>
          <a:prstGeom prst="rect">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CuadroTexto"/>
          <p:cNvSpPr txBox="1"/>
          <p:nvPr/>
        </p:nvSpPr>
        <p:spPr>
          <a:xfrm>
            <a:off x="467544"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Encima y en torno a las armoniosas Gradas de Soaso, aparecen zonas húmedas, las turberas, donde el agua aflora en superficie. La ruta hasta la cascada Cola de Caballo por el camino clásico del valle de </a:t>
            </a:r>
            <a:r>
              <a:rPr lang="es-ES" i="1" dirty="0" err="1" smtClean="0">
                <a:effectLst>
                  <a:glow rad="101600">
                    <a:srgbClr val="C00000">
                      <a:alpha val="60000"/>
                    </a:srgbClr>
                  </a:glow>
                  <a:outerShdw blurRad="38100" dist="38100" dir="2700000" algn="tl">
                    <a:srgbClr val="000000">
                      <a:alpha val="43137"/>
                    </a:srgbClr>
                  </a:outerShdw>
                </a:effectLst>
              </a:rPr>
              <a:t>Ordesa</a:t>
            </a:r>
            <a:r>
              <a:rPr lang="es-ES" i="1" dirty="0" smtClean="0">
                <a:effectLst>
                  <a:glow rad="101600">
                    <a:srgbClr val="C00000">
                      <a:alpha val="60000"/>
                    </a:srgbClr>
                  </a:glow>
                  <a:outerShdw blurRad="38100" dist="38100" dir="2700000" algn="tl">
                    <a:srgbClr val="000000">
                      <a:alpha val="43137"/>
                    </a:srgbClr>
                  </a:outerShdw>
                </a:effectLst>
              </a:rPr>
              <a:t> es una de las excursiones más populares y conocidas de los Pirineos.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2000">
        <p15:prstTrans prst="prestig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xit" presetSubtype="10" fill="hold" grpId="0" nodeType="withEffect">
                                  <p:stCondLst>
                                    <p:cond delay="0"/>
                                  </p:stCondLst>
                                  <p:childTnLst>
                                    <p:anim calcmode="lin" valueType="num">
                                      <p:cBhvr>
                                        <p:cTn id="6" dur="4000"/>
                                        <p:tgtEl>
                                          <p:spTgt spid="4"/>
                                        </p:tgtEl>
                                        <p:attrNameLst>
                                          <p:attrName>ppt_h</p:attrName>
                                        </p:attrNameLst>
                                      </p:cBhvr>
                                      <p:tavLst>
                                        <p:tav tm="0">
                                          <p:val>
                                            <p:strVal val="ppt_h"/>
                                          </p:val>
                                        </p:tav>
                                        <p:tav tm="100000">
                                          <p:val>
                                            <p:strVal val="ppt_h"/>
                                          </p:val>
                                        </p:tav>
                                      </p:tavLst>
                                    </p:anim>
                                    <p:anim calcmode="lin" valueType="num">
                                      <p:cBhvr>
                                        <p:cTn id="7" dur="4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3999"/>
                                          </p:stCondLst>
                                        </p:cTn>
                                        <p:tgtEl>
                                          <p:spTgt spid="4"/>
                                        </p:tgtEl>
                                        <p:attrNameLst>
                                          <p:attrName>style.visibility</p:attrName>
                                        </p:attrNameLst>
                                      </p:cBhvr>
                                      <p:to>
                                        <p:strVal val="hidden"/>
                                      </p:to>
                                    </p:set>
                                  </p:childTnLst>
                                </p:cTn>
                              </p:par>
                              <p:par>
                                <p:cTn id="9" presetID="6" presetClass="exit" presetSubtype="16" fill="hold" grpId="2" nodeType="withEffect">
                                  <p:stCondLst>
                                    <p:cond delay="0"/>
                                  </p:stCondLst>
                                  <p:childTnLst>
                                    <p:animEffect transition="out" filter="circle(in)">
                                      <p:cBhvr>
                                        <p:cTn id="10" dur="4000"/>
                                        <p:tgtEl>
                                          <p:spTgt spid="4"/>
                                        </p:tgtEl>
                                      </p:cBhvr>
                                    </p:animEffect>
                                    <p:set>
                                      <p:cBhvr>
                                        <p:cTn id="11" dur="1" fill="hold">
                                          <p:stCondLst>
                                            <p:cond delay="3999"/>
                                          </p:stCondLst>
                                        </p:cTn>
                                        <p:tgtEl>
                                          <p:spTgt spid="4"/>
                                        </p:tgtEl>
                                        <p:attrNameLst>
                                          <p:attrName>style.visibility</p:attrName>
                                        </p:attrNameLst>
                                      </p:cBhvr>
                                      <p:to>
                                        <p:strVal val="hidden"/>
                                      </p:to>
                                    </p:set>
                                  </p:childTnLst>
                                </p:cTn>
                              </p:par>
                              <p:par>
                                <p:cTn id="12" presetID="16" presetClass="exit" presetSubtype="26" fill="hold" grpId="1" nodeType="withEffect">
                                  <p:stCondLst>
                                    <p:cond delay="0"/>
                                  </p:stCondLst>
                                  <p:childTnLst>
                                    <p:animEffect transition="out" filter="barn(inHorizontal)">
                                      <p:cBhvr>
                                        <p:cTn id="13" dur="4000"/>
                                        <p:tgtEl>
                                          <p:spTgt spid="4"/>
                                        </p:tgtEl>
                                      </p:cBhvr>
                                    </p:animEffect>
                                    <p:set>
                                      <p:cBhvr>
                                        <p:cTn id="14" dur="1" fill="hold">
                                          <p:stCondLst>
                                            <p:cond delay="3999"/>
                                          </p:stCondLst>
                                        </p:cTn>
                                        <p:tgtEl>
                                          <p:spTgt spid="4"/>
                                        </p:tgtEl>
                                        <p:attrNameLst>
                                          <p:attrName>style.visibility</p:attrName>
                                        </p:attrNameLst>
                                      </p:cBhvr>
                                      <p:to>
                                        <p:strVal val="hidden"/>
                                      </p:to>
                                    </p:set>
                                  </p:childTnLst>
                                </p:cTn>
                              </p:par>
                              <p:par>
                                <p:cTn id="15" presetID="19" presetClass="exit" presetSubtype="10" fill="hold" grpId="0" nodeType="withEffect">
                                  <p:stCondLst>
                                    <p:cond delay="0"/>
                                  </p:stCondLst>
                                  <p:childTnLst>
                                    <p:anim calcmode="lin" valueType="num">
                                      <p:cBhvr>
                                        <p:cTn id="16" dur="4000"/>
                                        <p:tgtEl>
                                          <p:spTgt spid="5"/>
                                        </p:tgtEl>
                                        <p:attrNameLst>
                                          <p:attrName>ppt_h</p:attrName>
                                        </p:attrNameLst>
                                      </p:cBhvr>
                                      <p:tavLst>
                                        <p:tav tm="0">
                                          <p:val>
                                            <p:strVal val="ppt_h"/>
                                          </p:val>
                                        </p:tav>
                                        <p:tav tm="100000">
                                          <p:val>
                                            <p:strVal val="ppt_h"/>
                                          </p:val>
                                        </p:tav>
                                      </p:tavLst>
                                    </p:anim>
                                    <p:anim calcmode="lin" valueType="num">
                                      <p:cBhvr>
                                        <p:cTn id="17"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 dur="1" fill="hold">
                                          <p:stCondLst>
                                            <p:cond delay="3999"/>
                                          </p:stCondLst>
                                        </p:cTn>
                                        <p:tgtEl>
                                          <p:spTgt spid="5"/>
                                        </p:tgtEl>
                                        <p:attrNameLst>
                                          <p:attrName>style.visibility</p:attrName>
                                        </p:attrNameLst>
                                      </p:cBhvr>
                                      <p:to>
                                        <p:strVal val="hidden"/>
                                      </p:to>
                                    </p:set>
                                  </p:childTnLst>
                                </p:cTn>
                              </p:par>
                              <p:par>
                                <p:cTn id="19" presetID="6" presetClass="exit" presetSubtype="16" fill="hold" grpId="2" nodeType="withEffect">
                                  <p:stCondLst>
                                    <p:cond delay="0"/>
                                  </p:stCondLst>
                                  <p:childTnLst>
                                    <p:animEffect transition="out" filter="circle(in)">
                                      <p:cBhvr>
                                        <p:cTn id="20" dur="4000"/>
                                        <p:tgtEl>
                                          <p:spTgt spid="5"/>
                                        </p:tgtEl>
                                      </p:cBhvr>
                                    </p:animEffect>
                                    <p:set>
                                      <p:cBhvr>
                                        <p:cTn id="21" dur="1" fill="hold">
                                          <p:stCondLst>
                                            <p:cond delay="3999"/>
                                          </p:stCondLst>
                                        </p:cTn>
                                        <p:tgtEl>
                                          <p:spTgt spid="5"/>
                                        </p:tgtEl>
                                        <p:attrNameLst>
                                          <p:attrName>style.visibility</p:attrName>
                                        </p:attrNameLst>
                                      </p:cBhvr>
                                      <p:to>
                                        <p:strVal val="hidden"/>
                                      </p:to>
                                    </p:set>
                                  </p:childTnLst>
                                </p:cTn>
                              </p:par>
                              <p:par>
                                <p:cTn id="22" presetID="16" presetClass="exit" presetSubtype="26" fill="hold" grpId="1" nodeType="withEffect">
                                  <p:stCondLst>
                                    <p:cond delay="0"/>
                                  </p:stCondLst>
                                  <p:childTnLst>
                                    <p:animEffect transition="out" filter="barn(inHorizontal)">
                                      <p:cBhvr>
                                        <p:cTn id="23" dur="4000"/>
                                        <p:tgtEl>
                                          <p:spTgt spid="5"/>
                                        </p:tgtEl>
                                      </p:cBhvr>
                                    </p:animEffect>
                                    <p:set>
                                      <p:cBhvr>
                                        <p:cTn id="24" dur="1" fill="hold">
                                          <p:stCondLst>
                                            <p:cond delay="3999"/>
                                          </p:stCondLst>
                                        </p:cTn>
                                        <p:tgtEl>
                                          <p:spTgt spid="5"/>
                                        </p:tgtEl>
                                        <p:attrNameLst>
                                          <p:attrName>style.visibility</p:attrName>
                                        </p:attrNameLst>
                                      </p:cBhvr>
                                      <p:to>
                                        <p:strVal val="hidden"/>
                                      </p:to>
                                    </p:set>
                                  </p:childTnLst>
                                </p:cTn>
                              </p:par>
                              <p:par>
                                <p:cTn id="25" presetID="19" presetClass="exit" presetSubtype="10" fill="hold" grpId="0" nodeType="withEffect">
                                  <p:stCondLst>
                                    <p:cond delay="0"/>
                                  </p:stCondLst>
                                  <p:childTnLst>
                                    <p:anim calcmode="lin" valueType="num">
                                      <p:cBhvr>
                                        <p:cTn id="26" dur="4000"/>
                                        <p:tgtEl>
                                          <p:spTgt spid="6"/>
                                        </p:tgtEl>
                                        <p:attrNameLst>
                                          <p:attrName>ppt_h</p:attrName>
                                        </p:attrNameLst>
                                      </p:cBhvr>
                                      <p:tavLst>
                                        <p:tav tm="0">
                                          <p:val>
                                            <p:strVal val="ppt_h"/>
                                          </p:val>
                                        </p:tav>
                                        <p:tav tm="100000">
                                          <p:val>
                                            <p:strVal val="ppt_h"/>
                                          </p:val>
                                        </p:tav>
                                      </p:tavLst>
                                    </p:anim>
                                    <p:anim calcmode="lin" valueType="num">
                                      <p:cBhvr>
                                        <p:cTn id="27" dur="4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3999"/>
                                          </p:stCondLst>
                                        </p:cTn>
                                        <p:tgtEl>
                                          <p:spTgt spid="6"/>
                                        </p:tgtEl>
                                        <p:attrNameLst>
                                          <p:attrName>style.visibility</p:attrName>
                                        </p:attrNameLst>
                                      </p:cBhvr>
                                      <p:to>
                                        <p:strVal val="hidden"/>
                                      </p:to>
                                    </p:set>
                                  </p:childTnLst>
                                </p:cTn>
                              </p:par>
                              <p:par>
                                <p:cTn id="29" presetID="6" presetClass="exit" presetSubtype="16" fill="hold" grpId="2" nodeType="withEffect">
                                  <p:stCondLst>
                                    <p:cond delay="0"/>
                                  </p:stCondLst>
                                  <p:childTnLst>
                                    <p:animEffect transition="out" filter="circle(in)">
                                      <p:cBhvr>
                                        <p:cTn id="30" dur="4000"/>
                                        <p:tgtEl>
                                          <p:spTgt spid="6"/>
                                        </p:tgtEl>
                                      </p:cBhvr>
                                    </p:animEffect>
                                    <p:set>
                                      <p:cBhvr>
                                        <p:cTn id="31" dur="1" fill="hold">
                                          <p:stCondLst>
                                            <p:cond delay="3999"/>
                                          </p:stCondLst>
                                        </p:cTn>
                                        <p:tgtEl>
                                          <p:spTgt spid="6"/>
                                        </p:tgtEl>
                                        <p:attrNameLst>
                                          <p:attrName>style.visibility</p:attrName>
                                        </p:attrNameLst>
                                      </p:cBhvr>
                                      <p:to>
                                        <p:strVal val="hidden"/>
                                      </p:to>
                                    </p:set>
                                  </p:childTnLst>
                                </p:cTn>
                              </p:par>
                              <p:par>
                                <p:cTn id="32" presetID="16" presetClass="exit" presetSubtype="26" fill="hold" grpId="1" nodeType="withEffect">
                                  <p:stCondLst>
                                    <p:cond delay="0"/>
                                  </p:stCondLst>
                                  <p:childTnLst>
                                    <p:animEffect transition="out" filter="barn(inHorizontal)">
                                      <p:cBhvr>
                                        <p:cTn id="33" dur="4000"/>
                                        <p:tgtEl>
                                          <p:spTgt spid="6"/>
                                        </p:tgtEl>
                                      </p:cBhvr>
                                    </p:animEffect>
                                    <p:set>
                                      <p:cBhvr>
                                        <p:cTn id="34" dur="1" fill="hold">
                                          <p:stCondLst>
                                            <p:cond delay="3999"/>
                                          </p:stCondLst>
                                        </p:cTn>
                                        <p:tgtEl>
                                          <p:spTgt spid="6"/>
                                        </p:tgtEl>
                                        <p:attrNameLst>
                                          <p:attrName>style.visibility</p:attrName>
                                        </p:attrNameLst>
                                      </p:cBhvr>
                                      <p:to>
                                        <p:strVal val="hidden"/>
                                      </p:to>
                                    </p:set>
                                  </p:childTnLst>
                                </p:cTn>
                              </p:par>
                              <p:par>
                                <p:cTn id="35" presetID="19" presetClass="exit" presetSubtype="10" fill="hold" grpId="0" nodeType="withEffect">
                                  <p:stCondLst>
                                    <p:cond delay="0"/>
                                  </p:stCondLst>
                                  <p:childTnLst>
                                    <p:anim calcmode="lin" valueType="num">
                                      <p:cBhvr>
                                        <p:cTn id="36" dur="4000"/>
                                        <p:tgtEl>
                                          <p:spTgt spid="7"/>
                                        </p:tgtEl>
                                        <p:attrNameLst>
                                          <p:attrName>ppt_h</p:attrName>
                                        </p:attrNameLst>
                                      </p:cBhvr>
                                      <p:tavLst>
                                        <p:tav tm="0">
                                          <p:val>
                                            <p:strVal val="ppt_h"/>
                                          </p:val>
                                        </p:tav>
                                        <p:tav tm="100000">
                                          <p:val>
                                            <p:strVal val="ppt_h"/>
                                          </p:val>
                                        </p:tav>
                                      </p:tavLst>
                                    </p:anim>
                                    <p:anim calcmode="lin" valueType="num">
                                      <p:cBhvr>
                                        <p:cTn id="37" dur="4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 dur="1" fill="hold">
                                          <p:stCondLst>
                                            <p:cond delay="3999"/>
                                          </p:stCondLst>
                                        </p:cTn>
                                        <p:tgtEl>
                                          <p:spTgt spid="7"/>
                                        </p:tgtEl>
                                        <p:attrNameLst>
                                          <p:attrName>style.visibility</p:attrName>
                                        </p:attrNameLst>
                                      </p:cBhvr>
                                      <p:to>
                                        <p:strVal val="hidden"/>
                                      </p:to>
                                    </p:set>
                                  </p:childTnLst>
                                </p:cTn>
                              </p:par>
                              <p:par>
                                <p:cTn id="39" presetID="6" presetClass="exit" presetSubtype="16" fill="hold" grpId="2" nodeType="withEffect">
                                  <p:stCondLst>
                                    <p:cond delay="0"/>
                                  </p:stCondLst>
                                  <p:childTnLst>
                                    <p:animEffect transition="out" filter="circle(in)">
                                      <p:cBhvr>
                                        <p:cTn id="40" dur="4000"/>
                                        <p:tgtEl>
                                          <p:spTgt spid="7"/>
                                        </p:tgtEl>
                                      </p:cBhvr>
                                    </p:animEffect>
                                    <p:set>
                                      <p:cBhvr>
                                        <p:cTn id="41" dur="1" fill="hold">
                                          <p:stCondLst>
                                            <p:cond delay="3999"/>
                                          </p:stCondLst>
                                        </p:cTn>
                                        <p:tgtEl>
                                          <p:spTgt spid="7"/>
                                        </p:tgtEl>
                                        <p:attrNameLst>
                                          <p:attrName>style.visibility</p:attrName>
                                        </p:attrNameLst>
                                      </p:cBhvr>
                                      <p:to>
                                        <p:strVal val="hidden"/>
                                      </p:to>
                                    </p:set>
                                  </p:childTnLst>
                                </p:cTn>
                              </p:par>
                              <p:par>
                                <p:cTn id="42" presetID="16" presetClass="exit" presetSubtype="26" fill="hold" grpId="1" nodeType="withEffect">
                                  <p:stCondLst>
                                    <p:cond delay="0"/>
                                  </p:stCondLst>
                                  <p:childTnLst>
                                    <p:animEffect transition="out" filter="barn(inHorizontal)">
                                      <p:cBhvr>
                                        <p:cTn id="43" dur="4000"/>
                                        <p:tgtEl>
                                          <p:spTgt spid="7"/>
                                        </p:tgtEl>
                                      </p:cBhvr>
                                    </p:animEffect>
                                    <p:set>
                                      <p:cBhvr>
                                        <p:cTn id="44" dur="1" fill="hold">
                                          <p:stCondLst>
                                            <p:cond delay="3999"/>
                                          </p:stCondLst>
                                        </p:cTn>
                                        <p:tgtEl>
                                          <p:spTgt spid="7"/>
                                        </p:tgtEl>
                                        <p:attrNameLst>
                                          <p:attrName>style.visibility</p:attrName>
                                        </p:attrNameLst>
                                      </p:cBhvr>
                                      <p:to>
                                        <p:strVal val="hidden"/>
                                      </p:to>
                                    </p:set>
                                  </p:childTnLst>
                                </p:cTn>
                              </p:par>
                              <p:par>
                                <p:cTn id="45" presetID="8" presetClass="entr" presetSubtype="32"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diamond(out)">
                                      <p:cBhvr>
                                        <p:cTn id="47" dur="4000"/>
                                        <p:tgtEl>
                                          <p:spTgt spid="8"/>
                                        </p:tgtEl>
                                      </p:cBhvr>
                                    </p:animEffect>
                                  </p:childTnLst>
                                </p:cTn>
                              </p:par>
                              <p:par>
                                <p:cTn id="48" presetID="19" presetClass="entr" presetSubtype="10"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4000" fill="hold"/>
                                        <p:tgtEl>
                                          <p:spTgt spid="8"/>
                                        </p:tgtEl>
                                        <p:attrNameLst>
                                          <p:attrName>ppt_w</p:attrName>
                                        </p:attrNameLst>
                                      </p:cBhvr>
                                      <p:tavLst>
                                        <p:tav tm="0" fmla="#ppt_w*sin(2.5*pi*$)">
                                          <p:val>
                                            <p:fltVal val="0"/>
                                          </p:val>
                                        </p:tav>
                                        <p:tav tm="100000">
                                          <p:val>
                                            <p:fltVal val="1"/>
                                          </p:val>
                                        </p:tav>
                                      </p:tavLst>
                                    </p:anim>
                                    <p:anim calcmode="lin" valueType="num">
                                      <p:cBhvr>
                                        <p:cTn id="51" dur="4000" fill="hold"/>
                                        <p:tgtEl>
                                          <p:spTgt spid="8"/>
                                        </p:tgtEl>
                                        <p:attrNameLst>
                                          <p:attrName>ppt_h</p:attrName>
                                        </p:attrNameLst>
                                      </p:cBhvr>
                                      <p:tavLst>
                                        <p:tav tm="0">
                                          <p:val>
                                            <p:strVal val="#ppt_h"/>
                                          </p:val>
                                        </p:tav>
                                        <p:tav tm="100000">
                                          <p:val>
                                            <p:strVal val="#ppt_h"/>
                                          </p:val>
                                        </p:tav>
                                      </p:tavLst>
                                    </p:anim>
                                  </p:childTnLst>
                                </p:cTn>
                              </p:par>
                            </p:childTnLst>
                          </p:cTn>
                        </p:par>
                        <p:par>
                          <p:cTn id="52" fill="hold">
                            <p:stCondLst>
                              <p:cond delay="4000"/>
                            </p:stCondLst>
                            <p:childTnLst>
                              <p:par>
                                <p:cTn id="53" presetID="40" presetClass="entr" presetSubtype="0" fill="hold" grpId="0" nodeType="afterEffect">
                                  <p:stCondLst>
                                    <p:cond delay="0"/>
                                  </p:stCondLst>
                                  <p:iterate type="lt">
                                    <p:tmPct val="10000"/>
                                  </p:iterate>
                                  <p:childTnLst>
                                    <p:set>
                                      <p:cBhvr>
                                        <p:cTn id="54" dur="1" fill="hold">
                                          <p:stCondLst>
                                            <p:cond delay="0"/>
                                          </p:stCondLst>
                                        </p:cTn>
                                        <p:tgtEl>
                                          <p:spTgt spid="9"/>
                                        </p:tgtEl>
                                        <p:attrNameLst>
                                          <p:attrName>style.visibility</p:attrName>
                                        </p:attrNameLst>
                                      </p:cBhvr>
                                      <p:to>
                                        <p:strVal val="visible"/>
                                      </p:to>
                                    </p:set>
                                    <p:animEffect transition="in" filter="fade">
                                      <p:cBhvr>
                                        <p:cTn id="55" dur="1000"/>
                                        <p:tgtEl>
                                          <p:spTgt spid="9"/>
                                        </p:tgtEl>
                                      </p:cBhvr>
                                    </p:animEffect>
                                    <p:anim calcmode="lin" valueType="num">
                                      <p:cBhvr>
                                        <p:cTn id="56" dur="1000" fill="hold"/>
                                        <p:tgtEl>
                                          <p:spTgt spid="9"/>
                                        </p:tgtEl>
                                        <p:attrNameLst>
                                          <p:attrName>ppt_x</p:attrName>
                                        </p:attrNameLst>
                                      </p:cBhvr>
                                      <p:tavLst>
                                        <p:tav tm="0">
                                          <p:val>
                                            <p:strVal val="#ppt_x-.1"/>
                                          </p:val>
                                        </p:tav>
                                        <p:tav tm="100000">
                                          <p:val>
                                            <p:strVal val="#ppt_x"/>
                                          </p:val>
                                        </p:tav>
                                      </p:tavLst>
                                    </p:anim>
                                    <p:anim calcmode="lin" valueType="num">
                                      <p:cBhvr>
                                        <p:cTn id="5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or 02.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2857500"/>
          </a:xfrm>
          <a:prstGeom prst="rect">
            <a:avLst/>
          </a:prstGeom>
          <a:solidFill>
            <a:schemeClr val="tx1">
              <a:lumMod val="9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0" y="2857500"/>
            <a:ext cx="9144000" cy="2857500"/>
          </a:xfrm>
          <a:prstGeom prst="rect">
            <a:avLst/>
          </a:prstGeom>
          <a:solidFill>
            <a:schemeClr val="tx1">
              <a:lumMod val="9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17´5 kilómetros que permiten disfrutar de las paredes del valle de </a:t>
            </a:r>
            <a:r>
              <a:rPr lang="es-ES" i="1" dirty="0" err="1" smtClean="0">
                <a:effectLst>
                  <a:glow rad="101600">
                    <a:srgbClr val="C00000">
                      <a:alpha val="60000"/>
                    </a:srgbClr>
                  </a:glow>
                  <a:outerShdw blurRad="38100" dist="38100" dir="2700000" algn="tl">
                    <a:srgbClr val="000000">
                      <a:alpha val="43137"/>
                    </a:srgbClr>
                  </a:outerShdw>
                </a:effectLst>
              </a:rPr>
              <a:t>Ordesa</a:t>
            </a:r>
            <a:r>
              <a:rPr lang="es-ES" i="1" dirty="0" smtClean="0">
                <a:effectLst>
                  <a:glow rad="101600">
                    <a:srgbClr val="C00000">
                      <a:alpha val="60000"/>
                    </a:srgbClr>
                  </a:glow>
                  <a:outerShdw blurRad="38100" dist="38100" dir="2700000" algn="tl">
                    <a:srgbClr val="000000">
                      <a:alpha val="43137"/>
                    </a:srgbClr>
                  </a:outerShdw>
                </a:effectLst>
              </a:rPr>
              <a:t>, excavadas por la erosión de un antiguo glaciar y los saltos de agua que el río </a:t>
            </a:r>
            <a:r>
              <a:rPr lang="es-ES" i="1" dirty="0" err="1" smtClean="0">
                <a:effectLst>
                  <a:glow rad="101600">
                    <a:srgbClr val="C00000">
                      <a:alpha val="60000"/>
                    </a:srgbClr>
                  </a:glow>
                  <a:outerShdw blurRad="38100" dist="38100" dir="2700000" algn="tl">
                    <a:srgbClr val="000000">
                      <a:alpha val="43137"/>
                    </a:srgbClr>
                  </a:outerShdw>
                </a:effectLst>
              </a:rPr>
              <a:t>Arazas</a:t>
            </a:r>
            <a:r>
              <a:rPr lang="es-ES" i="1" dirty="0" smtClean="0">
                <a:effectLst>
                  <a:glow rad="101600">
                    <a:srgbClr val="C00000">
                      <a:alpha val="60000"/>
                    </a:srgbClr>
                  </a:glow>
                  <a:outerShdw blurRad="38100" dist="38100" dir="2700000" algn="tl">
                    <a:srgbClr val="000000">
                      <a:alpha val="43137"/>
                    </a:srgbClr>
                  </a:outerShdw>
                </a:effectLst>
              </a:rPr>
              <a:t> deja a su paso como la cascada de </a:t>
            </a:r>
            <a:r>
              <a:rPr lang="es-ES" i="1" dirty="0" err="1" smtClean="0">
                <a:effectLst>
                  <a:glow rad="101600">
                    <a:srgbClr val="C00000">
                      <a:alpha val="60000"/>
                    </a:srgbClr>
                  </a:glow>
                  <a:outerShdw blurRad="38100" dist="38100" dir="2700000" algn="tl">
                    <a:srgbClr val="000000">
                      <a:alpha val="43137"/>
                    </a:srgbClr>
                  </a:outerShdw>
                </a:effectLst>
              </a:rPr>
              <a:t>Arrípas</a:t>
            </a:r>
            <a:r>
              <a:rPr lang="es-ES" i="1" dirty="0" smtClean="0">
                <a:effectLst>
                  <a:glow rad="101600">
                    <a:srgbClr val="C00000">
                      <a:alpha val="60000"/>
                    </a:srgbClr>
                  </a:glow>
                  <a:outerShdw blurRad="38100" dist="38100" dir="2700000" algn="tl">
                    <a:srgbClr val="000000">
                      <a:alpha val="43137"/>
                    </a:srgbClr>
                  </a:outerShdw>
                </a:effectLst>
              </a:rPr>
              <a:t>, la cascada del Estrecho, o las Gradas de Soaso.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ripple/>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4000"/>
                                        <p:tgtEl>
                                          <p:spTgt spid="4"/>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marketing_navidad.jpg"/>
          <p:cNvPicPr>
            <a:picLocks noGrp="1" noChangeAspect="1"/>
          </p:cNvPicPr>
          <p:nvPr>
            <p:ph idx="1"/>
          </p:nvPr>
        </p:nvPicPr>
        <p:blipFill>
          <a:blip r:embed="rId3"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tx1">
              <a:lumMod val="9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Rectángulo"/>
          <p:cNvSpPr/>
          <p:nvPr/>
        </p:nvSpPr>
        <p:spPr>
          <a:xfrm>
            <a:off x="0" y="0"/>
            <a:ext cx="9144000" cy="5715000"/>
          </a:xfrm>
          <a:prstGeom prst="rect">
            <a:avLst/>
          </a:prstGeom>
          <a:solidFill>
            <a:schemeClr val="tx1">
              <a:lumMod val="9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323528"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Monte Perdido, más de 3.000 metros de vértigo. Macizos calcáreos, valles, crestas, glaciares y enormes gargantas forman un paisaje de montaña único e irrepetible y sobre todos ellos el pico más alto: Monte Perdido, en aragonés As Tres </a:t>
            </a:r>
            <a:r>
              <a:rPr lang="es-ES" i="1" dirty="0" err="1" smtClean="0">
                <a:effectLst>
                  <a:glow rad="101600">
                    <a:srgbClr val="C00000">
                      <a:alpha val="60000"/>
                    </a:srgbClr>
                  </a:glow>
                  <a:outerShdw blurRad="38100" dist="38100" dir="2700000" algn="tl">
                    <a:srgbClr val="000000">
                      <a:alpha val="43137"/>
                    </a:srgbClr>
                  </a:outerShdw>
                </a:effectLst>
              </a:rPr>
              <a:t>Serols</a:t>
            </a:r>
            <a:r>
              <a:rPr lang="es-ES" i="1" dirty="0" smtClean="0">
                <a:effectLst>
                  <a:glow rad="101600">
                    <a:srgbClr val="C00000">
                      <a:alpha val="60000"/>
                    </a:srgbClr>
                  </a:glow>
                  <a:outerShdw blurRad="38100" dist="38100" dir="2700000" algn="tl">
                    <a:srgbClr val="000000">
                      <a:alpha val="43137"/>
                    </a:srgbClr>
                  </a:outerShdw>
                </a:effectLst>
              </a:rPr>
              <a:t>, es el macizo calcáreo más alto de Europa.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ripple/>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4000"/>
                                        <p:tgtEl>
                                          <p:spTgt spid="6"/>
                                        </p:tgtEl>
                                        <p:attrNameLst>
                                          <p:attrName>ppt_x</p:attrName>
                                        </p:attrNameLst>
                                      </p:cBhvr>
                                      <p:tavLst>
                                        <p:tav tm="0">
                                          <p:val>
                                            <p:strVal val="ppt_x"/>
                                          </p:val>
                                        </p:tav>
                                        <p:tav tm="100000">
                                          <p:val>
                                            <p:strVal val="ppt_x-ppt_w/2"/>
                                          </p:val>
                                        </p:tav>
                                      </p:tavLst>
                                    </p:anim>
                                    <p:anim calcmode="lin" valueType="num">
                                      <p:cBhvr>
                                        <p:cTn id="7" dur="4000"/>
                                        <p:tgtEl>
                                          <p:spTgt spid="6"/>
                                        </p:tgtEl>
                                        <p:attrNameLst>
                                          <p:attrName>ppt_y</p:attrName>
                                        </p:attrNameLst>
                                      </p:cBhvr>
                                      <p:tavLst>
                                        <p:tav tm="0">
                                          <p:val>
                                            <p:strVal val="ppt_y"/>
                                          </p:val>
                                        </p:tav>
                                        <p:tav tm="100000">
                                          <p:val>
                                            <p:strVal val="ppt_y"/>
                                          </p:val>
                                        </p:tav>
                                      </p:tavLst>
                                    </p:anim>
                                    <p:anim calcmode="lin" valueType="num">
                                      <p:cBhvr>
                                        <p:cTn id="8" dur="4000"/>
                                        <p:tgtEl>
                                          <p:spTgt spid="6"/>
                                        </p:tgtEl>
                                        <p:attrNameLst>
                                          <p:attrName>ppt_w</p:attrName>
                                        </p:attrNameLst>
                                      </p:cBhvr>
                                      <p:tavLst>
                                        <p:tav tm="0">
                                          <p:val>
                                            <p:strVal val="ppt_w"/>
                                          </p:val>
                                        </p:tav>
                                        <p:tav tm="100000">
                                          <p:val>
                                            <p:fltVal val="0"/>
                                          </p:val>
                                        </p:tav>
                                      </p:tavLst>
                                    </p:anim>
                                    <p:anim calcmode="lin" valueType="num">
                                      <p:cBhvr>
                                        <p:cTn id="9" dur="4000"/>
                                        <p:tgtEl>
                                          <p:spTgt spid="6"/>
                                        </p:tgtEl>
                                        <p:attrNameLst>
                                          <p:attrName>ppt_h</p:attrName>
                                        </p:attrNameLst>
                                      </p:cBhvr>
                                      <p:tavLst>
                                        <p:tav tm="0">
                                          <p:val>
                                            <p:strVal val="ppt_h"/>
                                          </p:val>
                                        </p:tav>
                                        <p:tav tm="100000">
                                          <p:val>
                                            <p:strVal val="ppt_h"/>
                                          </p:val>
                                        </p:tav>
                                      </p:tavLst>
                                    </p:anim>
                                    <p:set>
                                      <p:cBhvr>
                                        <p:cTn id="10" dur="1" fill="hold">
                                          <p:stCondLst>
                                            <p:cond delay="3999"/>
                                          </p:stCondLst>
                                        </p:cTn>
                                        <p:tgtEl>
                                          <p:spTgt spid="6"/>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4000"/>
                                        <p:tgtEl>
                                          <p:spTgt spid="7"/>
                                        </p:tgtEl>
                                        <p:attrNameLst>
                                          <p:attrName>ppt_x</p:attrName>
                                        </p:attrNameLst>
                                      </p:cBhvr>
                                      <p:tavLst>
                                        <p:tav tm="0">
                                          <p:val>
                                            <p:strVal val="ppt_x"/>
                                          </p:val>
                                        </p:tav>
                                        <p:tav tm="100000">
                                          <p:val>
                                            <p:strVal val="ppt_x+ppt_w/2"/>
                                          </p:val>
                                        </p:tav>
                                      </p:tavLst>
                                    </p:anim>
                                    <p:anim calcmode="lin" valueType="num">
                                      <p:cBhvr>
                                        <p:cTn id="16" dur="4000"/>
                                        <p:tgtEl>
                                          <p:spTgt spid="7"/>
                                        </p:tgtEl>
                                        <p:attrNameLst>
                                          <p:attrName>ppt_y</p:attrName>
                                        </p:attrNameLst>
                                      </p:cBhvr>
                                      <p:tavLst>
                                        <p:tav tm="0">
                                          <p:val>
                                            <p:strVal val="ppt_y"/>
                                          </p:val>
                                        </p:tav>
                                        <p:tav tm="100000">
                                          <p:val>
                                            <p:strVal val="ppt_y"/>
                                          </p:val>
                                        </p:tav>
                                      </p:tavLst>
                                    </p:anim>
                                    <p:anim calcmode="lin" valueType="num">
                                      <p:cBhvr>
                                        <p:cTn id="17" dur="4000"/>
                                        <p:tgtEl>
                                          <p:spTgt spid="7"/>
                                        </p:tgtEl>
                                        <p:attrNameLst>
                                          <p:attrName>ppt_w</p:attrName>
                                        </p:attrNameLst>
                                      </p:cBhvr>
                                      <p:tavLst>
                                        <p:tav tm="0">
                                          <p:val>
                                            <p:strVal val="ppt_w"/>
                                          </p:val>
                                        </p:tav>
                                        <p:tav tm="100000">
                                          <p:val>
                                            <p:fltVal val="0"/>
                                          </p:val>
                                        </p:tav>
                                      </p:tavLst>
                                    </p:anim>
                                    <p:anim calcmode="lin" valueType="num">
                                      <p:cBhvr>
                                        <p:cTn id="18" dur="4000"/>
                                        <p:tgtEl>
                                          <p:spTgt spid="7"/>
                                        </p:tgtEl>
                                        <p:attrNameLst>
                                          <p:attrName>ppt_h</p:attrName>
                                        </p:attrNameLst>
                                      </p:cBhvr>
                                      <p:tavLst>
                                        <p:tav tm="0">
                                          <p:val>
                                            <p:strVal val="ppt_h"/>
                                          </p:val>
                                        </p:tav>
                                        <p:tav tm="100000">
                                          <p:val>
                                            <p:strVal val="ppt_h"/>
                                          </p:val>
                                        </p:tav>
                                      </p:tavLst>
                                    </p:anim>
                                    <p:set>
                                      <p:cBhvr>
                                        <p:cTn id="19" dur="1" fill="hold">
                                          <p:stCondLst>
                                            <p:cond delay="3999"/>
                                          </p:stCondLst>
                                        </p:cTn>
                                        <p:tgtEl>
                                          <p:spTgt spid="7"/>
                                        </p:tgtEl>
                                        <p:attrNameLst>
                                          <p:attrName>style.visibility</p:attrName>
                                        </p:attrNameLst>
                                      </p:cBhvr>
                                      <p:to>
                                        <p:strVal val="hidden"/>
                                      </p:to>
                                    </p:set>
                                  </p:childTnLst>
                                </p:cTn>
                              </p:par>
                              <p:par>
                                <p:cTn id="20" presetID="4" presetClass="exit" presetSubtype="32" fill="hold" grpId="1" nodeType="withEffect">
                                  <p:stCondLst>
                                    <p:cond delay="0"/>
                                  </p:stCondLst>
                                  <p:childTnLst>
                                    <p:animEffect transition="out" filter="box(out)">
                                      <p:cBhvr>
                                        <p:cTn id="21" dur="4000"/>
                                        <p:tgtEl>
                                          <p:spTgt spid="7"/>
                                        </p:tgtEl>
                                      </p:cBhvr>
                                    </p:animEffect>
                                    <p:set>
                                      <p:cBhvr>
                                        <p:cTn id="22" dur="1" fill="hold">
                                          <p:stCondLst>
                                            <p:cond delay="3999"/>
                                          </p:stCondLst>
                                        </p:cTn>
                                        <p:tgtEl>
                                          <p:spTgt spid="7"/>
                                        </p:tgtEl>
                                        <p:attrNameLst>
                                          <p:attrName>style.visibility</p:attrName>
                                        </p:attrNameLst>
                                      </p:cBhvr>
                                      <p:to>
                                        <p:strVal val="hidden"/>
                                      </p:to>
                                    </p:set>
                                  </p:childTnLst>
                                </p:cTn>
                              </p:par>
                              <p:par>
                                <p:cTn id="23" presetID="2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4000" fill="hold"/>
                                        <p:tgtEl>
                                          <p:spTgt spid="4"/>
                                        </p:tgtEl>
                                        <p:attrNameLst>
                                          <p:attrName>ppt_w</p:attrName>
                                        </p:attrNameLst>
                                      </p:cBhvr>
                                      <p:tavLst>
                                        <p:tav tm="0">
                                          <p:val>
                                            <p:fltVal val="0"/>
                                          </p:val>
                                        </p:tav>
                                        <p:tav tm="100000">
                                          <p:val>
                                            <p:strVal val="#ppt_w"/>
                                          </p:val>
                                        </p:tav>
                                      </p:tavLst>
                                    </p:anim>
                                    <p:anim calcmode="lin" valueType="num">
                                      <p:cBhvr>
                                        <p:cTn id="26" dur="4000" fill="hold"/>
                                        <p:tgtEl>
                                          <p:spTgt spid="4"/>
                                        </p:tgtEl>
                                        <p:attrNameLst>
                                          <p:attrName>ppt_h</p:attrName>
                                        </p:attrNameLst>
                                      </p:cBhvr>
                                      <p:tavLst>
                                        <p:tav tm="0">
                                          <p:val>
                                            <p:fltVal val="0"/>
                                          </p:val>
                                        </p:tav>
                                        <p:tav tm="100000">
                                          <p:val>
                                            <p:strVal val="#ppt_h"/>
                                          </p:val>
                                        </p:tav>
                                      </p:tavLst>
                                    </p:anim>
                                  </p:childTnLst>
                                </p:cTn>
                              </p:par>
                              <p:par>
                                <p:cTn id="27" presetID="4"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ox(out)">
                                      <p:cBhvr>
                                        <p:cTn id="29" dur="4000"/>
                                        <p:tgtEl>
                                          <p:spTgt spid="4"/>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4 Marcador de contenido" descr="Natsumi-Hayashi-Levitating-Girl-4.jpg"/>
          <p:cNvPicPr>
            <a:picLocks noGrp="1" noChangeAspect="1"/>
          </p:cNvPicPr>
          <p:nvPr>
            <p:ph idx="1"/>
          </p:nvPr>
        </p:nvPicPr>
        <p:blipFill>
          <a:blip r:embed="rId2"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tx1">
              <a:lumMod val="9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accent5">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Refugio de montañeros, protagonista de aventuras, el macizo incluye un glaciar en retroceso desde hace dos siglos pero igualmente espectacular (el cuarto más extenso de los Pirineos tras los del Aneto, </a:t>
            </a:r>
            <a:r>
              <a:rPr lang="es-ES" i="1" dirty="0" err="1" smtClean="0">
                <a:effectLst>
                  <a:glow rad="101600">
                    <a:srgbClr val="C00000">
                      <a:alpha val="60000"/>
                    </a:srgbClr>
                  </a:glow>
                  <a:outerShdw blurRad="38100" dist="38100" dir="2700000" algn="tl">
                    <a:srgbClr val="000000">
                      <a:alpha val="43137"/>
                    </a:srgbClr>
                  </a:outerShdw>
                </a:effectLst>
              </a:rPr>
              <a:t>Maladeta</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Ossoue</a:t>
            </a:r>
            <a:r>
              <a:rPr lang="es-ES" i="1" dirty="0" smtClean="0">
                <a:effectLst>
                  <a:glow rad="101600">
                    <a:srgbClr val="C00000">
                      <a:alpha val="60000"/>
                    </a:srgbClr>
                  </a:glow>
                  <a:outerShdw blurRad="38100" dist="38100" dir="2700000" algn="tl">
                    <a:srgbClr val="000000">
                      <a:alpha val="43137"/>
                    </a:srgbClr>
                  </a:outerShdw>
                </a:effectLst>
              </a:rPr>
              <a:t>) suspendido sobre una gran pendiente entre los 2.700 y los 3.250 metros de altitud.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ripple/>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39" presetClass="entr" presetSubtype="0" accel="100000" fill="hold" nodeType="withEffect">
                                  <p:stCondLst>
                                    <p:cond delay="0"/>
                                  </p:stCondLst>
                                  <p:childTnLst>
                                    <p:set>
                                      <p:cBhvr>
                                        <p:cTn id="12" dur="1" fill="hold">
                                          <p:stCondLst>
                                            <p:cond delay="0"/>
                                          </p:stCondLst>
                                        </p:cTn>
                                        <p:tgtEl>
                                          <p:spTgt spid="24578"/>
                                        </p:tgtEl>
                                        <p:attrNameLst>
                                          <p:attrName>style.visibility</p:attrName>
                                        </p:attrNameLst>
                                      </p:cBhvr>
                                      <p:to>
                                        <p:strVal val="visible"/>
                                      </p:to>
                                    </p:set>
                                    <p:anim calcmode="lin" valueType="num">
                                      <p:cBhvr>
                                        <p:cTn id="13" dur="4000" fill="hold"/>
                                        <p:tgtEl>
                                          <p:spTgt spid="24578"/>
                                        </p:tgtEl>
                                        <p:attrNameLst>
                                          <p:attrName>ppt_h</p:attrName>
                                        </p:attrNameLst>
                                      </p:cBhvr>
                                      <p:tavLst>
                                        <p:tav tm="0">
                                          <p:val>
                                            <p:strVal val="#ppt_h/20"/>
                                          </p:val>
                                        </p:tav>
                                        <p:tav tm="50000">
                                          <p:val>
                                            <p:strVal val="#ppt_h/20"/>
                                          </p:val>
                                        </p:tav>
                                        <p:tav tm="100000">
                                          <p:val>
                                            <p:strVal val="#ppt_h"/>
                                          </p:val>
                                        </p:tav>
                                      </p:tavLst>
                                    </p:anim>
                                    <p:anim calcmode="lin" valueType="num">
                                      <p:cBhvr>
                                        <p:cTn id="14" dur="4000" fill="hold"/>
                                        <p:tgtEl>
                                          <p:spTgt spid="24578"/>
                                        </p:tgtEl>
                                        <p:attrNameLst>
                                          <p:attrName>ppt_w</p:attrName>
                                        </p:attrNameLst>
                                      </p:cBhvr>
                                      <p:tavLst>
                                        <p:tav tm="0">
                                          <p:val>
                                            <p:strVal val="#ppt_w+.3"/>
                                          </p:val>
                                        </p:tav>
                                        <p:tav tm="50000">
                                          <p:val>
                                            <p:strVal val="#ppt_w+.3"/>
                                          </p:val>
                                        </p:tav>
                                        <p:tav tm="100000">
                                          <p:val>
                                            <p:strVal val="#ppt_w"/>
                                          </p:val>
                                        </p:tav>
                                      </p:tavLst>
                                    </p:anim>
                                    <p:anim calcmode="lin" valueType="num">
                                      <p:cBhvr>
                                        <p:cTn id="15" dur="4000" fill="hold"/>
                                        <p:tgtEl>
                                          <p:spTgt spid="24578"/>
                                        </p:tgtEl>
                                        <p:attrNameLst>
                                          <p:attrName>ppt_x</p:attrName>
                                        </p:attrNameLst>
                                      </p:cBhvr>
                                      <p:tavLst>
                                        <p:tav tm="0">
                                          <p:val>
                                            <p:strVal val="#ppt_x-.3"/>
                                          </p:val>
                                        </p:tav>
                                        <p:tav tm="50000">
                                          <p:val>
                                            <p:strVal val="#ppt_x"/>
                                          </p:val>
                                        </p:tav>
                                        <p:tav tm="100000">
                                          <p:val>
                                            <p:strVal val="#ppt_x"/>
                                          </p:val>
                                        </p:tav>
                                      </p:tavLst>
                                    </p:anim>
                                    <p:anim calcmode="lin" valueType="num">
                                      <p:cBhvr>
                                        <p:cTn id="16" dur="4000" fill="hold"/>
                                        <p:tgtEl>
                                          <p:spTgt spid="24578"/>
                                        </p:tgtEl>
                                        <p:attrNameLst>
                                          <p:attrName>ppt_y</p:attrName>
                                        </p:attrNameLst>
                                      </p:cBhvr>
                                      <p:tavLst>
                                        <p:tav tm="0">
                                          <p:val>
                                            <p:strVal val="#ppt_y"/>
                                          </p:val>
                                        </p:tav>
                                        <p:tav tm="100000">
                                          <p:val>
                                            <p:strVal val="#ppt_y"/>
                                          </p:val>
                                        </p:tav>
                                      </p:tavLst>
                                    </p:anim>
                                  </p:childTnLst>
                                </p:cTn>
                              </p:par>
                              <p:par>
                                <p:cTn id="17" presetID="23" presetClass="entr" presetSubtype="16" fill="hold" nodeType="withEffect">
                                  <p:stCondLst>
                                    <p:cond delay="0"/>
                                  </p:stCondLst>
                                  <p:childTnLst>
                                    <p:set>
                                      <p:cBhvr>
                                        <p:cTn id="18" dur="1" fill="hold">
                                          <p:stCondLst>
                                            <p:cond delay="0"/>
                                          </p:stCondLst>
                                        </p:cTn>
                                        <p:tgtEl>
                                          <p:spTgt spid="24578"/>
                                        </p:tgtEl>
                                        <p:attrNameLst>
                                          <p:attrName>style.visibility</p:attrName>
                                        </p:attrNameLst>
                                      </p:cBhvr>
                                      <p:to>
                                        <p:strVal val="visible"/>
                                      </p:to>
                                    </p:set>
                                    <p:anim calcmode="lin" valueType="num">
                                      <p:cBhvr>
                                        <p:cTn id="19" dur="4000" fill="hold"/>
                                        <p:tgtEl>
                                          <p:spTgt spid="24578"/>
                                        </p:tgtEl>
                                        <p:attrNameLst>
                                          <p:attrName>ppt_w</p:attrName>
                                        </p:attrNameLst>
                                      </p:cBhvr>
                                      <p:tavLst>
                                        <p:tav tm="0">
                                          <p:val>
                                            <p:fltVal val="0"/>
                                          </p:val>
                                        </p:tav>
                                        <p:tav tm="100000">
                                          <p:val>
                                            <p:strVal val="#ppt_w"/>
                                          </p:val>
                                        </p:tav>
                                      </p:tavLst>
                                    </p:anim>
                                    <p:anim calcmode="lin" valueType="num">
                                      <p:cBhvr>
                                        <p:cTn id="20" dur="4000" fill="hold"/>
                                        <p:tgtEl>
                                          <p:spTgt spid="24578"/>
                                        </p:tgtEl>
                                        <p:attrNameLst>
                                          <p:attrName>ppt_h</p:attrName>
                                        </p:attrNameLst>
                                      </p:cBhvr>
                                      <p:tavLst>
                                        <p:tav tm="0">
                                          <p:val>
                                            <p:fltVal val="0"/>
                                          </p:val>
                                        </p:tav>
                                        <p:tav tm="100000">
                                          <p:val>
                                            <p:strVal val="#ppt_h"/>
                                          </p:val>
                                        </p:tav>
                                      </p:tavLst>
                                    </p:anim>
                                  </p:childTnLst>
                                </p:cTn>
                              </p:par>
                              <p:par>
                                <p:cTn id="21" presetID="8" presetClass="emph" presetSubtype="0" repeatCount="2000" fill="hold" nodeType="withEffect">
                                  <p:stCondLst>
                                    <p:cond delay="0"/>
                                  </p:stCondLst>
                                  <p:childTnLst>
                                    <p:animRot by="21600000">
                                      <p:cBhvr>
                                        <p:cTn id="22" dur="1000" fill="hold"/>
                                        <p:tgtEl>
                                          <p:spTgt spid="24578"/>
                                        </p:tgtEl>
                                        <p:attrNameLst>
                                          <p:attrName>r</p:attrName>
                                        </p:attrNameLst>
                                      </p:cBhvr>
                                    </p:animRo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12787655_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536575"/>
            <a:ext cx="928688" cy="4643438"/>
          </a:xfrm>
          <a:prstGeom prst="rect">
            <a:avLst/>
          </a:prstGeom>
          <a:solidFill>
            <a:schemeClr val="accent5">
              <a:lumMod val="60000"/>
              <a:lumOff val="40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928688" y="536575"/>
            <a:ext cx="928687" cy="4643438"/>
          </a:xfrm>
          <a:prstGeom prst="rect">
            <a:avLst/>
          </a:prstGeom>
          <a:solidFill>
            <a:schemeClr val="tx2">
              <a:lumMod val="50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1857375" y="536575"/>
            <a:ext cx="928688" cy="4643438"/>
          </a:xfrm>
          <a:prstGeom prst="rect">
            <a:avLst/>
          </a:prstGeom>
          <a:solidFill>
            <a:schemeClr val="accent5">
              <a:lumMod val="60000"/>
              <a:lumOff val="40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Rectángulo"/>
          <p:cNvSpPr/>
          <p:nvPr/>
        </p:nvSpPr>
        <p:spPr>
          <a:xfrm>
            <a:off x="2786063" y="536575"/>
            <a:ext cx="928687" cy="4643438"/>
          </a:xfrm>
          <a:prstGeom prst="rect">
            <a:avLst/>
          </a:prstGeom>
          <a:solidFill>
            <a:schemeClr val="tx2">
              <a:lumMod val="50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1" name="10 Rectángulo"/>
          <p:cNvSpPr/>
          <p:nvPr/>
        </p:nvSpPr>
        <p:spPr>
          <a:xfrm>
            <a:off x="3708400" y="517525"/>
            <a:ext cx="928688" cy="4643438"/>
          </a:xfrm>
          <a:prstGeom prst="rect">
            <a:avLst/>
          </a:prstGeom>
          <a:solidFill>
            <a:schemeClr val="accent5">
              <a:lumMod val="60000"/>
              <a:lumOff val="40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2" name="11 Rectángulo"/>
          <p:cNvSpPr/>
          <p:nvPr/>
        </p:nvSpPr>
        <p:spPr>
          <a:xfrm>
            <a:off x="4643438" y="481013"/>
            <a:ext cx="865187" cy="4699000"/>
          </a:xfrm>
          <a:prstGeom prst="rect">
            <a:avLst/>
          </a:prstGeom>
          <a:solidFill>
            <a:schemeClr val="tx2">
              <a:lumMod val="50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3" name="12 Rectángulo"/>
          <p:cNvSpPr/>
          <p:nvPr/>
        </p:nvSpPr>
        <p:spPr>
          <a:xfrm>
            <a:off x="5500688" y="517525"/>
            <a:ext cx="928687" cy="4662488"/>
          </a:xfrm>
          <a:prstGeom prst="rect">
            <a:avLst/>
          </a:prstGeom>
          <a:solidFill>
            <a:schemeClr val="accent5">
              <a:lumMod val="60000"/>
              <a:lumOff val="40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4" name="13 Rectángulo"/>
          <p:cNvSpPr/>
          <p:nvPr/>
        </p:nvSpPr>
        <p:spPr>
          <a:xfrm>
            <a:off x="6429375" y="536575"/>
            <a:ext cx="928688" cy="4643438"/>
          </a:xfrm>
          <a:prstGeom prst="rect">
            <a:avLst/>
          </a:prstGeom>
          <a:solidFill>
            <a:schemeClr val="tx2">
              <a:lumMod val="50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5" name="14 Rectángulo"/>
          <p:cNvSpPr/>
          <p:nvPr/>
        </p:nvSpPr>
        <p:spPr>
          <a:xfrm>
            <a:off x="7358063" y="536575"/>
            <a:ext cx="885825" cy="4643438"/>
          </a:xfrm>
          <a:prstGeom prst="rect">
            <a:avLst/>
          </a:prstGeom>
          <a:solidFill>
            <a:schemeClr val="accent5">
              <a:lumMod val="60000"/>
              <a:lumOff val="40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6" name="15 Rectángulo"/>
          <p:cNvSpPr/>
          <p:nvPr/>
        </p:nvSpPr>
        <p:spPr>
          <a:xfrm>
            <a:off x="8215313" y="517525"/>
            <a:ext cx="928687" cy="4662488"/>
          </a:xfrm>
          <a:prstGeom prst="rect">
            <a:avLst/>
          </a:prstGeom>
          <a:solidFill>
            <a:schemeClr val="tx2">
              <a:lumMod val="50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7" name="16 CuadroTexto"/>
          <p:cNvSpPr txBox="1"/>
          <p:nvPr/>
        </p:nvSpPr>
        <p:spPr>
          <a:xfrm>
            <a:off x="539552"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Parte del macizo se interna al norte en territorio francés, formando parte del </a:t>
            </a:r>
            <a:r>
              <a:rPr lang="es-ES" i="1" dirty="0" err="1" smtClean="0">
                <a:effectLst>
                  <a:glow rad="101600">
                    <a:srgbClr val="C00000">
                      <a:alpha val="60000"/>
                    </a:srgbClr>
                  </a:glow>
                  <a:outerShdw blurRad="38100" dist="38100" dir="2700000" algn="tl">
                    <a:srgbClr val="000000">
                      <a:alpha val="43137"/>
                    </a:srgbClr>
                  </a:outerShdw>
                </a:effectLst>
              </a:rPr>
              <a:t>Parc</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National</a:t>
            </a:r>
            <a:r>
              <a:rPr lang="es-ES" i="1" dirty="0" smtClean="0">
                <a:effectLst>
                  <a:glow rad="101600">
                    <a:srgbClr val="C00000">
                      <a:alpha val="60000"/>
                    </a:srgbClr>
                  </a:glow>
                  <a:outerShdw blurRad="38100" dist="38100" dir="2700000" algn="tl">
                    <a:srgbClr val="000000">
                      <a:alpha val="43137"/>
                    </a:srgbClr>
                  </a:outerShdw>
                </a:effectLst>
              </a:rPr>
              <a:t> des </a:t>
            </a:r>
            <a:r>
              <a:rPr lang="es-ES" i="1" dirty="0" err="1" smtClean="0">
                <a:effectLst>
                  <a:glow rad="101600">
                    <a:srgbClr val="C00000">
                      <a:alpha val="60000"/>
                    </a:srgbClr>
                  </a:glow>
                  <a:outerShdw blurRad="38100" dist="38100" dir="2700000" algn="tl">
                    <a:srgbClr val="000000">
                      <a:alpha val="43137"/>
                    </a:srgbClr>
                  </a:outerShdw>
                </a:effectLst>
              </a:rPr>
              <a:t>Pyrénées</a:t>
            </a:r>
            <a:r>
              <a:rPr lang="es-ES" i="1" dirty="0" smtClean="0">
                <a:effectLst>
                  <a:glow rad="101600">
                    <a:srgbClr val="C00000">
                      <a:alpha val="60000"/>
                    </a:srgbClr>
                  </a:glow>
                  <a:outerShdw blurRad="38100" dist="38100" dir="2700000" algn="tl">
                    <a:srgbClr val="000000">
                      <a:alpha val="43137"/>
                    </a:srgbClr>
                  </a:outerShdw>
                </a:effectLst>
              </a:rPr>
              <a:t>, destacando el Valle y Circo de Gavarnie, otro impresionante circo glaciar que en su cabecera tiene la cascada más alta de Europa, con más de 400 metros de caída vertical.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ripple dir="ru"/>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4000"/>
                                        <p:tgtEl>
                                          <p:spTgt spid="9"/>
                                        </p:tgtEl>
                                      </p:cBhvr>
                                    </p:animEffect>
                                    <p:set>
                                      <p:cBhvr>
                                        <p:cTn id="13" dur="1" fill="hold">
                                          <p:stCondLst>
                                            <p:cond delay="3999"/>
                                          </p:stCondLst>
                                        </p:cTn>
                                        <p:tgtEl>
                                          <p:spTgt spid="9"/>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4000"/>
                                        <p:tgtEl>
                                          <p:spTgt spid="10"/>
                                        </p:tgtEl>
                                      </p:cBhvr>
                                    </p:animEffect>
                                    <p:set>
                                      <p:cBhvr>
                                        <p:cTn id="16" dur="1" fill="hold">
                                          <p:stCondLst>
                                            <p:cond delay="3999"/>
                                          </p:stCondLst>
                                        </p:cTn>
                                        <p:tgtEl>
                                          <p:spTgt spid="10"/>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4000"/>
                                        <p:tgtEl>
                                          <p:spTgt spid="11"/>
                                        </p:tgtEl>
                                      </p:cBhvr>
                                    </p:animEffect>
                                    <p:set>
                                      <p:cBhvr>
                                        <p:cTn id="19" dur="1" fill="hold">
                                          <p:stCondLst>
                                            <p:cond delay="3999"/>
                                          </p:stCondLst>
                                        </p:cTn>
                                        <p:tgtEl>
                                          <p:spTgt spid="11"/>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4000"/>
                                        <p:tgtEl>
                                          <p:spTgt spid="12"/>
                                        </p:tgtEl>
                                      </p:cBhvr>
                                    </p:animEffect>
                                    <p:set>
                                      <p:cBhvr>
                                        <p:cTn id="22" dur="1" fill="hold">
                                          <p:stCondLst>
                                            <p:cond delay="3999"/>
                                          </p:stCondLst>
                                        </p:cTn>
                                        <p:tgtEl>
                                          <p:spTgt spid="12"/>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4000"/>
                                        <p:tgtEl>
                                          <p:spTgt spid="13"/>
                                        </p:tgtEl>
                                      </p:cBhvr>
                                    </p:animEffect>
                                    <p:set>
                                      <p:cBhvr>
                                        <p:cTn id="25" dur="1" fill="hold">
                                          <p:stCondLst>
                                            <p:cond delay="3999"/>
                                          </p:stCondLst>
                                        </p:cTn>
                                        <p:tgtEl>
                                          <p:spTgt spid="13"/>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4000"/>
                                        <p:tgtEl>
                                          <p:spTgt spid="14"/>
                                        </p:tgtEl>
                                      </p:cBhvr>
                                    </p:animEffect>
                                    <p:set>
                                      <p:cBhvr>
                                        <p:cTn id="28" dur="1" fill="hold">
                                          <p:stCondLst>
                                            <p:cond delay="3999"/>
                                          </p:stCondLst>
                                        </p:cTn>
                                        <p:tgtEl>
                                          <p:spTgt spid="14"/>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4000"/>
                                        <p:tgtEl>
                                          <p:spTgt spid="15"/>
                                        </p:tgtEl>
                                      </p:cBhvr>
                                    </p:animEffect>
                                    <p:set>
                                      <p:cBhvr>
                                        <p:cTn id="31" dur="1" fill="hold">
                                          <p:stCondLst>
                                            <p:cond delay="3999"/>
                                          </p:stCondLst>
                                        </p:cTn>
                                        <p:tgtEl>
                                          <p:spTgt spid="15"/>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4000"/>
                                        <p:tgtEl>
                                          <p:spTgt spid="16"/>
                                        </p:tgtEl>
                                      </p:cBhvr>
                                    </p:animEffect>
                                    <p:set>
                                      <p:cBhvr>
                                        <p:cTn id="34" dur="1" fill="hold">
                                          <p:stCondLst>
                                            <p:cond delay="3999"/>
                                          </p:stCondLst>
                                        </p:cTn>
                                        <p:tgtEl>
                                          <p:spTgt spid="16"/>
                                        </p:tgtEl>
                                        <p:attrNameLst>
                                          <p:attrName>style.visibility</p:attrName>
                                        </p:attrNameLst>
                                      </p:cBhvr>
                                      <p:to>
                                        <p:strVal val="hidden"/>
                                      </p:to>
                                    </p:set>
                                  </p:childTnLst>
                                </p:cTn>
                              </p:par>
                              <p:par>
                                <p:cTn id="35" presetID="23" presetClass="entr" presetSubtype="16"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4000" fill="hold"/>
                                        <p:tgtEl>
                                          <p:spTgt spid="4"/>
                                        </p:tgtEl>
                                        <p:attrNameLst>
                                          <p:attrName>ppt_w</p:attrName>
                                        </p:attrNameLst>
                                      </p:cBhvr>
                                      <p:tavLst>
                                        <p:tav tm="0">
                                          <p:val>
                                            <p:fltVal val="0"/>
                                          </p:val>
                                        </p:tav>
                                        <p:tav tm="100000">
                                          <p:val>
                                            <p:strVal val="#ppt_w"/>
                                          </p:val>
                                        </p:tav>
                                      </p:tavLst>
                                    </p:anim>
                                    <p:anim calcmode="lin" valueType="num">
                                      <p:cBhvr>
                                        <p:cTn id="38" dur="4000" fill="hold"/>
                                        <p:tgtEl>
                                          <p:spTgt spid="4"/>
                                        </p:tgtEl>
                                        <p:attrNameLst>
                                          <p:attrName>ppt_h</p:attrName>
                                        </p:attrNameLst>
                                      </p:cBhvr>
                                      <p:tavLst>
                                        <p:tav tm="0">
                                          <p:val>
                                            <p:fltVal val="0"/>
                                          </p:val>
                                        </p:tav>
                                        <p:tav tm="100000">
                                          <p:val>
                                            <p:strVal val="#ppt_h"/>
                                          </p:val>
                                        </p:tav>
                                      </p:tavLst>
                                    </p:anim>
                                  </p:childTnLst>
                                </p:cTn>
                              </p:par>
                              <p:par>
                                <p:cTn id="39" presetID="14" presetClass="entr" presetSubtype="5"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randombar(vertical)">
                                      <p:cBhvr>
                                        <p:cTn id="41" dur="4000"/>
                                        <p:tgtEl>
                                          <p:spTgt spid="4"/>
                                        </p:tgtEl>
                                      </p:cBhvr>
                                    </p:animEffect>
                                  </p:childTnLst>
                                </p:cTn>
                              </p:par>
                              <p:par>
                                <p:cTn id="42" presetID="4" presetClass="entr" presetSubtype="32"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ox(out)">
                                      <p:cBhvr>
                                        <p:cTn id="44" dur="4000"/>
                                        <p:tgtEl>
                                          <p:spTgt spid="4"/>
                                        </p:tgtEl>
                                      </p:cBhvr>
                                    </p:animEffect>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1"/>
                                          </p:val>
                                        </p:tav>
                                        <p:tav tm="100000">
                                          <p:val>
                                            <p:strVal val="#ppt_x"/>
                                          </p:val>
                                        </p:tav>
                                      </p:tavLst>
                                    </p:anim>
                                    <p:anim calcmode="lin" valueType="num">
                                      <p:cBhvr>
                                        <p:cTn id="5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ndian-house6.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715000"/>
          </a:xfrm>
          <a:prstGeom prst="rect">
            <a:avLst/>
          </a:prstGeom>
          <a:solidFill>
            <a:schemeClr val="tx1">
              <a:lumMod val="95000"/>
              <a:alpha val="7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tx2">
              <a:alpha val="7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6" name="5 Imagen" descr="22s.jpg pub americano N.Y..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9552" y="4657700"/>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esta ruta incompleta de visitas por </a:t>
            </a:r>
            <a:r>
              <a:rPr lang="es-ES" i="1" dirty="0" err="1" smtClean="0">
                <a:effectLst>
                  <a:glow rad="101600">
                    <a:srgbClr val="C00000">
                      <a:alpha val="60000"/>
                    </a:srgbClr>
                  </a:glow>
                  <a:outerShdw blurRad="38100" dist="38100" dir="2700000" algn="tl">
                    <a:srgbClr val="000000">
                      <a:alpha val="43137"/>
                    </a:srgbClr>
                  </a:outerShdw>
                </a:effectLst>
              </a:rPr>
              <a:t>Ordesa</a:t>
            </a:r>
            <a:r>
              <a:rPr lang="es-ES" i="1" dirty="0" smtClean="0">
                <a:effectLst>
                  <a:glow rad="101600">
                    <a:srgbClr val="C00000">
                      <a:alpha val="60000"/>
                    </a:srgbClr>
                  </a:glow>
                  <a:outerShdw blurRad="38100" dist="38100" dir="2700000" algn="tl">
                    <a:srgbClr val="000000">
                      <a:alpha val="43137"/>
                    </a:srgbClr>
                  </a:outerShdw>
                </a:effectLst>
              </a:rPr>
              <a:t>, hasta el más novel de los visitantes añadiría sin remilgos un paseo más menudo por las Gradas de Soaso, la Cueva, el valle de </a:t>
            </a:r>
            <a:r>
              <a:rPr lang="es-ES" i="1" dirty="0" err="1" smtClean="0">
                <a:effectLst>
                  <a:glow rad="101600">
                    <a:srgbClr val="C00000">
                      <a:alpha val="60000"/>
                    </a:srgbClr>
                  </a:glow>
                  <a:outerShdw blurRad="38100" dist="38100" dir="2700000" algn="tl">
                    <a:srgbClr val="000000">
                      <a:alpha val="43137"/>
                    </a:srgbClr>
                  </a:outerShdw>
                </a:effectLst>
              </a:rPr>
              <a:t>Pineta</a:t>
            </a:r>
            <a:r>
              <a:rPr lang="es-ES" i="1" dirty="0" smtClean="0">
                <a:effectLst>
                  <a:glow rad="101600">
                    <a:srgbClr val="C00000">
                      <a:alpha val="60000"/>
                    </a:srgbClr>
                  </a:glow>
                  <a:outerShdw blurRad="38100" dist="38100" dir="2700000" algn="tl">
                    <a:srgbClr val="000000">
                      <a:alpha val="43137"/>
                    </a:srgbClr>
                  </a:outerShdw>
                </a:effectLst>
              </a:rPr>
              <a:t> y las gargantas de </a:t>
            </a:r>
            <a:r>
              <a:rPr lang="es-ES" i="1" dirty="0" err="1" smtClean="0">
                <a:effectLst>
                  <a:glow rad="101600">
                    <a:srgbClr val="C00000">
                      <a:alpha val="60000"/>
                    </a:srgbClr>
                  </a:glow>
                  <a:outerShdw blurRad="38100" dist="38100" dir="2700000" algn="tl">
                    <a:srgbClr val="000000">
                      <a:alpha val="43137"/>
                    </a:srgbClr>
                  </a:outerShdw>
                </a:effectLst>
              </a:rPr>
              <a:t>Escuaín</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14:prism/>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14"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4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fltVal val="0"/>
                                          </p:val>
                                        </p:tav>
                                        <p:tav tm="100000">
                                          <p:val>
                                            <p:strVal val="#ppt_w"/>
                                          </p:val>
                                        </p:tav>
                                      </p:tavLst>
                                    </p:anim>
                                    <p:anim calcmode="lin" valueType="num">
                                      <p:cBhvr>
                                        <p:cTn id="17" dur="4000" fill="hold"/>
                                        <p:tgtEl>
                                          <p:spTgt spid="4"/>
                                        </p:tgtEl>
                                        <p:attrNameLst>
                                          <p:attrName>ppt_h</p:attrName>
                                        </p:attrNameLst>
                                      </p:cBhvr>
                                      <p:tavLst>
                                        <p:tav tm="0">
                                          <p:val>
                                            <p:fltVal val="0"/>
                                          </p:val>
                                        </p:tav>
                                        <p:tav tm="100000">
                                          <p:val>
                                            <p:strVal val="#ppt_h"/>
                                          </p:val>
                                        </p:tav>
                                      </p:tavLst>
                                    </p:anim>
                                  </p:childTnLst>
                                </p:cTn>
                              </p:par>
                              <p:par>
                                <p:cTn id="18" presetID="23" presetClass="entr" presetSubtype="288" fill="hold" nodeType="withEffect">
                                  <p:stCondLst>
                                    <p:cond delay="2000"/>
                                  </p:stCondLst>
                                  <p:childTnLst>
                                    <p:set>
                                      <p:cBhvr>
                                        <p:cTn id="19" dur="1" fill="hold">
                                          <p:stCondLst>
                                            <p:cond delay="0"/>
                                          </p:stCondLst>
                                        </p:cTn>
                                        <p:tgtEl>
                                          <p:spTgt spid="6"/>
                                        </p:tgtEl>
                                        <p:attrNameLst>
                                          <p:attrName>style.visibility</p:attrName>
                                        </p:attrNameLst>
                                      </p:cBhvr>
                                      <p:to>
                                        <p:strVal val="visible"/>
                                      </p:to>
                                    </p:set>
                                    <p:anim calcmode="lin" valueType="num">
                                      <p:cBhvr>
                                        <p:cTn id="20" dur="4000" fill="hold"/>
                                        <p:tgtEl>
                                          <p:spTgt spid="6"/>
                                        </p:tgtEl>
                                        <p:attrNameLst>
                                          <p:attrName>ppt_w</p:attrName>
                                        </p:attrNameLst>
                                      </p:cBhvr>
                                      <p:tavLst>
                                        <p:tav tm="0">
                                          <p:val>
                                            <p:strVal val="4/3*#ppt_w"/>
                                          </p:val>
                                        </p:tav>
                                        <p:tav tm="100000">
                                          <p:val>
                                            <p:strVal val="#ppt_w"/>
                                          </p:val>
                                        </p:tav>
                                      </p:tavLst>
                                    </p:anim>
                                    <p:anim calcmode="lin" valueType="num">
                                      <p:cBhvr>
                                        <p:cTn id="21" dur="4000" fill="hold"/>
                                        <p:tgtEl>
                                          <p:spTgt spid="6"/>
                                        </p:tgtEl>
                                        <p:attrNameLst>
                                          <p:attrName>ppt_h</p:attrName>
                                        </p:attrNameLst>
                                      </p:cBhvr>
                                      <p:tavLst>
                                        <p:tav tm="0">
                                          <p:val>
                                            <p:strVal val="4/3*#ppt_h"/>
                                          </p:val>
                                        </p:tav>
                                        <p:tav tm="100000">
                                          <p:val>
                                            <p:strVal val="#ppt_h"/>
                                          </p:val>
                                        </p:tav>
                                      </p:tavLst>
                                    </p:anim>
                                  </p:childTnLst>
                                </p:cTn>
                              </p:par>
                              <p:par>
                                <p:cTn id="22" presetID="47" presetClass="entr" presetSubtype="0" fill="hold" nodeType="withEffect">
                                  <p:stCondLst>
                                    <p:cond delay="200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4000"/>
                                        <p:tgtEl>
                                          <p:spTgt spid="6"/>
                                        </p:tgtEl>
                                      </p:cBhvr>
                                    </p:animEffect>
                                    <p:anim calcmode="lin" valueType="num">
                                      <p:cBhvr>
                                        <p:cTn id="25" dur="4000" fill="hold"/>
                                        <p:tgtEl>
                                          <p:spTgt spid="6"/>
                                        </p:tgtEl>
                                        <p:attrNameLst>
                                          <p:attrName>ppt_x</p:attrName>
                                        </p:attrNameLst>
                                      </p:cBhvr>
                                      <p:tavLst>
                                        <p:tav tm="0">
                                          <p:val>
                                            <p:strVal val="#ppt_x"/>
                                          </p:val>
                                        </p:tav>
                                        <p:tav tm="100000">
                                          <p:val>
                                            <p:strVal val="#ppt_x"/>
                                          </p:val>
                                        </p:tav>
                                      </p:tavLst>
                                    </p:anim>
                                    <p:anim calcmode="lin" valueType="num">
                                      <p:cBhvr>
                                        <p:cTn id="26" dur="4000" fill="hold"/>
                                        <p:tgtEl>
                                          <p:spTgt spid="6"/>
                                        </p:tgtEl>
                                        <p:attrNameLst>
                                          <p:attrName>ppt_y</p:attrName>
                                        </p:attrNameLst>
                                      </p:cBhvr>
                                      <p:tavLst>
                                        <p:tav tm="0">
                                          <p:val>
                                            <p:strVal val="#ppt_y-.1"/>
                                          </p:val>
                                        </p:tav>
                                        <p:tav tm="100000">
                                          <p:val>
                                            <p:strVal val="#ppt_y"/>
                                          </p:val>
                                        </p:tav>
                                      </p:tavLst>
                                    </p:anim>
                                  </p:childTnLst>
                                </p:cTn>
                              </p:par>
                            </p:childTnLst>
                          </p:cTn>
                        </p:par>
                        <p:par>
                          <p:cTn id="27" fill="hold">
                            <p:stCondLst>
                              <p:cond delay="6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33.jpg"/>
          <p:cNvPicPr>
            <a:picLocks noChangeAspect="1"/>
          </p:cNvPicPr>
          <p:nvPr/>
        </p:nvPicPr>
        <p:blipFill>
          <a:blip r:embed="rId3"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3" name="12 Imagen" descr="33.jpg"/>
          <p:cNvPicPr>
            <a:picLocks noChangeAspect="1"/>
          </p:cNvPicPr>
          <p:nvPr/>
        </p:nvPicPr>
        <p:blipFill>
          <a:blip r:embed="rId3"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11560"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¡Cuántos destinos imprescindibles aún nos quedan por conocer en el Parque Nacional de </a:t>
            </a:r>
            <a:r>
              <a:rPr lang="es-ES" i="1" dirty="0" err="1" smtClean="0">
                <a:effectLst>
                  <a:glow rad="101600">
                    <a:srgbClr val="C00000">
                      <a:alpha val="60000"/>
                    </a:srgbClr>
                  </a:glow>
                  <a:outerShdw blurRad="38100" dist="38100" dir="2700000" algn="tl">
                    <a:srgbClr val="000000">
                      <a:alpha val="43137"/>
                    </a:srgbClr>
                  </a:outerShdw>
                </a:effectLst>
              </a:rPr>
              <a:t>Ordesa</a:t>
            </a:r>
            <a:r>
              <a:rPr lang="es-ES" i="1" dirty="0" smtClean="0">
                <a:effectLst>
                  <a:glow rad="101600">
                    <a:srgbClr val="C00000">
                      <a:alpha val="60000"/>
                    </a:srgbClr>
                  </a:glow>
                  <a:outerShdw blurRad="38100" dist="38100" dir="2700000" algn="tl">
                    <a:srgbClr val="000000">
                      <a:alpha val="43137"/>
                    </a:srgbClr>
                  </a:outerShdw>
                </a:effectLst>
              </a:rPr>
              <a:t> y Monte Perdido! ¡Cuántas localizaciones de infarto con la naturaleza vibrando en cada estación del año nos quedan aún por ver!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7000">
        <p14:prism/>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3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3000" fill="hold"/>
                                        <p:tgtEl>
                                          <p:spTgt spid="12"/>
                                        </p:tgtEl>
                                        <p:attrNameLst>
                                          <p:attrName>ppt_w</p:attrName>
                                        </p:attrNameLst>
                                      </p:cBhvr>
                                      <p:tavLst>
                                        <p:tav tm="0">
                                          <p:val>
                                            <p:strVal val="4/3*#ppt_w"/>
                                          </p:val>
                                        </p:tav>
                                        <p:tav tm="100000">
                                          <p:val>
                                            <p:strVal val="#ppt_w"/>
                                          </p:val>
                                        </p:tav>
                                      </p:tavLst>
                                    </p:anim>
                                    <p:anim calcmode="lin" valueType="num">
                                      <p:cBhvr>
                                        <p:cTn id="11" dur="3000" fill="hold"/>
                                        <p:tgtEl>
                                          <p:spTgt spid="12"/>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barn(outVertical)">
                                      <p:cBhvr>
                                        <p:cTn id="14" dur="3000"/>
                                        <p:tgtEl>
                                          <p:spTgt spid="13"/>
                                        </p:tgtEl>
                                      </p:cBhvr>
                                    </p:animEffect>
                                  </p:childTnLst>
                                </p:cTn>
                              </p:par>
                              <p:par>
                                <p:cTn id="15" presetID="23" presetClass="entr" presetSubtype="288"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3000" fill="hold"/>
                                        <p:tgtEl>
                                          <p:spTgt spid="13"/>
                                        </p:tgtEl>
                                        <p:attrNameLst>
                                          <p:attrName>ppt_w</p:attrName>
                                        </p:attrNameLst>
                                      </p:cBhvr>
                                      <p:tavLst>
                                        <p:tav tm="0">
                                          <p:val>
                                            <p:strVal val="4/3*#ppt_w"/>
                                          </p:val>
                                        </p:tav>
                                        <p:tav tm="100000">
                                          <p:val>
                                            <p:strVal val="#ppt_w"/>
                                          </p:val>
                                        </p:tav>
                                      </p:tavLst>
                                    </p:anim>
                                    <p:anim calcmode="lin" valueType="num">
                                      <p:cBhvr>
                                        <p:cTn id="18" dur="3000" fill="hold"/>
                                        <p:tgtEl>
                                          <p:spTgt spid="13"/>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0.jpg times square. nueva yor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tx1">
              <a:lumMod val="9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Rectángulo"/>
          <p:cNvSpPr/>
          <p:nvPr/>
        </p:nvSpPr>
        <p:spPr>
          <a:xfrm>
            <a:off x="0" y="0"/>
            <a:ext cx="9144000" cy="5715000"/>
          </a:xfrm>
          <a:prstGeom prst="rect">
            <a:avLst/>
          </a:prstGeom>
          <a:solidFill>
            <a:schemeClr val="tx1">
              <a:lumMod val="95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más de 1.400 ejemplares de flora, 35 especies de mamíferos, 120 de aves tanto </a:t>
            </a:r>
            <a:r>
              <a:rPr lang="es-ES" i="1" dirty="0" err="1" smtClean="0">
                <a:effectLst>
                  <a:glow rad="101600">
                    <a:srgbClr val="C00000">
                      <a:alpha val="60000"/>
                    </a:srgbClr>
                  </a:glow>
                  <a:outerShdw blurRad="38100" dist="38100" dir="2700000" algn="tl">
                    <a:srgbClr val="000000">
                      <a:alpha val="43137"/>
                    </a:srgbClr>
                  </a:outerShdw>
                </a:effectLst>
              </a:rPr>
              <a:t>nidificantes</a:t>
            </a:r>
            <a:r>
              <a:rPr lang="es-ES" i="1" dirty="0" smtClean="0">
                <a:effectLst>
                  <a:glow rad="101600">
                    <a:srgbClr val="C00000">
                      <a:alpha val="60000"/>
                    </a:srgbClr>
                  </a:glow>
                  <a:outerShdw blurRad="38100" dist="38100" dir="2700000" algn="tl">
                    <a:srgbClr val="000000">
                      <a:alpha val="43137"/>
                    </a:srgbClr>
                  </a:outerShdw>
                </a:effectLst>
              </a:rPr>
              <a:t> como emigrantes, y diferentes clases de reptiles, anfibios y peces, Monte Perdido es el hogar de osos pardos, gatos monteses, urogallos, buitres leonados, quebrantahuesos y águilas reales.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3000">
        <p14:prism/>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xit" presetSubtype="5" fill="hold" grpId="0" nodeType="withEffect">
                                  <p:stCondLst>
                                    <p:cond delay="0"/>
                                  </p:stCondLst>
                                  <p:childTnLst>
                                    <p:animEffect transition="out" filter="randombar(vertical)">
                                      <p:cBhvr>
                                        <p:cTn id="6" dur="3800"/>
                                        <p:tgtEl>
                                          <p:spTgt spid="6"/>
                                        </p:tgtEl>
                                      </p:cBhvr>
                                    </p:animEffect>
                                    <p:set>
                                      <p:cBhvr>
                                        <p:cTn id="7" dur="1" fill="hold">
                                          <p:stCondLst>
                                            <p:cond delay="3799"/>
                                          </p:stCondLst>
                                        </p:cTn>
                                        <p:tgtEl>
                                          <p:spTgt spid="6"/>
                                        </p:tgtEl>
                                        <p:attrNameLst>
                                          <p:attrName>style.visibility</p:attrName>
                                        </p:attrNameLst>
                                      </p:cBhvr>
                                      <p:to>
                                        <p:strVal val="hidden"/>
                                      </p:to>
                                    </p:set>
                                  </p:childTnLst>
                                </p:cTn>
                              </p:par>
                              <p:par>
                                <p:cTn id="8" presetID="17" presetClass="exit" presetSubtype="8" fill="hold" grpId="1" nodeType="withEffect">
                                  <p:stCondLst>
                                    <p:cond delay="0"/>
                                  </p:stCondLst>
                                  <p:childTnLst>
                                    <p:anim calcmode="lin" valueType="num">
                                      <p:cBhvr>
                                        <p:cTn id="9" dur="3800"/>
                                        <p:tgtEl>
                                          <p:spTgt spid="6"/>
                                        </p:tgtEl>
                                        <p:attrNameLst>
                                          <p:attrName>ppt_x</p:attrName>
                                        </p:attrNameLst>
                                      </p:cBhvr>
                                      <p:tavLst>
                                        <p:tav tm="0">
                                          <p:val>
                                            <p:strVal val="ppt_x"/>
                                          </p:val>
                                        </p:tav>
                                        <p:tav tm="100000">
                                          <p:val>
                                            <p:strVal val="ppt_x-ppt_w/2"/>
                                          </p:val>
                                        </p:tav>
                                      </p:tavLst>
                                    </p:anim>
                                    <p:anim calcmode="lin" valueType="num">
                                      <p:cBhvr>
                                        <p:cTn id="10" dur="3800"/>
                                        <p:tgtEl>
                                          <p:spTgt spid="6"/>
                                        </p:tgtEl>
                                        <p:attrNameLst>
                                          <p:attrName>ppt_y</p:attrName>
                                        </p:attrNameLst>
                                      </p:cBhvr>
                                      <p:tavLst>
                                        <p:tav tm="0">
                                          <p:val>
                                            <p:strVal val="ppt_y"/>
                                          </p:val>
                                        </p:tav>
                                        <p:tav tm="100000">
                                          <p:val>
                                            <p:strVal val="ppt_y"/>
                                          </p:val>
                                        </p:tav>
                                      </p:tavLst>
                                    </p:anim>
                                    <p:anim calcmode="lin" valueType="num">
                                      <p:cBhvr>
                                        <p:cTn id="11" dur="3800"/>
                                        <p:tgtEl>
                                          <p:spTgt spid="6"/>
                                        </p:tgtEl>
                                        <p:attrNameLst>
                                          <p:attrName>ppt_w</p:attrName>
                                        </p:attrNameLst>
                                      </p:cBhvr>
                                      <p:tavLst>
                                        <p:tav tm="0">
                                          <p:val>
                                            <p:strVal val="ppt_w"/>
                                          </p:val>
                                        </p:tav>
                                        <p:tav tm="100000">
                                          <p:val>
                                            <p:fltVal val="0"/>
                                          </p:val>
                                        </p:tav>
                                      </p:tavLst>
                                    </p:anim>
                                    <p:anim calcmode="lin" valueType="num">
                                      <p:cBhvr>
                                        <p:cTn id="12" dur="3800"/>
                                        <p:tgtEl>
                                          <p:spTgt spid="6"/>
                                        </p:tgtEl>
                                        <p:attrNameLst>
                                          <p:attrName>ppt_h</p:attrName>
                                        </p:attrNameLst>
                                      </p:cBhvr>
                                      <p:tavLst>
                                        <p:tav tm="0">
                                          <p:val>
                                            <p:strVal val="ppt_h"/>
                                          </p:val>
                                        </p:tav>
                                        <p:tav tm="100000">
                                          <p:val>
                                            <p:strVal val="ppt_h"/>
                                          </p:val>
                                        </p:tav>
                                      </p:tavLst>
                                    </p:anim>
                                    <p:set>
                                      <p:cBhvr>
                                        <p:cTn id="13" dur="1" fill="hold">
                                          <p:stCondLst>
                                            <p:cond delay="3799"/>
                                          </p:stCondLst>
                                        </p:cTn>
                                        <p:tgtEl>
                                          <p:spTgt spid="6"/>
                                        </p:tgtEl>
                                        <p:attrNameLst>
                                          <p:attrName>style.visibility</p:attrName>
                                        </p:attrNameLst>
                                      </p:cBhvr>
                                      <p:to>
                                        <p:strVal val="hidden"/>
                                      </p:to>
                                    </p:set>
                                  </p:childTnLst>
                                </p:cTn>
                              </p:par>
                              <p:par>
                                <p:cTn id="14" presetID="14" presetClass="exit" presetSubtype="5" fill="hold" grpId="0" nodeType="withEffect">
                                  <p:stCondLst>
                                    <p:cond delay="0"/>
                                  </p:stCondLst>
                                  <p:childTnLst>
                                    <p:animEffect transition="out" filter="randombar(vertical)">
                                      <p:cBhvr>
                                        <p:cTn id="15" dur="3800"/>
                                        <p:tgtEl>
                                          <p:spTgt spid="5"/>
                                        </p:tgtEl>
                                      </p:cBhvr>
                                    </p:animEffect>
                                    <p:set>
                                      <p:cBhvr>
                                        <p:cTn id="16" dur="1" fill="hold">
                                          <p:stCondLst>
                                            <p:cond delay="3799"/>
                                          </p:stCondLst>
                                        </p:cTn>
                                        <p:tgtEl>
                                          <p:spTgt spid="5"/>
                                        </p:tgtEl>
                                        <p:attrNameLst>
                                          <p:attrName>style.visibility</p:attrName>
                                        </p:attrNameLst>
                                      </p:cBhvr>
                                      <p:to>
                                        <p:strVal val="hidden"/>
                                      </p:to>
                                    </p:set>
                                  </p:childTnLst>
                                </p:cTn>
                              </p:par>
                              <p:par>
                                <p:cTn id="17" presetID="17" presetClass="exit" presetSubtype="2" fill="hold" grpId="1" nodeType="withEffect">
                                  <p:stCondLst>
                                    <p:cond delay="0"/>
                                  </p:stCondLst>
                                  <p:childTnLst>
                                    <p:anim calcmode="lin" valueType="num">
                                      <p:cBhvr>
                                        <p:cTn id="18" dur="3800"/>
                                        <p:tgtEl>
                                          <p:spTgt spid="5"/>
                                        </p:tgtEl>
                                        <p:attrNameLst>
                                          <p:attrName>ppt_x</p:attrName>
                                        </p:attrNameLst>
                                      </p:cBhvr>
                                      <p:tavLst>
                                        <p:tav tm="0">
                                          <p:val>
                                            <p:strVal val="ppt_x"/>
                                          </p:val>
                                        </p:tav>
                                        <p:tav tm="100000">
                                          <p:val>
                                            <p:strVal val="ppt_x+ppt_w/2"/>
                                          </p:val>
                                        </p:tav>
                                      </p:tavLst>
                                    </p:anim>
                                    <p:anim calcmode="lin" valueType="num">
                                      <p:cBhvr>
                                        <p:cTn id="19" dur="3800"/>
                                        <p:tgtEl>
                                          <p:spTgt spid="5"/>
                                        </p:tgtEl>
                                        <p:attrNameLst>
                                          <p:attrName>ppt_y</p:attrName>
                                        </p:attrNameLst>
                                      </p:cBhvr>
                                      <p:tavLst>
                                        <p:tav tm="0">
                                          <p:val>
                                            <p:strVal val="ppt_y"/>
                                          </p:val>
                                        </p:tav>
                                        <p:tav tm="100000">
                                          <p:val>
                                            <p:strVal val="ppt_y"/>
                                          </p:val>
                                        </p:tav>
                                      </p:tavLst>
                                    </p:anim>
                                    <p:anim calcmode="lin" valueType="num">
                                      <p:cBhvr>
                                        <p:cTn id="20" dur="3800"/>
                                        <p:tgtEl>
                                          <p:spTgt spid="5"/>
                                        </p:tgtEl>
                                        <p:attrNameLst>
                                          <p:attrName>ppt_w</p:attrName>
                                        </p:attrNameLst>
                                      </p:cBhvr>
                                      <p:tavLst>
                                        <p:tav tm="0">
                                          <p:val>
                                            <p:strVal val="ppt_w"/>
                                          </p:val>
                                        </p:tav>
                                        <p:tav tm="100000">
                                          <p:val>
                                            <p:fltVal val="0"/>
                                          </p:val>
                                        </p:tav>
                                      </p:tavLst>
                                    </p:anim>
                                    <p:anim calcmode="lin" valueType="num">
                                      <p:cBhvr>
                                        <p:cTn id="21" dur="3800"/>
                                        <p:tgtEl>
                                          <p:spTgt spid="5"/>
                                        </p:tgtEl>
                                        <p:attrNameLst>
                                          <p:attrName>ppt_h</p:attrName>
                                        </p:attrNameLst>
                                      </p:cBhvr>
                                      <p:tavLst>
                                        <p:tav tm="0">
                                          <p:val>
                                            <p:strVal val="ppt_h"/>
                                          </p:val>
                                        </p:tav>
                                        <p:tav tm="100000">
                                          <p:val>
                                            <p:strVal val="ppt_h"/>
                                          </p:val>
                                        </p:tav>
                                      </p:tavLst>
                                    </p:anim>
                                    <p:set>
                                      <p:cBhvr>
                                        <p:cTn id="22" dur="1" fill="hold">
                                          <p:stCondLst>
                                            <p:cond delay="3799"/>
                                          </p:stCondLst>
                                        </p:cTn>
                                        <p:tgtEl>
                                          <p:spTgt spid="5"/>
                                        </p:tgtEl>
                                        <p:attrNameLst>
                                          <p:attrName>style.visibility</p:attrName>
                                        </p:attrNameLst>
                                      </p:cBhvr>
                                      <p:to>
                                        <p:strVal val="hidden"/>
                                      </p:to>
                                    </p:set>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par>
                                <p:cTn id="26" presetID="16" presetClass="entr" presetSubtype="4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outHorizontal)">
                                      <p:cBhvr>
                                        <p:cTn id="28" dur="4000"/>
                                        <p:tgtEl>
                                          <p:spTgt spid="4"/>
                                        </p:tgtEl>
                                      </p:cBhvr>
                                    </p:animEffect>
                                  </p:childTnLst>
                                </p:cTn>
                              </p:par>
                            </p:childTnLst>
                          </p:cTn>
                        </p:par>
                        <p:par>
                          <p:cTn id="29" fill="hold">
                            <p:stCondLst>
                              <p:cond delay="4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1"/>
                                          </p:val>
                                        </p:tav>
                                        <p:tav tm="100000">
                                          <p:val>
                                            <p:strVal val="#ppt_x"/>
                                          </p:val>
                                        </p:tav>
                                      </p:tavLst>
                                    </p:anim>
                                    <p:anim calcmode="lin" valueType="num">
                                      <p:cBhvr>
                                        <p:cTn id="3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5" grpId="0" animBg="1"/>
      <p:bldP spid="5" grpId="1" animBg="1"/>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44827 - copi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0"/>
            <a:ext cx="9144000" cy="5715000"/>
          </a:xfrm>
          <a:prstGeom prst="rect">
            <a:avLst/>
          </a:prstGeom>
          <a:solidFill>
            <a:schemeClr val="tx1">
              <a:lumMod val="9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Rectángulo"/>
          <p:cNvSpPr/>
          <p:nvPr/>
        </p:nvSpPr>
        <p:spPr>
          <a:xfrm>
            <a:off x="0" y="0"/>
            <a:ext cx="9144000" cy="5715000"/>
          </a:xfrm>
          <a:prstGeom prst="rect">
            <a:avLst/>
          </a:prstGeom>
          <a:solidFill>
            <a:schemeClr val="accent3">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251520" y="4369668"/>
            <a:ext cx="8568952"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Ordesa</a:t>
            </a:r>
            <a:r>
              <a:rPr lang="es-ES" i="1" dirty="0" smtClean="0">
                <a:effectLst>
                  <a:glow rad="101600">
                    <a:srgbClr val="C00000">
                      <a:alpha val="60000"/>
                    </a:srgbClr>
                  </a:glow>
                  <a:outerShdw blurRad="38100" dist="38100" dir="2700000" algn="tl">
                    <a:srgbClr val="000000">
                      <a:alpha val="43137"/>
                    </a:srgbClr>
                  </a:outerShdw>
                </a:effectLst>
              </a:rPr>
              <a:t> y Monte Perdido (Huesca) es el segundo Parque Nacional declarado en España en </a:t>
            </a:r>
            <a:r>
              <a:rPr lang="es-ES" i="1" dirty="0" smtClean="0">
                <a:effectLst>
                  <a:glow rad="101600">
                    <a:srgbClr val="C00000">
                      <a:alpha val="60000"/>
                    </a:srgbClr>
                  </a:glow>
                  <a:outerShdw blurRad="38100" dist="38100" dir="2700000" algn="tl">
                    <a:srgbClr val="000000">
                      <a:alpha val="43137"/>
                    </a:srgbClr>
                  </a:outerShdw>
                </a:effectLst>
              </a:rPr>
              <a:t>1918 hace </a:t>
            </a:r>
            <a:r>
              <a:rPr lang="es-ES" i="1" dirty="0" smtClean="0">
                <a:effectLst>
                  <a:glow rad="101600">
                    <a:srgbClr val="C00000">
                      <a:alpha val="60000"/>
                    </a:srgbClr>
                  </a:glow>
                  <a:outerShdw blurRad="38100" dist="38100" dir="2700000" algn="tl">
                    <a:srgbClr val="000000">
                      <a:alpha val="43137"/>
                    </a:srgbClr>
                  </a:outerShdw>
                </a:effectLst>
              </a:rPr>
              <a:t>más de 100 años), el título lo recibió unos días después del reconocimiento de la Montaña de Covadonga como el primer Parque Nacional español.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9000">
        <p14:prism dir="r"/>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grpId="0" nodeType="withEffect">
                                  <p:stCondLst>
                                    <p:cond delay="0"/>
                                  </p:stCondLst>
                                  <p:childTnLst>
                                    <p:animEffect transition="out" filter="barn(outVertical)">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10"/>
                                        </p:tgtEl>
                                      </p:cBhvr>
                                    </p:animEffect>
                                    <p:set>
                                      <p:cBhvr>
                                        <p:cTn id="10" dur="1" fill="hold">
                                          <p:stCondLst>
                                            <p:cond delay="3999"/>
                                          </p:stCondLst>
                                        </p:cTn>
                                        <p:tgtEl>
                                          <p:spTgt spid="10"/>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strVal val="#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olor 02.jpg"/>
          <p:cNvPicPr>
            <a:picLocks noChangeAspect="1"/>
          </p:cNvPicPr>
          <p:nvPr/>
        </p:nvPicPr>
        <p:blipFill>
          <a:blip r:embed="rId2" cstate="print"/>
          <a:stretch>
            <a:fillRect/>
          </a:stretch>
        </p:blipFill>
        <p:spPr bwMode="auto">
          <a:xfrm>
            <a:off x="-1270" y="0"/>
            <a:ext cx="914653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Naranja oscuro.jpg"/>
          <p:cNvPicPr>
            <a:picLocks noChangeAspect="1"/>
          </p:cNvPicPr>
          <p:nvPr/>
        </p:nvPicPr>
        <p:blipFill>
          <a:blip r:embed="rId2" cstate="print"/>
          <a:stretch>
            <a:fillRect/>
          </a:stretch>
        </p:blipFill>
        <p:spPr bwMode="auto">
          <a:xfrm>
            <a:off x="0" y="0"/>
            <a:ext cx="9143999" cy="57134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Naranja oscuro.jpg"/>
          <p:cNvPicPr>
            <a:picLocks noChangeAspect="1"/>
          </p:cNvPicPr>
          <p:nvPr/>
        </p:nvPicPr>
        <p:blipFill>
          <a:blip r:embed="rId2" cstate="print"/>
          <a:stretch>
            <a:fillRect/>
          </a:stretch>
        </p:blipFill>
        <p:spPr bwMode="auto">
          <a:xfrm>
            <a:off x="0" y="0"/>
            <a:ext cx="9143999" cy="5713413"/>
          </a:xfrm>
          <a:prstGeom prst="rect">
            <a:avLst/>
          </a:prstGeom>
          <a:solidFill>
            <a:srgbClr val="92D05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539552"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obtuvo el reconocimiento internacional con la declaración de Reserva de la Biosfera y Patrimonio Mundial de la Humanidad (Pirineos – Monte Perdido) de la Unesco.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25000">
        <p15:prstTrans prst="curtains"/>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2" fill="hold" nodeType="withEffect">
                                  <p:stCondLst>
                                    <p:cond delay="0"/>
                                  </p:stCondLst>
                                  <p:iterate type="lt">
                                    <p:tmPct val="0"/>
                                  </p:iterate>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ppt_w/2"/>
                                          </p:val>
                                        </p:tav>
                                        <p:tav tm="100000">
                                          <p:val>
                                            <p:strVal val="#ppt_x"/>
                                          </p:val>
                                        </p:tav>
                                      </p:tavLst>
                                    </p:anim>
                                    <p:anim calcmode="lin" valueType="num">
                                      <p:cBhvr>
                                        <p:cTn id="8" dur="3000" fill="hold"/>
                                        <p:tgtEl>
                                          <p:spTgt spid="5"/>
                                        </p:tgtEl>
                                        <p:attrNameLst>
                                          <p:attrName>ppt_y</p:attrName>
                                        </p:attrNameLst>
                                      </p:cBhvr>
                                      <p:tavLst>
                                        <p:tav tm="0">
                                          <p:val>
                                            <p:strVal val="#ppt_y"/>
                                          </p:val>
                                        </p:tav>
                                        <p:tav tm="100000">
                                          <p:val>
                                            <p:strVal val="#ppt_y"/>
                                          </p:val>
                                        </p:tav>
                                      </p:tavLst>
                                    </p:anim>
                                    <p:anim calcmode="lin" valueType="num">
                                      <p:cBhvr>
                                        <p:cTn id="9" dur="3000" fill="hold"/>
                                        <p:tgtEl>
                                          <p:spTgt spid="5"/>
                                        </p:tgtEl>
                                        <p:attrNameLst>
                                          <p:attrName>ppt_w</p:attrName>
                                        </p:attrNameLst>
                                      </p:cBhvr>
                                      <p:tavLst>
                                        <p:tav tm="0">
                                          <p:val>
                                            <p:fltVal val="0"/>
                                          </p:val>
                                        </p:tav>
                                        <p:tav tm="100000">
                                          <p:val>
                                            <p:strVal val="#ppt_w"/>
                                          </p:val>
                                        </p:tav>
                                      </p:tavLst>
                                    </p:anim>
                                    <p:anim calcmode="lin" valueType="num">
                                      <p:cBhvr>
                                        <p:cTn id="10" dur="3000" fill="hold"/>
                                        <p:tgtEl>
                                          <p:spTgt spid="5"/>
                                        </p:tgtEl>
                                        <p:attrNameLst>
                                          <p:attrName>ppt_h</p:attrName>
                                        </p:attrNameLst>
                                      </p:cBhvr>
                                      <p:tavLst>
                                        <p:tav tm="0">
                                          <p:val>
                                            <p:strVal val="#ppt_h"/>
                                          </p:val>
                                        </p:tav>
                                        <p:tav tm="100000">
                                          <p:val>
                                            <p:strVal val="#ppt_h"/>
                                          </p:val>
                                        </p:tav>
                                      </p:tavLst>
                                    </p:anim>
                                  </p:childTnLst>
                                </p:cTn>
                              </p:par>
                              <p:par>
                                <p:cTn id="11" presetID="25" presetClass="entr" presetSubtype="0" fill="hold" nodeType="withEffect">
                                  <p:stCondLst>
                                    <p:cond delay="0"/>
                                  </p:stCondLst>
                                  <p:iterate type="lt">
                                    <p:tmPct val="0"/>
                                  </p:iterate>
                                  <p:childTnLst>
                                    <p:set>
                                      <p:cBhvr>
                                        <p:cTn id="12" dur="1" fill="hold">
                                          <p:stCondLst>
                                            <p:cond delay="0"/>
                                          </p:stCondLst>
                                        </p:cTn>
                                        <p:tgtEl>
                                          <p:spTgt spid="5"/>
                                        </p:tgtEl>
                                        <p:attrNameLst>
                                          <p:attrName>style.visibility</p:attrName>
                                        </p:attrNameLst>
                                      </p:cBhvr>
                                      <p:to>
                                        <p:strVal val="visible"/>
                                      </p:to>
                                    </p:set>
                                    <p:anim calcmode="lin" valueType="num">
                                      <p:cBhvr>
                                        <p:cTn id="13" dur="1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4" dur="1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5" dur="1500" accel="50000" fill="hold">
                                          <p:stCondLst>
                                            <p:cond delay="1500"/>
                                          </p:stCondLst>
                                        </p:cTn>
                                        <p:tgtEl>
                                          <p:spTgt spid="5"/>
                                        </p:tgtEl>
                                        <p:attrNameLst>
                                          <p:attrName>ppt_w</p:attrName>
                                        </p:attrNameLst>
                                      </p:cBhvr>
                                      <p:tavLst>
                                        <p:tav tm="0">
                                          <p:val>
                                            <p:strVal val="#ppt_w*.05"/>
                                          </p:val>
                                        </p:tav>
                                        <p:tav tm="100000">
                                          <p:val>
                                            <p:strVal val="#ppt_w"/>
                                          </p:val>
                                        </p:tav>
                                      </p:tavLst>
                                    </p:anim>
                                    <p:anim calcmode="lin" valueType="num">
                                      <p:cBhvr>
                                        <p:cTn id="16" dur="3000" fill="hold"/>
                                        <p:tgtEl>
                                          <p:spTgt spid="5"/>
                                        </p:tgtEl>
                                        <p:attrNameLst>
                                          <p:attrName>ppt_h</p:attrName>
                                        </p:attrNameLst>
                                      </p:cBhvr>
                                      <p:tavLst>
                                        <p:tav tm="0">
                                          <p:val>
                                            <p:strVal val="#ppt_h"/>
                                          </p:val>
                                        </p:tav>
                                        <p:tav tm="100000">
                                          <p:val>
                                            <p:strVal val="#ppt_h"/>
                                          </p:val>
                                        </p:tav>
                                      </p:tavLst>
                                    </p:anim>
                                    <p:anim calcmode="lin" valueType="num">
                                      <p:cBhvr>
                                        <p:cTn id="17" dur="1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8" dur="1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9" dur="1500" accel="50000" fill="hold">
                                          <p:stCondLst>
                                            <p:cond delay="1500"/>
                                          </p:stCondLst>
                                        </p:cTn>
                                        <p:tgtEl>
                                          <p:spTgt spid="5"/>
                                        </p:tgtEl>
                                        <p:attrNameLst>
                                          <p:attrName>ppt_y</p:attrName>
                                        </p:attrNameLst>
                                      </p:cBhvr>
                                      <p:tavLst>
                                        <p:tav tm="0">
                                          <p:val>
                                            <p:strVal val="#ppt_y+.1"/>
                                          </p:val>
                                        </p:tav>
                                        <p:tav tm="100000">
                                          <p:val>
                                            <p:strVal val="#ppt_y"/>
                                          </p:val>
                                        </p:tav>
                                      </p:tavLst>
                                    </p:anim>
                                    <p:animEffect transition="in" filter="fade">
                                      <p:cBhvr>
                                        <p:cTn id="20" dur="3000" decel="50000">
                                          <p:stCondLst>
                                            <p:cond delay="0"/>
                                          </p:stCondLst>
                                        </p:cTn>
                                        <p:tgtEl>
                                          <p:spTgt spid="5"/>
                                        </p:tgtEl>
                                      </p:cBhvr>
                                    </p:animEffect>
                                  </p:childTnLst>
                                </p:cTn>
                              </p:par>
                              <p:par>
                                <p:cTn id="21" presetID="31" presetClass="exit" presetSubtype="0" fill="hold" nodeType="withEffect">
                                  <p:stCondLst>
                                    <p:cond delay="1000"/>
                                  </p:stCondLst>
                                  <p:iterate type="lt">
                                    <p:tmPct val="5000"/>
                                  </p:iterate>
                                  <p:childTnLst>
                                    <p:anim calcmode="lin" valueType="num">
                                      <p:cBhvr>
                                        <p:cTn id="22" dur="3000"/>
                                        <p:tgtEl>
                                          <p:spTgt spid="5"/>
                                        </p:tgtEl>
                                        <p:attrNameLst>
                                          <p:attrName>ppt_w</p:attrName>
                                        </p:attrNameLst>
                                      </p:cBhvr>
                                      <p:tavLst>
                                        <p:tav tm="0">
                                          <p:val>
                                            <p:strVal val="ppt_w"/>
                                          </p:val>
                                        </p:tav>
                                        <p:tav tm="100000">
                                          <p:val>
                                            <p:fltVal val="0"/>
                                          </p:val>
                                        </p:tav>
                                      </p:tavLst>
                                    </p:anim>
                                    <p:anim calcmode="lin" valueType="num">
                                      <p:cBhvr>
                                        <p:cTn id="23" dur="3000"/>
                                        <p:tgtEl>
                                          <p:spTgt spid="5"/>
                                        </p:tgtEl>
                                        <p:attrNameLst>
                                          <p:attrName>ppt_h</p:attrName>
                                        </p:attrNameLst>
                                      </p:cBhvr>
                                      <p:tavLst>
                                        <p:tav tm="0">
                                          <p:val>
                                            <p:strVal val="ppt_h"/>
                                          </p:val>
                                        </p:tav>
                                        <p:tav tm="100000">
                                          <p:val>
                                            <p:fltVal val="0"/>
                                          </p:val>
                                        </p:tav>
                                      </p:tavLst>
                                    </p:anim>
                                    <p:anim calcmode="lin" valueType="num">
                                      <p:cBhvr>
                                        <p:cTn id="24" dur="3000"/>
                                        <p:tgtEl>
                                          <p:spTgt spid="5"/>
                                        </p:tgtEl>
                                        <p:attrNameLst>
                                          <p:attrName>style.rotation</p:attrName>
                                        </p:attrNameLst>
                                      </p:cBhvr>
                                      <p:tavLst>
                                        <p:tav tm="0">
                                          <p:val>
                                            <p:fltVal val="0"/>
                                          </p:val>
                                        </p:tav>
                                        <p:tav tm="100000">
                                          <p:val>
                                            <p:fltVal val="90"/>
                                          </p:val>
                                        </p:tav>
                                      </p:tavLst>
                                    </p:anim>
                                    <p:animEffect transition="out" filter="fade">
                                      <p:cBhvr>
                                        <p:cTn id="25" dur="3000"/>
                                        <p:tgtEl>
                                          <p:spTgt spid="5"/>
                                        </p:tgtEl>
                                      </p:cBhvr>
                                    </p:animEffect>
                                    <p:set>
                                      <p:cBhvr>
                                        <p:cTn id="26" dur="1" fill="hold">
                                          <p:stCondLst>
                                            <p:cond delay="2999"/>
                                          </p:stCondLst>
                                        </p:cTn>
                                        <p:tgtEl>
                                          <p:spTgt spid="5"/>
                                        </p:tgtEl>
                                        <p:attrNameLst>
                                          <p:attrName>style.visibility</p:attrName>
                                        </p:attrNameLst>
                                      </p:cBhvr>
                                      <p:to>
                                        <p:strVal val="hidden"/>
                                      </p:to>
                                    </p:set>
                                  </p:childTnLst>
                                </p:cTn>
                              </p:par>
                              <p:par>
                                <p:cTn id="27" presetID="2" presetClass="exit" presetSubtype="9" fill="hold" nodeType="withEffect">
                                  <p:stCondLst>
                                    <p:cond delay="1000"/>
                                  </p:stCondLst>
                                  <p:iterate type="lt">
                                    <p:tmPct val="0"/>
                                  </p:iterate>
                                  <p:childTnLst>
                                    <p:anim calcmode="lin" valueType="num">
                                      <p:cBhvr additive="base">
                                        <p:cTn id="28" dur="3000"/>
                                        <p:tgtEl>
                                          <p:spTgt spid="5"/>
                                        </p:tgtEl>
                                        <p:attrNameLst>
                                          <p:attrName>ppt_x</p:attrName>
                                        </p:attrNameLst>
                                      </p:cBhvr>
                                      <p:tavLst>
                                        <p:tav tm="0">
                                          <p:val>
                                            <p:strVal val="ppt_x"/>
                                          </p:val>
                                        </p:tav>
                                        <p:tav tm="100000">
                                          <p:val>
                                            <p:strVal val="0-ppt_w/2"/>
                                          </p:val>
                                        </p:tav>
                                      </p:tavLst>
                                    </p:anim>
                                    <p:anim calcmode="lin" valueType="num">
                                      <p:cBhvr additive="base">
                                        <p:cTn id="29" dur="3000"/>
                                        <p:tgtEl>
                                          <p:spTgt spid="5"/>
                                        </p:tgtEl>
                                        <p:attrNameLst>
                                          <p:attrName>ppt_y</p:attrName>
                                        </p:attrNameLst>
                                      </p:cBhvr>
                                      <p:tavLst>
                                        <p:tav tm="0">
                                          <p:val>
                                            <p:strVal val="ppt_y"/>
                                          </p:val>
                                        </p:tav>
                                        <p:tav tm="100000">
                                          <p:val>
                                            <p:strVal val="0-ppt_h/2"/>
                                          </p:val>
                                        </p:tav>
                                      </p:tavLst>
                                    </p:anim>
                                    <p:set>
                                      <p:cBhvr>
                                        <p:cTn id="30" dur="1" fill="hold">
                                          <p:stCondLst>
                                            <p:cond delay="2999"/>
                                          </p:stCondLst>
                                        </p:cTn>
                                        <p:tgtEl>
                                          <p:spTgt spid="5"/>
                                        </p:tgtEl>
                                        <p:attrNameLst>
                                          <p:attrName>style.visibility</p:attrName>
                                        </p:attrNameLst>
                                      </p:cBhvr>
                                      <p:to>
                                        <p:strVal val="hidden"/>
                                      </p:to>
                                    </p:set>
                                  </p:childTnLst>
                                </p:cTn>
                              </p:par>
                              <p:par>
                                <p:cTn id="31" presetID="17" presetClass="entr" presetSubtype="8" fill="hold" nodeType="withEffect">
                                  <p:stCondLst>
                                    <p:cond delay="2000"/>
                                  </p:stCondLst>
                                  <p:iterate type="lt">
                                    <p:tmPct val="0"/>
                                  </p:iterate>
                                  <p:childTnLst>
                                    <p:set>
                                      <p:cBhvr>
                                        <p:cTn id="32" dur="1" fill="hold">
                                          <p:stCondLst>
                                            <p:cond delay="0"/>
                                          </p:stCondLst>
                                        </p:cTn>
                                        <p:tgtEl>
                                          <p:spTgt spid="6"/>
                                        </p:tgtEl>
                                        <p:attrNameLst>
                                          <p:attrName>style.visibility</p:attrName>
                                        </p:attrNameLst>
                                      </p:cBhvr>
                                      <p:to>
                                        <p:strVal val="visible"/>
                                      </p:to>
                                    </p:set>
                                    <p:anim calcmode="lin" valueType="num">
                                      <p:cBhvr>
                                        <p:cTn id="33" dur="3000" fill="hold"/>
                                        <p:tgtEl>
                                          <p:spTgt spid="6"/>
                                        </p:tgtEl>
                                        <p:attrNameLst>
                                          <p:attrName>ppt_x</p:attrName>
                                        </p:attrNameLst>
                                      </p:cBhvr>
                                      <p:tavLst>
                                        <p:tav tm="0">
                                          <p:val>
                                            <p:strVal val="#ppt_x-#ppt_w/2"/>
                                          </p:val>
                                        </p:tav>
                                        <p:tav tm="100000">
                                          <p:val>
                                            <p:strVal val="#ppt_x"/>
                                          </p:val>
                                        </p:tav>
                                      </p:tavLst>
                                    </p:anim>
                                    <p:anim calcmode="lin" valueType="num">
                                      <p:cBhvr>
                                        <p:cTn id="34" dur="3000" fill="hold"/>
                                        <p:tgtEl>
                                          <p:spTgt spid="6"/>
                                        </p:tgtEl>
                                        <p:attrNameLst>
                                          <p:attrName>ppt_y</p:attrName>
                                        </p:attrNameLst>
                                      </p:cBhvr>
                                      <p:tavLst>
                                        <p:tav tm="0">
                                          <p:val>
                                            <p:strVal val="#ppt_y"/>
                                          </p:val>
                                        </p:tav>
                                        <p:tav tm="100000">
                                          <p:val>
                                            <p:strVal val="#ppt_y"/>
                                          </p:val>
                                        </p:tav>
                                      </p:tavLst>
                                    </p:anim>
                                    <p:anim calcmode="lin" valueType="num">
                                      <p:cBhvr>
                                        <p:cTn id="35" dur="3000" fill="hold"/>
                                        <p:tgtEl>
                                          <p:spTgt spid="6"/>
                                        </p:tgtEl>
                                        <p:attrNameLst>
                                          <p:attrName>ppt_w</p:attrName>
                                        </p:attrNameLst>
                                      </p:cBhvr>
                                      <p:tavLst>
                                        <p:tav tm="0">
                                          <p:val>
                                            <p:fltVal val="0"/>
                                          </p:val>
                                        </p:tav>
                                        <p:tav tm="100000">
                                          <p:val>
                                            <p:strVal val="#ppt_w"/>
                                          </p:val>
                                        </p:tav>
                                      </p:tavLst>
                                    </p:anim>
                                    <p:anim calcmode="lin" valueType="num">
                                      <p:cBhvr>
                                        <p:cTn id="36" dur="3000" fill="hold"/>
                                        <p:tgtEl>
                                          <p:spTgt spid="6"/>
                                        </p:tgtEl>
                                        <p:attrNameLst>
                                          <p:attrName>ppt_h</p:attrName>
                                        </p:attrNameLst>
                                      </p:cBhvr>
                                      <p:tavLst>
                                        <p:tav tm="0">
                                          <p:val>
                                            <p:strVal val="#ppt_h"/>
                                          </p:val>
                                        </p:tav>
                                        <p:tav tm="100000">
                                          <p:val>
                                            <p:strVal val="#ppt_h"/>
                                          </p:val>
                                        </p:tav>
                                      </p:tavLst>
                                    </p:anim>
                                  </p:childTnLst>
                                </p:cTn>
                              </p:par>
                              <p:par>
                                <p:cTn id="37" presetID="25" presetClass="entr" presetSubtype="0" fill="hold" nodeType="withEffect">
                                  <p:stCondLst>
                                    <p:cond delay="2000"/>
                                  </p:stCondLst>
                                  <p:iterate type="lt">
                                    <p:tmPct val="0"/>
                                  </p:iterate>
                                  <p:childTnLst>
                                    <p:set>
                                      <p:cBhvr>
                                        <p:cTn id="38" dur="1" fill="hold">
                                          <p:stCondLst>
                                            <p:cond delay="0"/>
                                          </p:stCondLst>
                                        </p:cTn>
                                        <p:tgtEl>
                                          <p:spTgt spid="6"/>
                                        </p:tgtEl>
                                        <p:attrNameLst>
                                          <p:attrName>style.visibility</p:attrName>
                                        </p:attrNameLst>
                                      </p:cBhvr>
                                      <p:to>
                                        <p:strVal val="visible"/>
                                      </p:to>
                                    </p:set>
                                    <p:anim calcmode="lin" valueType="num">
                                      <p:cBhvr>
                                        <p:cTn id="39" dur="1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40" dur="1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41" dur="1500" accel="50000" fill="hold">
                                          <p:stCondLst>
                                            <p:cond delay="1500"/>
                                          </p:stCondLst>
                                        </p:cTn>
                                        <p:tgtEl>
                                          <p:spTgt spid="6"/>
                                        </p:tgtEl>
                                        <p:attrNameLst>
                                          <p:attrName>ppt_w</p:attrName>
                                        </p:attrNameLst>
                                      </p:cBhvr>
                                      <p:tavLst>
                                        <p:tav tm="0">
                                          <p:val>
                                            <p:strVal val="#ppt_w*.05"/>
                                          </p:val>
                                        </p:tav>
                                        <p:tav tm="100000">
                                          <p:val>
                                            <p:strVal val="#ppt_w"/>
                                          </p:val>
                                        </p:tav>
                                      </p:tavLst>
                                    </p:anim>
                                    <p:anim calcmode="lin" valueType="num">
                                      <p:cBhvr>
                                        <p:cTn id="42" dur="3000" fill="hold"/>
                                        <p:tgtEl>
                                          <p:spTgt spid="6"/>
                                        </p:tgtEl>
                                        <p:attrNameLst>
                                          <p:attrName>ppt_h</p:attrName>
                                        </p:attrNameLst>
                                      </p:cBhvr>
                                      <p:tavLst>
                                        <p:tav tm="0">
                                          <p:val>
                                            <p:strVal val="#ppt_h"/>
                                          </p:val>
                                        </p:tav>
                                        <p:tav tm="100000">
                                          <p:val>
                                            <p:strVal val="#ppt_h"/>
                                          </p:val>
                                        </p:tav>
                                      </p:tavLst>
                                    </p:anim>
                                    <p:anim calcmode="lin" valueType="num">
                                      <p:cBhvr>
                                        <p:cTn id="43" dur="1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44" dur="1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45" dur="1500" accel="50000" fill="hold">
                                          <p:stCondLst>
                                            <p:cond delay="1500"/>
                                          </p:stCondLst>
                                        </p:cTn>
                                        <p:tgtEl>
                                          <p:spTgt spid="6"/>
                                        </p:tgtEl>
                                        <p:attrNameLst>
                                          <p:attrName>ppt_y</p:attrName>
                                        </p:attrNameLst>
                                      </p:cBhvr>
                                      <p:tavLst>
                                        <p:tav tm="0">
                                          <p:val>
                                            <p:strVal val="#ppt_y+.1"/>
                                          </p:val>
                                        </p:tav>
                                        <p:tav tm="100000">
                                          <p:val>
                                            <p:strVal val="#ppt_y"/>
                                          </p:val>
                                        </p:tav>
                                      </p:tavLst>
                                    </p:anim>
                                    <p:animEffect transition="in" filter="fade">
                                      <p:cBhvr>
                                        <p:cTn id="46" dur="3000" decel="50000">
                                          <p:stCondLst>
                                            <p:cond delay="0"/>
                                          </p:stCondLst>
                                        </p:cTn>
                                        <p:tgtEl>
                                          <p:spTgt spid="6"/>
                                        </p:tgtEl>
                                      </p:cBhvr>
                                    </p:animEffect>
                                  </p:childTnLst>
                                </p:cTn>
                              </p:par>
                              <p:par>
                                <p:cTn id="47" presetID="31" presetClass="exit" presetSubtype="0" fill="hold" nodeType="withEffect">
                                  <p:stCondLst>
                                    <p:cond delay="3500"/>
                                  </p:stCondLst>
                                  <p:iterate type="lt">
                                    <p:tmPct val="5000"/>
                                  </p:iterate>
                                  <p:childTnLst>
                                    <p:anim calcmode="lin" valueType="num">
                                      <p:cBhvr>
                                        <p:cTn id="48" dur="3000"/>
                                        <p:tgtEl>
                                          <p:spTgt spid="6"/>
                                        </p:tgtEl>
                                        <p:attrNameLst>
                                          <p:attrName>ppt_w</p:attrName>
                                        </p:attrNameLst>
                                      </p:cBhvr>
                                      <p:tavLst>
                                        <p:tav tm="0">
                                          <p:val>
                                            <p:strVal val="ppt_w"/>
                                          </p:val>
                                        </p:tav>
                                        <p:tav tm="100000">
                                          <p:val>
                                            <p:fltVal val="0"/>
                                          </p:val>
                                        </p:tav>
                                      </p:tavLst>
                                    </p:anim>
                                    <p:anim calcmode="lin" valueType="num">
                                      <p:cBhvr>
                                        <p:cTn id="49" dur="3000"/>
                                        <p:tgtEl>
                                          <p:spTgt spid="6"/>
                                        </p:tgtEl>
                                        <p:attrNameLst>
                                          <p:attrName>ppt_h</p:attrName>
                                        </p:attrNameLst>
                                      </p:cBhvr>
                                      <p:tavLst>
                                        <p:tav tm="0">
                                          <p:val>
                                            <p:strVal val="ppt_h"/>
                                          </p:val>
                                        </p:tav>
                                        <p:tav tm="100000">
                                          <p:val>
                                            <p:fltVal val="0"/>
                                          </p:val>
                                        </p:tav>
                                      </p:tavLst>
                                    </p:anim>
                                    <p:anim calcmode="lin" valueType="num">
                                      <p:cBhvr>
                                        <p:cTn id="50" dur="3000"/>
                                        <p:tgtEl>
                                          <p:spTgt spid="6"/>
                                        </p:tgtEl>
                                        <p:attrNameLst>
                                          <p:attrName>style.rotation</p:attrName>
                                        </p:attrNameLst>
                                      </p:cBhvr>
                                      <p:tavLst>
                                        <p:tav tm="0">
                                          <p:val>
                                            <p:fltVal val="0"/>
                                          </p:val>
                                        </p:tav>
                                        <p:tav tm="100000">
                                          <p:val>
                                            <p:fltVal val="90"/>
                                          </p:val>
                                        </p:tav>
                                      </p:tavLst>
                                    </p:anim>
                                    <p:animEffect transition="out" filter="fade">
                                      <p:cBhvr>
                                        <p:cTn id="51" dur="3000"/>
                                        <p:tgtEl>
                                          <p:spTgt spid="6"/>
                                        </p:tgtEl>
                                      </p:cBhvr>
                                    </p:animEffect>
                                    <p:set>
                                      <p:cBhvr>
                                        <p:cTn id="52" dur="1" fill="hold">
                                          <p:stCondLst>
                                            <p:cond delay="2999"/>
                                          </p:stCondLst>
                                        </p:cTn>
                                        <p:tgtEl>
                                          <p:spTgt spid="6"/>
                                        </p:tgtEl>
                                        <p:attrNameLst>
                                          <p:attrName>style.visibility</p:attrName>
                                        </p:attrNameLst>
                                      </p:cBhvr>
                                      <p:to>
                                        <p:strVal val="hidden"/>
                                      </p:to>
                                    </p:set>
                                  </p:childTnLst>
                                </p:cTn>
                              </p:par>
                              <p:par>
                                <p:cTn id="53" presetID="2" presetClass="exit" presetSubtype="6" fill="hold" nodeType="withEffect">
                                  <p:stCondLst>
                                    <p:cond delay="3500"/>
                                  </p:stCondLst>
                                  <p:iterate type="lt">
                                    <p:tmPct val="0"/>
                                  </p:iterate>
                                  <p:childTnLst>
                                    <p:anim calcmode="lin" valueType="num">
                                      <p:cBhvr additive="base">
                                        <p:cTn id="54" dur="3000"/>
                                        <p:tgtEl>
                                          <p:spTgt spid="6"/>
                                        </p:tgtEl>
                                        <p:attrNameLst>
                                          <p:attrName>ppt_x</p:attrName>
                                        </p:attrNameLst>
                                      </p:cBhvr>
                                      <p:tavLst>
                                        <p:tav tm="0">
                                          <p:val>
                                            <p:strVal val="ppt_x"/>
                                          </p:val>
                                        </p:tav>
                                        <p:tav tm="100000">
                                          <p:val>
                                            <p:strVal val="1+ppt_w/2"/>
                                          </p:val>
                                        </p:tav>
                                      </p:tavLst>
                                    </p:anim>
                                    <p:anim calcmode="lin" valueType="num">
                                      <p:cBhvr additive="base">
                                        <p:cTn id="55" dur="3000"/>
                                        <p:tgtEl>
                                          <p:spTgt spid="6"/>
                                        </p:tgtEl>
                                        <p:attrNameLst>
                                          <p:attrName>ppt_y</p:attrName>
                                        </p:attrNameLst>
                                      </p:cBhvr>
                                      <p:tavLst>
                                        <p:tav tm="0">
                                          <p:val>
                                            <p:strVal val="ppt_y"/>
                                          </p:val>
                                        </p:tav>
                                        <p:tav tm="100000">
                                          <p:val>
                                            <p:strVal val="1+ppt_h/2"/>
                                          </p:val>
                                        </p:tav>
                                      </p:tavLst>
                                    </p:anim>
                                    <p:set>
                                      <p:cBhvr>
                                        <p:cTn id="56" dur="1" fill="hold">
                                          <p:stCondLst>
                                            <p:cond delay="2999"/>
                                          </p:stCondLst>
                                        </p:cTn>
                                        <p:tgtEl>
                                          <p:spTgt spid="6"/>
                                        </p:tgtEl>
                                        <p:attrNameLst>
                                          <p:attrName>style.visibility</p:attrName>
                                        </p:attrNameLst>
                                      </p:cBhvr>
                                      <p:to>
                                        <p:strVal val="hidden"/>
                                      </p:to>
                                    </p:set>
                                  </p:childTnLst>
                                </p:cTn>
                              </p:par>
                              <p:par>
                                <p:cTn id="57" presetID="17" presetClass="entr" presetSubtype="10" fill="hold" nodeType="withEffect">
                                  <p:stCondLst>
                                    <p:cond delay="3500"/>
                                  </p:stCondLst>
                                  <p:childTnLst>
                                    <p:set>
                                      <p:cBhvr>
                                        <p:cTn id="58" dur="1" fill="hold">
                                          <p:stCondLst>
                                            <p:cond delay="0"/>
                                          </p:stCondLst>
                                        </p:cTn>
                                        <p:tgtEl>
                                          <p:spTgt spid="7"/>
                                        </p:tgtEl>
                                        <p:attrNameLst>
                                          <p:attrName>style.visibility</p:attrName>
                                        </p:attrNameLst>
                                      </p:cBhvr>
                                      <p:to>
                                        <p:strVal val="visible"/>
                                      </p:to>
                                    </p:set>
                                    <p:anim calcmode="lin" valueType="num">
                                      <p:cBhvr>
                                        <p:cTn id="59" dur="3000" fill="hold"/>
                                        <p:tgtEl>
                                          <p:spTgt spid="7"/>
                                        </p:tgtEl>
                                        <p:attrNameLst>
                                          <p:attrName>ppt_w</p:attrName>
                                        </p:attrNameLst>
                                      </p:cBhvr>
                                      <p:tavLst>
                                        <p:tav tm="0">
                                          <p:val>
                                            <p:fltVal val="0"/>
                                          </p:val>
                                        </p:tav>
                                        <p:tav tm="100000">
                                          <p:val>
                                            <p:strVal val="#ppt_w"/>
                                          </p:val>
                                        </p:tav>
                                      </p:tavLst>
                                    </p:anim>
                                    <p:anim calcmode="lin" valueType="num">
                                      <p:cBhvr>
                                        <p:cTn id="60" dur="3000" fill="hold"/>
                                        <p:tgtEl>
                                          <p:spTgt spid="7"/>
                                        </p:tgtEl>
                                        <p:attrNameLst>
                                          <p:attrName>ppt_h</p:attrName>
                                        </p:attrNameLst>
                                      </p:cBhvr>
                                      <p:tavLst>
                                        <p:tav tm="0">
                                          <p:val>
                                            <p:strVal val="#ppt_h"/>
                                          </p:val>
                                        </p:tav>
                                        <p:tav tm="100000">
                                          <p:val>
                                            <p:strVal val="#ppt_h"/>
                                          </p:val>
                                        </p:tav>
                                      </p:tavLst>
                                    </p:anim>
                                  </p:childTnLst>
                                </p:cTn>
                              </p:par>
                            </p:childTnLst>
                          </p:cTn>
                        </p:par>
                        <p:par>
                          <p:cTn id="61" fill="hold">
                            <p:stCondLst>
                              <p:cond delay="65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8"/>
                                        </p:tgtEl>
                                        <p:attrNameLst>
                                          <p:attrName>style.visibility</p:attrName>
                                        </p:attrNameLst>
                                      </p:cBhvr>
                                      <p:to>
                                        <p:strVal val="visible"/>
                                      </p:to>
                                    </p:set>
                                    <p:animEffect transition="in" filter="fade">
                                      <p:cBhvr>
                                        <p:cTn id="64" dur="1000"/>
                                        <p:tgtEl>
                                          <p:spTgt spid="8"/>
                                        </p:tgtEl>
                                      </p:cBhvr>
                                    </p:animEffect>
                                    <p:anim calcmode="lin" valueType="num">
                                      <p:cBhvr>
                                        <p:cTn id="65" dur="1000" fill="hold"/>
                                        <p:tgtEl>
                                          <p:spTgt spid="8"/>
                                        </p:tgtEl>
                                        <p:attrNameLst>
                                          <p:attrName>ppt_x</p:attrName>
                                        </p:attrNameLst>
                                      </p:cBhvr>
                                      <p:tavLst>
                                        <p:tav tm="0">
                                          <p:val>
                                            <p:strVal val="#ppt_x-.1"/>
                                          </p:val>
                                        </p:tav>
                                        <p:tav tm="100000">
                                          <p:val>
                                            <p:strVal val="#ppt_x"/>
                                          </p:val>
                                        </p:tav>
                                      </p:tavLst>
                                    </p:anim>
                                    <p:anim calcmode="lin" valueType="num">
                                      <p:cBhvr>
                                        <p:cTn id="6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4RV.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0"/>
            <a:ext cx="9144000" cy="5715000"/>
          </a:xfrm>
          <a:prstGeom prst="rect">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0" y="0"/>
            <a:ext cx="9144000" cy="5715000"/>
          </a:xfrm>
          <a:prstGeom prst="rect">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323528"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Nacional de </a:t>
            </a:r>
            <a:r>
              <a:rPr lang="es-ES" i="1" dirty="0" err="1" smtClean="0">
                <a:effectLst>
                  <a:glow rad="101600">
                    <a:srgbClr val="C00000">
                      <a:alpha val="60000"/>
                    </a:srgbClr>
                  </a:glow>
                  <a:outerShdw blurRad="38100" dist="38100" dir="2700000" algn="tl">
                    <a:srgbClr val="000000">
                      <a:alpha val="43137"/>
                    </a:srgbClr>
                  </a:outerShdw>
                </a:effectLst>
              </a:rPr>
              <a:t>Ordesa</a:t>
            </a:r>
            <a:r>
              <a:rPr lang="es-ES" i="1" dirty="0" smtClean="0">
                <a:effectLst>
                  <a:glow rad="101600">
                    <a:srgbClr val="C00000">
                      <a:alpha val="60000"/>
                    </a:srgbClr>
                  </a:glow>
                  <a:outerShdw blurRad="38100" dist="38100" dir="2700000" algn="tl">
                    <a:srgbClr val="000000">
                      <a:alpha val="43137"/>
                    </a:srgbClr>
                  </a:outerShdw>
                </a:effectLst>
              </a:rPr>
              <a:t> y Monte Perdido ocupa 15.608 hectáreas. Del Monte Perdido (3.335 m) y sus tres picos (Las Tres </a:t>
            </a:r>
            <a:r>
              <a:rPr lang="es-ES" i="1" dirty="0" err="1" smtClean="0">
                <a:effectLst>
                  <a:glow rad="101600">
                    <a:srgbClr val="C00000">
                      <a:alpha val="60000"/>
                    </a:srgbClr>
                  </a:glow>
                  <a:outerShdw blurRad="38100" dist="38100" dir="2700000" algn="tl">
                    <a:srgbClr val="000000">
                      <a:alpha val="43137"/>
                    </a:srgbClr>
                  </a:outerShdw>
                </a:effectLst>
              </a:rPr>
              <a:t>Sorores</a:t>
            </a:r>
            <a:r>
              <a:rPr lang="es-ES" i="1" dirty="0" smtClean="0">
                <a:effectLst>
                  <a:glow rad="101600">
                    <a:srgbClr val="C00000">
                      <a:alpha val="60000"/>
                    </a:srgbClr>
                  </a:glow>
                  <a:outerShdw blurRad="38100" dist="38100" dir="2700000" algn="tl">
                    <a:srgbClr val="000000">
                      <a:alpha val="43137"/>
                    </a:srgbClr>
                  </a:outerShdw>
                </a:effectLst>
              </a:rPr>
              <a:t>) descienden los cuatro valles que conforman el paisaje: los valles de </a:t>
            </a:r>
            <a:r>
              <a:rPr lang="es-ES" i="1" dirty="0" err="1" smtClean="0">
                <a:effectLst>
                  <a:glow rad="101600">
                    <a:srgbClr val="C00000">
                      <a:alpha val="60000"/>
                    </a:srgbClr>
                  </a:glow>
                  <a:outerShdw blurRad="38100" dist="38100" dir="2700000" algn="tl">
                    <a:srgbClr val="000000">
                      <a:alpha val="43137"/>
                    </a:srgbClr>
                  </a:outerShdw>
                </a:effectLst>
              </a:rPr>
              <a:t>Ordesa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Pineta</a:t>
            </a:r>
            <a:r>
              <a:rPr lang="es-ES" i="1" dirty="0" smtClean="0">
                <a:effectLst>
                  <a:glow rad="101600">
                    <a:srgbClr val="C00000">
                      <a:alpha val="60000"/>
                    </a:srgbClr>
                  </a:glow>
                  <a:outerShdw blurRad="38100" dist="38100" dir="2700000" algn="tl">
                    <a:srgbClr val="000000">
                      <a:alpha val="43137"/>
                    </a:srgbClr>
                  </a:outerShdw>
                </a:effectLst>
              </a:rPr>
              <a:t>, Broto y </a:t>
            </a:r>
            <a:r>
              <a:rPr lang="es-ES" i="1" dirty="0" err="1" smtClean="0">
                <a:effectLst>
                  <a:glow rad="101600">
                    <a:srgbClr val="C00000">
                      <a:alpha val="60000"/>
                    </a:srgbClr>
                  </a:glow>
                  <a:outerShdw blurRad="38100" dist="38100" dir="2700000" algn="tl">
                    <a:srgbClr val="000000">
                      <a:alpha val="43137"/>
                    </a:srgbClr>
                  </a:outerShdw>
                </a:effectLst>
              </a:rPr>
              <a:t>Escuaín</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doors dir="vert"/>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4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fltVal val="0"/>
                                          </p:val>
                                        </p:tav>
                                        <p:tav tm="100000">
                                          <p:val>
                                            <p:strVal val="#ppt_w"/>
                                          </p:val>
                                        </p:tav>
                                      </p:tavLst>
                                    </p:anim>
                                    <p:anim calcmode="lin" valueType="num">
                                      <p:cBhvr>
                                        <p:cTn id="17" dur="4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eva-longoria-1920x1200-2192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23323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todos ellos, el más turístico y recomendado es el valle de </a:t>
            </a:r>
            <a:r>
              <a:rPr lang="es-ES" i="1" dirty="0" err="1" smtClean="0">
                <a:effectLst>
                  <a:glow rad="101600">
                    <a:srgbClr val="C00000">
                      <a:alpha val="60000"/>
                    </a:srgbClr>
                  </a:glow>
                  <a:outerShdw blurRad="38100" dist="38100" dir="2700000" algn="tl">
                    <a:srgbClr val="000000">
                      <a:alpha val="43137"/>
                    </a:srgbClr>
                  </a:outerShdw>
                </a:effectLst>
              </a:rPr>
              <a:t>Ordesa</a:t>
            </a:r>
            <a:r>
              <a:rPr lang="es-ES" i="1" dirty="0" smtClean="0">
                <a:effectLst>
                  <a:glow rad="101600">
                    <a:srgbClr val="C00000">
                      <a:alpha val="60000"/>
                    </a:srgbClr>
                  </a:glow>
                  <a:outerShdw blurRad="38100" dist="38100" dir="2700000" algn="tl">
                    <a:srgbClr val="000000">
                      <a:alpha val="43137"/>
                    </a:srgbClr>
                  </a:outerShdw>
                </a:effectLst>
              </a:rPr>
              <a:t>. En verano se pone a tope porque es digno de ver el descenso del río </a:t>
            </a:r>
            <a:r>
              <a:rPr lang="es-ES" i="1" dirty="0" err="1" smtClean="0">
                <a:effectLst>
                  <a:glow rad="101600">
                    <a:srgbClr val="C00000">
                      <a:alpha val="60000"/>
                    </a:srgbClr>
                  </a:glow>
                  <a:outerShdw blurRad="38100" dist="38100" dir="2700000" algn="tl">
                    <a:srgbClr val="000000">
                      <a:alpha val="43137"/>
                    </a:srgbClr>
                  </a:outerShdw>
                </a:effectLst>
              </a:rPr>
              <a:t>Arazas</a:t>
            </a:r>
            <a:r>
              <a:rPr lang="es-ES" i="1" dirty="0" smtClean="0">
                <a:effectLst>
                  <a:glow rad="101600">
                    <a:srgbClr val="C00000">
                      <a:alpha val="60000"/>
                    </a:srgbClr>
                  </a:glow>
                  <a:outerShdw blurRad="38100" dist="38100" dir="2700000" algn="tl">
                    <a:srgbClr val="000000">
                      <a:alpha val="43137"/>
                    </a:srgbClr>
                  </a:outerShdw>
                </a:effectLst>
              </a:rPr>
              <a:t> y el paisaje que recorre.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doors dir="ver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4000" fill="hold"/>
                                        <p:tgtEl>
                                          <p:spTgt spid="7"/>
                                        </p:tgtEl>
                                        <p:attrNameLst>
                                          <p:attrName>ppt_w</p:attrName>
                                        </p:attrNameLst>
                                      </p:cBhvr>
                                      <p:tavLst>
                                        <p:tav tm="0">
                                          <p:val>
                                            <p:strVal val="2/3*#ppt_w"/>
                                          </p:val>
                                        </p:tav>
                                        <p:tav tm="100000">
                                          <p:val>
                                            <p:strVal val="#ppt_w"/>
                                          </p:val>
                                        </p:tav>
                                      </p:tavLst>
                                    </p:anim>
                                    <p:anim calcmode="lin" valueType="num">
                                      <p:cBhvr>
                                        <p:cTn id="8" dur="4000" fill="hold"/>
                                        <p:tgtEl>
                                          <p:spTgt spid="7"/>
                                        </p:tgtEl>
                                        <p:attrNameLst>
                                          <p:attrName>ppt_h</p:attrName>
                                        </p:attrNameLst>
                                      </p:cBhvr>
                                      <p:tavLst>
                                        <p:tav tm="0">
                                          <p:val>
                                            <p:strVal val="2/3*#ppt_h"/>
                                          </p:val>
                                        </p:tav>
                                        <p:tav tm="100000">
                                          <p:val>
                                            <p:strVal val="#ppt_h"/>
                                          </p:val>
                                        </p:tav>
                                      </p:tavLst>
                                    </p:anim>
                                  </p:childTnLst>
                                </p:cTn>
                              </p:par>
                              <p:par>
                                <p:cTn id="9" presetID="10" presetClass="exit" presetSubtype="0" fill="hold" nodeType="withEffect">
                                  <p:stCondLst>
                                    <p:cond delay="0"/>
                                  </p:stCondLst>
                                  <p:childTnLst>
                                    <p:animEffect transition="out" filter="fade">
                                      <p:cBhvr>
                                        <p:cTn id="10" dur="4000"/>
                                        <p:tgtEl>
                                          <p:spTgt spid="7"/>
                                        </p:tgtEl>
                                      </p:cBhvr>
                                    </p:animEffect>
                                    <p:set>
                                      <p:cBhvr>
                                        <p:cTn id="11" dur="1" fill="hold">
                                          <p:stCondLst>
                                            <p:cond delay="3999"/>
                                          </p:stCondLst>
                                        </p:cTn>
                                        <p:tgtEl>
                                          <p:spTgt spid="7"/>
                                        </p:tgtEl>
                                        <p:attrNameLst>
                                          <p:attrName>style.visibility</p:attrName>
                                        </p:attrNameLst>
                                      </p:cBhvr>
                                      <p:to>
                                        <p:strVal val="hidden"/>
                                      </p:to>
                                    </p:set>
                                  </p:childTnLst>
                                </p:cTn>
                              </p:par>
                              <p:par>
                                <p:cTn id="12" presetID="23" presetClass="entr" presetSubtype="288" fill="hold" nodeType="with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4000" fill="hold"/>
                                        <p:tgtEl>
                                          <p:spTgt spid="6"/>
                                        </p:tgtEl>
                                        <p:attrNameLst>
                                          <p:attrName>ppt_w</p:attrName>
                                        </p:attrNameLst>
                                      </p:cBhvr>
                                      <p:tavLst>
                                        <p:tav tm="0">
                                          <p:val>
                                            <p:strVal val="4/3*#ppt_w"/>
                                          </p:val>
                                        </p:tav>
                                        <p:tav tm="100000">
                                          <p:val>
                                            <p:strVal val="#ppt_w"/>
                                          </p:val>
                                        </p:tav>
                                      </p:tavLst>
                                    </p:anim>
                                    <p:anim calcmode="lin" valueType="num">
                                      <p:cBhvr>
                                        <p:cTn id="15" dur="4000" fill="hold"/>
                                        <p:tgtEl>
                                          <p:spTgt spid="6"/>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100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4000"/>
                                        <p:tgtEl>
                                          <p:spTgt spid="6"/>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3 Imagen" descr="4461566913_fc9db98133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1" name="10 Rectángulo"/>
          <p:cNvSpPr/>
          <p:nvPr/>
        </p:nvSpPr>
        <p:spPr>
          <a:xfrm>
            <a:off x="0" y="0"/>
            <a:ext cx="9143999" cy="5715000"/>
          </a:xfrm>
          <a:prstGeom prst="rect">
            <a:avLst/>
          </a:prstGeom>
          <a:solidFill>
            <a:schemeClr val="bg2">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4" name="3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Quizás el rincón más fotografiado es la cascada de Soaso, conocida como la Cola de Caballo. El río se derrama en escalera por cascadas más pequeñas, llenando de vida, sonido y color cuanto toca.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doors dir="vert"/>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withEffect">
                                  <p:stCondLst>
                                    <p:cond delay="0"/>
                                  </p:stCondLst>
                                  <p:childTnLst>
                                    <p:set>
                                      <p:cBhvr>
                                        <p:cTn id="6" dur="1" fill="hold">
                                          <p:stCondLst>
                                            <p:cond delay="0"/>
                                          </p:stCondLst>
                                        </p:cTn>
                                        <p:tgtEl>
                                          <p:spTgt spid="33794"/>
                                        </p:tgtEl>
                                        <p:attrNameLst>
                                          <p:attrName>style.visibility</p:attrName>
                                        </p:attrNameLst>
                                      </p:cBhvr>
                                      <p:to>
                                        <p:strVal val="visible"/>
                                      </p:to>
                                    </p:set>
                                    <p:anim calcmode="lin" valueType="num">
                                      <p:cBhvr>
                                        <p:cTn id="7" dur="4000" fill="hold"/>
                                        <p:tgtEl>
                                          <p:spTgt spid="33794"/>
                                        </p:tgtEl>
                                        <p:attrNameLst>
                                          <p:attrName>ppt_x</p:attrName>
                                        </p:attrNameLst>
                                      </p:cBhvr>
                                      <p:tavLst>
                                        <p:tav tm="0">
                                          <p:val>
                                            <p:strVal val="#ppt_x-.2"/>
                                          </p:val>
                                        </p:tav>
                                        <p:tav tm="100000">
                                          <p:val>
                                            <p:strVal val="#ppt_x"/>
                                          </p:val>
                                        </p:tav>
                                      </p:tavLst>
                                    </p:anim>
                                    <p:anim calcmode="lin" valueType="num">
                                      <p:cBhvr>
                                        <p:cTn id="8" dur="4000" fill="hold"/>
                                        <p:tgtEl>
                                          <p:spTgt spid="33794"/>
                                        </p:tgtEl>
                                        <p:attrNameLst>
                                          <p:attrName>ppt_y</p:attrName>
                                        </p:attrNameLst>
                                      </p:cBhvr>
                                      <p:tavLst>
                                        <p:tav tm="0">
                                          <p:val>
                                            <p:strVal val="#ppt_y"/>
                                          </p:val>
                                        </p:tav>
                                        <p:tav tm="100000">
                                          <p:val>
                                            <p:strVal val="#ppt_y"/>
                                          </p:val>
                                        </p:tav>
                                      </p:tavLst>
                                    </p:anim>
                                    <p:animEffect transition="in" filter="wipe(right)" prLst="gradientSize: 0.1">
                                      <p:cBhvr>
                                        <p:cTn id="9" dur="4000"/>
                                        <p:tgtEl>
                                          <p:spTgt spid="33794"/>
                                        </p:tgtEl>
                                      </p:cBhvr>
                                    </p:animEffect>
                                  </p:childTnLst>
                                </p:cTn>
                              </p:par>
                              <p:par>
                                <p:cTn id="10" presetID="3" presetClass="exit" presetSubtype="5" fill="hold" grpId="0" nodeType="withEffect">
                                  <p:stCondLst>
                                    <p:cond delay="0"/>
                                  </p:stCondLst>
                                  <p:childTnLst>
                                    <p:animEffect transition="out" filter="blinds(vertical)">
                                      <p:cBhvr>
                                        <p:cTn id="11" dur="4000"/>
                                        <p:tgtEl>
                                          <p:spTgt spid="11"/>
                                        </p:tgtEl>
                                      </p:cBhvr>
                                    </p:animEffect>
                                    <p:set>
                                      <p:cBhvr>
                                        <p:cTn id="12" dur="1" fill="hold">
                                          <p:stCondLst>
                                            <p:cond delay="3999"/>
                                          </p:stCondLst>
                                        </p:cTn>
                                        <p:tgtEl>
                                          <p:spTgt spid="11"/>
                                        </p:tgtEl>
                                        <p:attrNameLst>
                                          <p:attrName>style.visibility</p:attrName>
                                        </p:attrNameLst>
                                      </p:cBhvr>
                                      <p:to>
                                        <p:strVal val="hidden"/>
                                      </p:to>
                                    </p:se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www_360z_net-039-615x388 - copia.jpg"/>
          <p:cNvPicPr>
            <a:picLocks noGrp="1" noChangeAspect="1"/>
          </p:cNvPicPr>
          <p:nvPr>
            <p:ph idx="1"/>
          </p:nvPr>
        </p:nvPicPr>
        <p:blipFill>
          <a:blip r:embed="rId2" cstate="print"/>
          <a:stretch>
            <a:fillRect/>
          </a:stretch>
        </p:blipFill>
        <p:spPr>
          <a:xfrm>
            <a:off x="0" y="0"/>
            <a:ext cx="9143999"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bg2">
              <a:lumMod val="20000"/>
              <a:lumOff val="8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323528" y="337220"/>
            <a:ext cx="8568952" cy="5040560"/>
          </a:xfrm>
          <a:prstGeom prst="rect">
            <a:avLst/>
          </a:prstGeom>
          <a:solidFill>
            <a:schemeClr val="tx1">
              <a:lumMod val="9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llegar a la cima de Monte Perdido no hay excusa para trazar un recorrido por uno de los parajes más bellos de los Pirineos. Caminando entre hayedos, circos glaciares, preciosas cascadas y paredes verticales. Contemplando las esculturas del paso del tiempo.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doors/>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nodeType="withEffect">
                                  <p:stCondLst>
                                    <p:cond delay="0"/>
                                  </p:stCondLst>
                                  <p:childTnLst>
                                    <p:animEffect transition="out" filter="barn(outHorizont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4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2/3*#ppt_w"/>
                                          </p:val>
                                        </p:tav>
                                        <p:tav tm="100000">
                                          <p:val>
                                            <p:strVal val="#ppt_w"/>
                                          </p:val>
                                        </p:tav>
                                      </p:tavLst>
                                    </p:anim>
                                    <p:anim calcmode="lin" valueType="num">
                                      <p:cBhvr>
                                        <p:cTn id="17" dur="4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3 Imagen" descr="p255b2255d25282252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tx2">
              <a:lumMod val="5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tx2">
              <a:lumMod val="9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CuadroTexto"/>
          <p:cNvSpPr txBox="1"/>
          <p:nvPr/>
        </p:nvSpPr>
        <p:spPr>
          <a:xfrm>
            <a:off x="0" y="595313"/>
            <a:ext cx="184150" cy="95408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pPr eaLnBrk="1" hangingPunct="1">
              <a:defRPr/>
            </a:pPr>
            <a:endParaRPr lang="es-ES" sz="2800">
              <a:effectLst>
                <a:outerShdw blurRad="38100" dist="38100" dir="2700000" algn="tl">
                  <a:srgbClr val="1F497D"/>
                </a:outerShdw>
              </a:effectLst>
              <a:latin typeface="Harrington" pitchFamily="82" charset="0"/>
            </a:endParaRPr>
          </a:p>
          <a:p>
            <a:pPr eaLnBrk="1" hangingPunct="1">
              <a:defRPr/>
            </a:pPr>
            <a:endParaRPr lang="es-ES" sz="2800">
              <a:latin typeface="Calibri" pitchFamily="34" charset="0"/>
            </a:endParaRPr>
          </a:p>
        </p:txBody>
      </p:sp>
      <p:sp>
        <p:nvSpPr>
          <p:cNvPr id="6" name="5 CuadroTexto"/>
          <p:cNvSpPr txBox="1"/>
          <p:nvPr/>
        </p:nvSpPr>
        <p:spPr>
          <a:xfrm>
            <a:off x="323528"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los diferentes itinerarios posibles, escoger el más popular: la ascensión al Monte Perdido desde la Pradera de </a:t>
            </a:r>
            <a:r>
              <a:rPr lang="es-ES" i="1" dirty="0" err="1" smtClean="0">
                <a:effectLst>
                  <a:glow rad="101600">
                    <a:srgbClr val="C00000">
                      <a:alpha val="60000"/>
                    </a:srgbClr>
                  </a:glow>
                  <a:outerShdw blurRad="38100" dist="38100" dir="2700000" algn="tl">
                    <a:srgbClr val="000000">
                      <a:alpha val="43137"/>
                    </a:srgbClr>
                  </a:outerShdw>
                </a:effectLst>
              </a:rPr>
              <a:t>Ordesa</a:t>
            </a:r>
            <a:r>
              <a:rPr lang="es-ES" i="1" dirty="0" smtClean="0">
                <a:effectLst>
                  <a:glow rad="101600">
                    <a:srgbClr val="C00000">
                      <a:alpha val="60000"/>
                    </a:srgbClr>
                  </a:glow>
                  <a:outerShdw blurRad="38100" dist="38100" dir="2700000" algn="tl">
                    <a:srgbClr val="000000">
                      <a:alpha val="43137"/>
                    </a:srgbClr>
                  </a:outerShdw>
                </a:effectLst>
              </a:rPr>
              <a:t>. Perfecto para hacerlo en dos días y pasar una noche en el Refugio de </a:t>
            </a:r>
            <a:r>
              <a:rPr lang="es-ES" i="1" dirty="0" err="1" smtClean="0">
                <a:effectLst>
                  <a:glow rad="101600">
                    <a:srgbClr val="C00000">
                      <a:alpha val="60000"/>
                    </a:srgbClr>
                  </a:glow>
                  <a:outerShdw blurRad="38100" dist="38100" dir="2700000" algn="tl">
                    <a:srgbClr val="000000">
                      <a:alpha val="43137"/>
                    </a:srgbClr>
                  </a:outerShdw>
                </a:effectLst>
              </a:rPr>
              <a:t>Góriz</a:t>
            </a:r>
            <a:r>
              <a:rPr lang="es-ES" i="1" dirty="0" smtClean="0">
                <a:effectLst>
                  <a:glow rad="101600">
                    <a:srgbClr val="C00000">
                      <a:alpha val="60000"/>
                    </a:srgbClr>
                  </a:glow>
                  <a:outerShdw blurRad="38100" dist="38100" dir="2700000" algn="tl">
                    <a:srgbClr val="000000">
                      <a:alpha val="43137"/>
                    </a:srgbClr>
                  </a:outerShdw>
                </a:effectLst>
              </a:rPr>
              <a:t>, rodeados de cumbres escarpadas.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prism isInverted="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12290"/>
                                        </p:tgtEl>
                                        <p:attrNameLst>
                                          <p:attrName>style.visibility</p:attrName>
                                        </p:attrNameLst>
                                      </p:cBhvr>
                                      <p:to>
                                        <p:strVal val="visible"/>
                                      </p:to>
                                    </p:set>
                                    <p:animEffect transition="in" filter="box(out)">
                                      <p:cBhvr>
                                        <p:cTn id="13" dur="3000"/>
                                        <p:tgtEl>
                                          <p:spTgt spid="12290"/>
                                        </p:tgtEl>
                                      </p:cBhvr>
                                    </p:animEffect>
                                  </p:childTnLst>
                                </p:cTn>
                              </p:par>
                              <p:par>
                                <p:cTn id="14" presetID="14" presetClass="entr" presetSubtype="10" fill="hold" nodeType="withEffect">
                                  <p:stCondLst>
                                    <p:cond delay="2000"/>
                                  </p:stCondLst>
                                  <p:childTnLst>
                                    <p:set>
                                      <p:cBhvr>
                                        <p:cTn id="15" dur="1" fill="hold">
                                          <p:stCondLst>
                                            <p:cond delay="0"/>
                                          </p:stCondLst>
                                        </p:cTn>
                                        <p:tgtEl>
                                          <p:spTgt spid="12290"/>
                                        </p:tgtEl>
                                        <p:attrNameLst>
                                          <p:attrName>style.visibility</p:attrName>
                                        </p:attrNameLst>
                                      </p:cBhvr>
                                      <p:to>
                                        <p:strVal val="visible"/>
                                      </p:to>
                                    </p:set>
                                    <p:animEffect transition="in" filter="randombar(horizontal)">
                                      <p:cBhvr>
                                        <p:cTn id="16" dur="2000"/>
                                        <p:tgtEl>
                                          <p:spTgt spid="12290"/>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145657.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tx2">
              <a:lumMod val="9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tx1">
              <a:lumMod val="9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6" name="5 Imagen" descr="bp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Cien años después de su inauguración, el Parque Nacional de </a:t>
            </a:r>
            <a:r>
              <a:rPr lang="es-ES" i="1" dirty="0" err="1" smtClean="0">
                <a:effectLst>
                  <a:glow rad="101600">
                    <a:srgbClr val="C00000">
                      <a:alpha val="60000"/>
                    </a:srgbClr>
                  </a:glow>
                  <a:outerShdw blurRad="38100" dist="38100" dir="2700000" algn="tl">
                    <a:srgbClr val="000000">
                      <a:alpha val="43137"/>
                    </a:srgbClr>
                  </a:outerShdw>
                </a:effectLst>
              </a:rPr>
              <a:t>Ordesa</a:t>
            </a:r>
            <a:r>
              <a:rPr lang="es-ES" i="1" dirty="0" smtClean="0">
                <a:effectLst>
                  <a:glow rad="101600">
                    <a:srgbClr val="C00000">
                      <a:alpha val="60000"/>
                    </a:srgbClr>
                  </a:glow>
                  <a:outerShdw blurRad="38100" dist="38100" dir="2700000" algn="tl">
                    <a:srgbClr val="000000">
                      <a:alpha val="43137"/>
                    </a:srgbClr>
                  </a:outerShdw>
                </a:effectLst>
              </a:rPr>
              <a:t> y Monte Perdido continúa siendo un paraíso digno de elfos y aventureros nivel </a:t>
            </a:r>
            <a:r>
              <a:rPr lang="es-ES" i="1" dirty="0" err="1" smtClean="0">
                <a:effectLst>
                  <a:glow rad="101600">
                    <a:srgbClr val="C00000">
                      <a:alpha val="60000"/>
                    </a:srgbClr>
                  </a:glow>
                  <a:outerShdw blurRad="38100" dist="38100" dir="2700000" algn="tl">
                    <a:srgbClr val="000000">
                      <a:alpha val="43137"/>
                    </a:srgbClr>
                  </a:outerShdw>
                </a:effectLst>
              </a:rPr>
              <a:t>Senior</a:t>
            </a:r>
            <a:r>
              <a:rPr lang="es-ES" i="1" dirty="0" smtClean="0">
                <a:effectLst>
                  <a:glow rad="101600">
                    <a:srgbClr val="C00000">
                      <a:alpha val="60000"/>
                    </a:srgbClr>
                  </a:glow>
                  <a:outerShdw blurRad="38100" dist="38100" dir="2700000" algn="tl">
                    <a:srgbClr val="000000">
                      <a:alpha val="43137"/>
                    </a:srgbClr>
                  </a:outerShdw>
                </a:effectLst>
              </a:rPr>
              <a:t> mejor que cualquier fondo de pantalla de Windows.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prism isInverted="1"/>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nodeType="withEffect">
                                  <p:stCondLst>
                                    <p:cond delay="0"/>
                                  </p:stCondLst>
                                  <p:childTnLst>
                                    <p:animEffect transition="out" filter="barn(outHorizont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4000"/>
                                        <p:tgtEl>
                                          <p:spTgt spid="4"/>
                                        </p:tgtEl>
                                      </p:cBhvr>
                                    </p:animEffect>
                                  </p:childTnLst>
                                </p:cTn>
                              </p:par>
                              <p:par>
                                <p:cTn id="18" presetID="10" presetClass="exit" presetSubtype="0" fill="hold" nodeType="withEffect">
                                  <p:stCondLst>
                                    <p:cond delay="1000"/>
                                  </p:stCondLst>
                                  <p:childTnLst>
                                    <p:animEffect transition="out" filter="fade">
                                      <p:cBhvr>
                                        <p:cTn id="19" dur="4000"/>
                                        <p:tgtEl>
                                          <p:spTgt spid="4"/>
                                        </p:tgtEl>
                                      </p:cBhvr>
                                    </p:animEffect>
                                    <p:set>
                                      <p:cBhvr>
                                        <p:cTn id="20" dur="1" fill="hold">
                                          <p:stCondLst>
                                            <p:cond delay="3999"/>
                                          </p:stCondLst>
                                        </p:cTn>
                                        <p:tgtEl>
                                          <p:spTgt spid="4"/>
                                        </p:tgtEl>
                                        <p:attrNameLst>
                                          <p:attrName>style.visibility</p:attrName>
                                        </p:attrNameLst>
                                      </p:cBhvr>
                                      <p:to>
                                        <p:strVal val="hidden"/>
                                      </p:to>
                                    </p:set>
                                  </p:childTnLst>
                                </p:cTn>
                              </p:par>
                              <p:par>
                                <p:cTn id="21" presetID="23" presetClass="entr" presetSubtype="288" fill="hold" nodeType="withEffect">
                                  <p:stCondLst>
                                    <p:cond delay="1000"/>
                                  </p:stCondLst>
                                  <p:childTnLst>
                                    <p:set>
                                      <p:cBhvr>
                                        <p:cTn id="22" dur="1" fill="hold">
                                          <p:stCondLst>
                                            <p:cond delay="0"/>
                                          </p:stCondLst>
                                        </p:cTn>
                                        <p:tgtEl>
                                          <p:spTgt spid="6"/>
                                        </p:tgtEl>
                                        <p:attrNameLst>
                                          <p:attrName>style.visibility</p:attrName>
                                        </p:attrNameLst>
                                      </p:cBhvr>
                                      <p:to>
                                        <p:strVal val="visible"/>
                                      </p:to>
                                    </p:set>
                                    <p:anim calcmode="lin" valueType="num">
                                      <p:cBhvr>
                                        <p:cTn id="23" dur="4000" fill="hold"/>
                                        <p:tgtEl>
                                          <p:spTgt spid="6"/>
                                        </p:tgtEl>
                                        <p:attrNameLst>
                                          <p:attrName>ppt_w</p:attrName>
                                        </p:attrNameLst>
                                      </p:cBhvr>
                                      <p:tavLst>
                                        <p:tav tm="0">
                                          <p:val>
                                            <p:strVal val="4/3*#ppt_w"/>
                                          </p:val>
                                        </p:tav>
                                        <p:tav tm="100000">
                                          <p:val>
                                            <p:strVal val="#ppt_w"/>
                                          </p:val>
                                        </p:tav>
                                      </p:tavLst>
                                    </p:anim>
                                    <p:anim calcmode="lin" valueType="num">
                                      <p:cBhvr>
                                        <p:cTn id="24" dur="4000" fill="hold"/>
                                        <p:tgtEl>
                                          <p:spTgt spid="6"/>
                                        </p:tgtEl>
                                        <p:attrNameLst>
                                          <p:attrName>ppt_h</p:attrName>
                                        </p:attrNameLst>
                                      </p:cBhvr>
                                      <p:tavLst>
                                        <p:tav tm="0">
                                          <p:val>
                                            <p:strVal val="4/3*#ppt_h"/>
                                          </p:val>
                                        </p:tav>
                                        <p:tav tm="100000">
                                          <p:val>
                                            <p:strVal val="#ppt_h"/>
                                          </p:val>
                                        </p:tav>
                                      </p:tavLst>
                                    </p:anim>
                                  </p:childTnLst>
                                </p:cTn>
                              </p:par>
                              <p:par>
                                <p:cTn id="25" presetID="42" presetClass="entr" presetSubtype="0" fill="hold" nodeType="withEffect">
                                  <p:stCondLst>
                                    <p:cond delay="100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4000"/>
                                        <p:tgtEl>
                                          <p:spTgt spid="6"/>
                                        </p:tgtEl>
                                      </p:cBhvr>
                                    </p:animEffect>
                                    <p:anim calcmode="lin" valueType="num">
                                      <p:cBhvr>
                                        <p:cTn id="28" dur="4000" fill="hold"/>
                                        <p:tgtEl>
                                          <p:spTgt spid="6"/>
                                        </p:tgtEl>
                                        <p:attrNameLst>
                                          <p:attrName>ppt_x</p:attrName>
                                        </p:attrNameLst>
                                      </p:cBhvr>
                                      <p:tavLst>
                                        <p:tav tm="0">
                                          <p:val>
                                            <p:strVal val="#ppt_x"/>
                                          </p:val>
                                        </p:tav>
                                        <p:tav tm="100000">
                                          <p:val>
                                            <p:strVal val="#ppt_x"/>
                                          </p:val>
                                        </p:tav>
                                      </p:tavLst>
                                    </p:anim>
                                    <p:anim calcmode="lin" valueType="num">
                                      <p:cBhvr>
                                        <p:cTn id="29" dur="4000" fill="hold"/>
                                        <p:tgtEl>
                                          <p:spTgt spid="6"/>
                                        </p:tgtEl>
                                        <p:attrNameLst>
                                          <p:attrName>ppt_y</p:attrName>
                                        </p:attrNameLst>
                                      </p:cBhvr>
                                      <p:tavLst>
                                        <p:tav tm="0">
                                          <p:val>
                                            <p:strVal val="#ppt_y+.1"/>
                                          </p:val>
                                        </p:tav>
                                        <p:tav tm="100000">
                                          <p:val>
                                            <p:strVal val="#ppt_y"/>
                                          </p:val>
                                        </p:tav>
                                      </p:tavLst>
                                    </p:anim>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3 Imagen" descr="4461552503_b5e75c557a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tx1">
              <a:lumMod val="9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4" name="3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Nacional de </a:t>
            </a:r>
            <a:r>
              <a:rPr lang="es-ES" i="1" dirty="0" err="1" smtClean="0">
                <a:effectLst>
                  <a:glow rad="101600">
                    <a:srgbClr val="C00000">
                      <a:alpha val="60000"/>
                    </a:srgbClr>
                  </a:glow>
                  <a:outerShdw blurRad="38100" dist="38100" dir="2700000" algn="tl">
                    <a:srgbClr val="000000">
                      <a:alpha val="43137"/>
                    </a:srgbClr>
                  </a:outerShdw>
                </a:effectLst>
              </a:rPr>
              <a:t>Ordesa</a:t>
            </a:r>
            <a:r>
              <a:rPr lang="es-ES" i="1" dirty="0" smtClean="0">
                <a:effectLst>
                  <a:glow rad="101600">
                    <a:srgbClr val="C00000">
                      <a:alpha val="60000"/>
                    </a:srgbClr>
                  </a:glow>
                  <a:outerShdw blurRad="38100" dist="38100" dir="2700000" algn="tl">
                    <a:srgbClr val="000000">
                      <a:alpha val="43137"/>
                    </a:srgbClr>
                  </a:outerShdw>
                </a:effectLst>
              </a:rPr>
              <a:t> y Monte Perdido celebra sus primeros 100 años de vida y sigue igual de bello que siempre. A la altura de otros gigantes bucólicos tan antiguos como </a:t>
            </a:r>
            <a:r>
              <a:rPr lang="es-ES" i="1" dirty="0" err="1" smtClean="0">
                <a:effectLst>
                  <a:glow rad="101600">
                    <a:srgbClr val="C00000">
                      <a:alpha val="60000"/>
                    </a:srgbClr>
                  </a:glow>
                  <a:outerShdw blurRad="38100" dist="38100" dir="2700000" algn="tl">
                    <a:srgbClr val="000000">
                      <a:alpha val="43137"/>
                    </a:srgbClr>
                  </a:outerShdw>
                </a:effectLst>
              </a:rPr>
              <a:t>Yelloswtone</a:t>
            </a:r>
            <a:r>
              <a:rPr lang="es-ES" i="1" dirty="0" smtClean="0">
                <a:effectLst>
                  <a:glow rad="101600">
                    <a:srgbClr val="C00000">
                      <a:alpha val="60000"/>
                    </a:srgbClr>
                  </a:glow>
                  <a:outerShdw blurRad="38100" dist="38100" dir="2700000" algn="tl">
                    <a:srgbClr val="000000">
                      <a:alpha val="43137"/>
                    </a:srgbClr>
                  </a:outerShdw>
                </a:effectLst>
              </a:rPr>
              <a:t>, en Estados </a:t>
            </a:r>
            <a:r>
              <a:rPr lang="es-ES" i="1" dirty="0" smtClean="0">
                <a:effectLst>
                  <a:glow rad="101600">
                    <a:srgbClr val="C00000">
                      <a:alpha val="60000"/>
                    </a:srgbClr>
                  </a:glow>
                  <a:outerShdw blurRad="38100" dist="38100" dir="2700000" algn="tl">
                    <a:srgbClr val="000000">
                      <a:alpha val="43137"/>
                    </a:srgbClr>
                  </a:outerShdw>
                </a:effectLst>
              </a:rPr>
              <a:t>Unidos</a:t>
            </a:r>
            <a:r>
              <a:rPr lang="es-ES" i="1" dirty="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isInverted="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1" nodeType="withEffect">
                                  <p:stCondLst>
                                    <p:cond delay="0"/>
                                  </p:stCondLst>
                                  <p:childTnLst>
                                    <p:animEffect transition="out" filter="blinds(vertic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6" presetClass="exit" presetSubtype="26" fill="hold" grpId="0" nodeType="withEffect">
                                  <p:stCondLst>
                                    <p:cond delay="0"/>
                                  </p:stCondLst>
                                  <p:childTnLst>
                                    <p:animEffect transition="out" filter="barn(inHorizontal)">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25" presetClass="entr" presetSubtype="0" fill="hold" nodeType="withEffect">
                                  <p:stCondLst>
                                    <p:cond delay="0"/>
                                  </p:stCondLst>
                                  <p:childTnLst>
                                    <p:set>
                                      <p:cBhvr>
                                        <p:cTn id="12" dur="1" fill="hold">
                                          <p:stCondLst>
                                            <p:cond delay="0"/>
                                          </p:stCondLst>
                                        </p:cTn>
                                        <p:tgtEl>
                                          <p:spTgt spid="31746"/>
                                        </p:tgtEl>
                                        <p:attrNameLst>
                                          <p:attrName>style.visibility</p:attrName>
                                        </p:attrNameLst>
                                      </p:cBhvr>
                                      <p:to>
                                        <p:strVal val="visible"/>
                                      </p:to>
                                    </p:set>
                                    <p:anim calcmode="lin" valueType="num">
                                      <p:cBhvr>
                                        <p:cTn id="13" dur="2000" decel="50000" fill="hold">
                                          <p:stCondLst>
                                            <p:cond delay="0"/>
                                          </p:stCondLst>
                                        </p:cTn>
                                        <p:tgtEl>
                                          <p:spTgt spid="31746"/>
                                        </p:tgtEl>
                                        <p:attrNameLst>
                                          <p:attrName>style.rotation</p:attrName>
                                        </p:attrNameLst>
                                      </p:cBhvr>
                                      <p:tavLst>
                                        <p:tav tm="0">
                                          <p:val>
                                            <p:fltVal val="-90"/>
                                          </p:val>
                                        </p:tav>
                                        <p:tav tm="100000">
                                          <p:val>
                                            <p:fltVal val="0"/>
                                          </p:val>
                                        </p:tav>
                                      </p:tavLst>
                                    </p:anim>
                                    <p:anim calcmode="lin" valueType="num">
                                      <p:cBhvr>
                                        <p:cTn id="14" dur="2000" decel="50000" fill="hold">
                                          <p:stCondLst>
                                            <p:cond delay="0"/>
                                          </p:stCondLst>
                                        </p:cTn>
                                        <p:tgtEl>
                                          <p:spTgt spid="31746"/>
                                        </p:tgtEl>
                                        <p:attrNameLst>
                                          <p:attrName>ppt_w</p:attrName>
                                        </p:attrNameLst>
                                      </p:cBhvr>
                                      <p:tavLst>
                                        <p:tav tm="0">
                                          <p:val>
                                            <p:strVal val="#ppt_w"/>
                                          </p:val>
                                        </p:tav>
                                        <p:tav tm="100000">
                                          <p:val>
                                            <p:strVal val="#ppt_w*.05"/>
                                          </p:val>
                                        </p:tav>
                                      </p:tavLst>
                                    </p:anim>
                                    <p:anim calcmode="lin" valueType="num">
                                      <p:cBhvr>
                                        <p:cTn id="15" dur="2000" accel="50000" fill="hold">
                                          <p:stCondLst>
                                            <p:cond delay="2000"/>
                                          </p:stCondLst>
                                        </p:cTn>
                                        <p:tgtEl>
                                          <p:spTgt spid="31746"/>
                                        </p:tgtEl>
                                        <p:attrNameLst>
                                          <p:attrName>ppt_w</p:attrName>
                                        </p:attrNameLst>
                                      </p:cBhvr>
                                      <p:tavLst>
                                        <p:tav tm="0">
                                          <p:val>
                                            <p:strVal val="#ppt_w*.05"/>
                                          </p:val>
                                        </p:tav>
                                        <p:tav tm="100000">
                                          <p:val>
                                            <p:strVal val="#ppt_w"/>
                                          </p:val>
                                        </p:tav>
                                      </p:tavLst>
                                    </p:anim>
                                    <p:anim calcmode="lin" valueType="num">
                                      <p:cBhvr>
                                        <p:cTn id="16" dur="4000" fill="hold"/>
                                        <p:tgtEl>
                                          <p:spTgt spid="31746"/>
                                        </p:tgtEl>
                                        <p:attrNameLst>
                                          <p:attrName>ppt_h</p:attrName>
                                        </p:attrNameLst>
                                      </p:cBhvr>
                                      <p:tavLst>
                                        <p:tav tm="0">
                                          <p:val>
                                            <p:strVal val="#ppt_h"/>
                                          </p:val>
                                        </p:tav>
                                        <p:tav tm="100000">
                                          <p:val>
                                            <p:strVal val="#ppt_h"/>
                                          </p:val>
                                        </p:tav>
                                      </p:tavLst>
                                    </p:anim>
                                    <p:anim calcmode="lin" valueType="num">
                                      <p:cBhvr>
                                        <p:cTn id="17" dur="2000" decel="50000" fill="hold">
                                          <p:stCondLst>
                                            <p:cond delay="0"/>
                                          </p:stCondLst>
                                        </p:cTn>
                                        <p:tgtEl>
                                          <p:spTgt spid="31746"/>
                                        </p:tgtEl>
                                        <p:attrNameLst>
                                          <p:attrName>ppt_x</p:attrName>
                                        </p:attrNameLst>
                                      </p:cBhvr>
                                      <p:tavLst>
                                        <p:tav tm="0">
                                          <p:val>
                                            <p:strVal val="#ppt_x+.4"/>
                                          </p:val>
                                        </p:tav>
                                        <p:tav tm="100000">
                                          <p:val>
                                            <p:strVal val="#ppt_x"/>
                                          </p:val>
                                        </p:tav>
                                      </p:tavLst>
                                    </p:anim>
                                    <p:anim calcmode="lin" valueType="num">
                                      <p:cBhvr>
                                        <p:cTn id="18" dur="2000" decel="50000" fill="hold">
                                          <p:stCondLst>
                                            <p:cond delay="0"/>
                                          </p:stCondLst>
                                        </p:cTn>
                                        <p:tgtEl>
                                          <p:spTgt spid="31746"/>
                                        </p:tgtEl>
                                        <p:attrNameLst>
                                          <p:attrName>ppt_y</p:attrName>
                                        </p:attrNameLst>
                                      </p:cBhvr>
                                      <p:tavLst>
                                        <p:tav tm="0">
                                          <p:val>
                                            <p:strVal val="#ppt_y-.2"/>
                                          </p:val>
                                        </p:tav>
                                        <p:tav tm="100000">
                                          <p:val>
                                            <p:strVal val="#ppt_y+.1"/>
                                          </p:val>
                                        </p:tav>
                                      </p:tavLst>
                                    </p:anim>
                                    <p:anim calcmode="lin" valueType="num">
                                      <p:cBhvr>
                                        <p:cTn id="19" dur="2000" accel="50000" fill="hold">
                                          <p:stCondLst>
                                            <p:cond delay="2000"/>
                                          </p:stCondLst>
                                        </p:cTn>
                                        <p:tgtEl>
                                          <p:spTgt spid="31746"/>
                                        </p:tgtEl>
                                        <p:attrNameLst>
                                          <p:attrName>ppt_y</p:attrName>
                                        </p:attrNameLst>
                                      </p:cBhvr>
                                      <p:tavLst>
                                        <p:tav tm="0">
                                          <p:val>
                                            <p:strVal val="#ppt_y+.1"/>
                                          </p:val>
                                        </p:tav>
                                        <p:tav tm="100000">
                                          <p:val>
                                            <p:strVal val="#ppt_y"/>
                                          </p:val>
                                        </p:tav>
                                      </p:tavLst>
                                    </p:anim>
                                    <p:animEffect transition="in" filter="fade">
                                      <p:cBhvr>
                                        <p:cTn id="20" dur="4000" decel="50000">
                                          <p:stCondLst>
                                            <p:cond delay="0"/>
                                          </p:stCondLst>
                                        </p:cTn>
                                        <p:tgtEl>
                                          <p:spTgt spid="31746"/>
                                        </p:tgtEl>
                                      </p:cBhvr>
                                    </p:animEffect>
                                  </p:childTnLst>
                                </p:cTn>
                              </p:par>
                              <p:par>
                                <p:cTn id="21" presetID="48" presetClass="entr" presetSubtype="0" accel="50000" fill="hold" nodeType="withEffect">
                                  <p:stCondLst>
                                    <p:cond delay="0"/>
                                  </p:stCondLst>
                                  <p:childTnLst>
                                    <p:set>
                                      <p:cBhvr>
                                        <p:cTn id="22" dur="1" fill="hold">
                                          <p:stCondLst>
                                            <p:cond delay="0"/>
                                          </p:stCondLst>
                                        </p:cTn>
                                        <p:tgtEl>
                                          <p:spTgt spid="31746"/>
                                        </p:tgtEl>
                                        <p:attrNameLst>
                                          <p:attrName>style.visibility</p:attrName>
                                        </p:attrNameLst>
                                      </p:cBhvr>
                                      <p:to>
                                        <p:strVal val="visible"/>
                                      </p:to>
                                    </p:set>
                                    <p:anim calcmode="lin" valueType="num">
                                      <p:cBhvr>
                                        <p:cTn id="23" dur="4000" fill="hold"/>
                                        <p:tgtEl>
                                          <p:spTgt spid="3174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4" dur="4000" fill="hold"/>
                                        <p:tgtEl>
                                          <p:spTgt spid="31746"/>
                                        </p:tgtEl>
                                        <p:attrNameLst>
                                          <p:attrName>ppt_x</p:attrName>
                                        </p:attrNameLst>
                                      </p:cBhvr>
                                      <p:tavLst>
                                        <p:tav tm="0">
                                          <p:val>
                                            <p:fltVal val="-1"/>
                                          </p:val>
                                        </p:tav>
                                        <p:tav tm="50000">
                                          <p:val>
                                            <p:fltVal val="0.95"/>
                                          </p:val>
                                        </p:tav>
                                        <p:tav tm="100000">
                                          <p:val>
                                            <p:strVal val="#ppt_x"/>
                                          </p:val>
                                        </p:tav>
                                      </p:tavLst>
                                    </p:anim>
                                    <p:anim calcmode="lin" valueType="num">
                                      <p:cBhvr>
                                        <p:cTn id="25" dur="4000" fill="hold"/>
                                        <p:tgtEl>
                                          <p:spTgt spid="31746"/>
                                        </p:tgtEl>
                                        <p:attrNameLst>
                                          <p:attrName>ppt_y</p:attrName>
                                        </p:attrNameLst>
                                      </p:cBhvr>
                                      <p:tavLst>
                                        <p:tav tm="0">
                                          <p:val>
                                            <p:strVal val="#ppt_y"/>
                                          </p:val>
                                        </p:tav>
                                        <p:tav tm="100000">
                                          <p:val>
                                            <p:strVal val="#ppt_y"/>
                                          </p:val>
                                        </p:tav>
                                      </p:tavLst>
                                    </p:anim>
                                    <p:animEffect transition="in" filter="fade">
                                      <p:cBhvr>
                                        <p:cTn id="26" dur="4000"/>
                                        <p:tgtEl>
                                          <p:spTgt spid="31746"/>
                                        </p:tgtEl>
                                      </p:cBhvr>
                                    </p:animEffect>
                                  </p:childTnLst>
                                </p:cTn>
                              </p:par>
                              <p:par>
                                <p:cTn id="27" presetID="35" presetClass="entr" presetSubtype="0" fill="hold" nodeType="withEffect">
                                  <p:stCondLst>
                                    <p:cond delay="0"/>
                                  </p:stCondLst>
                                  <p:childTnLst>
                                    <p:set>
                                      <p:cBhvr>
                                        <p:cTn id="28" dur="1" fill="hold">
                                          <p:stCondLst>
                                            <p:cond delay="0"/>
                                          </p:stCondLst>
                                        </p:cTn>
                                        <p:tgtEl>
                                          <p:spTgt spid="31746"/>
                                        </p:tgtEl>
                                        <p:attrNameLst>
                                          <p:attrName>style.visibility</p:attrName>
                                        </p:attrNameLst>
                                      </p:cBhvr>
                                      <p:to>
                                        <p:strVal val="visible"/>
                                      </p:to>
                                    </p:set>
                                    <p:animEffect transition="in" filter="fade">
                                      <p:cBhvr>
                                        <p:cTn id="29" dur="3000"/>
                                        <p:tgtEl>
                                          <p:spTgt spid="31746"/>
                                        </p:tgtEl>
                                      </p:cBhvr>
                                    </p:animEffect>
                                    <p:anim calcmode="lin" valueType="num">
                                      <p:cBhvr>
                                        <p:cTn id="30" dur="3000" fill="hold"/>
                                        <p:tgtEl>
                                          <p:spTgt spid="31746"/>
                                        </p:tgtEl>
                                        <p:attrNameLst>
                                          <p:attrName>style.rotation</p:attrName>
                                        </p:attrNameLst>
                                      </p:cBhvr>
                                      <p:tavLst>
                                        <p:tav tm="0">
                                          <p:val>
                                            <p:fltVal val="720"/>
                                          </p:val>
                                        </p:tav>
                                        <p:tav tm="100000">
                                          <p:val>
                                            <p:fltVal val="0"/>
                                          </p:val>
                                        </p:tav>
                                      </p:tavLst>
                                    </p:anim>
                                    <p:anim calcmode="lin" valueType="num">
                                      <p:cBhvr>
                                        <p:cTn id="31" dur="3000" fill="hold"/>
                                        <p:tgtEl>
                                          <p:spTgt spid="31746"/>
                                        </p:tgtEl>
                                        <p:attrNameLst>
                                          <p:attrName>ppt_h</p:attrName>
                                        </p:attrNameLst>
                                      </p:cBhvr>
                                      <p:tavLst>
                                        <p:tav tm="0">
                                          <p:val>
                                            <p:fltVal val="0"/>
                                          </p:val>
                                        </p:tav>
                                        <p:tav tm="100000">
                                          <p:val>
                                            <p:strVal val="#ppt_h"/>
                                          </p:val>
                                        </p:tav>
                                      </p:tavLst>
                                    </p:anim>
                                    <p:anim calcmode="lin" valueType="num">
                                      <p:cBhvr>
                                        <p:cTn id="32" dur="3000" fill="hold"/>
                                        <p:tgtEl>
                                          <p:spTgt spid="31746"/>
                                        </p:tgtEl>
                                        <p:attrNameLst>
                                          <p:attrName>ppt_w</p:attrName>
                                        </p:attrNameLst>
                                      </p:cBhvr>
                                      <p:tavLst>
                                        <p:tav tm="0">
                                          <p:val>
                                            <p:fltVal val="0"/>
                                          </p:val>
                                        </p:tav>
                                        <p:tav tm="100000">
                                          <p:val>
                                            <p:strVal val="#ppt_w"/>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4"/>
                                        </p:tgtEl>
                                        <p:attrNameLst>
                                          <p:attrName>style.visibility</p:attrName>
                                        </p:attrNameLst>
                                      </p:cBhvr>
                                      <p:to>
                                        <p:strVal val="visible"/>
                                      </p:to>
                                    </p:set>
                                    <p:animEffect transition="in" filter="fade">
                                      <p:cBhvr>
                                        <p:cTn id="36" dur="1000"/>
                                        <p:tgtEl>
                                          <p:spTgt spid="4"/>
                                        </p:tgtEl>
                                      </p:cBhvr>
                                    </p:animEffect>
                                    <p:anim calcmode="lin" valueType="num">
                                      <p:cBhvr>
                                        <p:cTn id="37" dur="1000" fill="hold"/>
                                        <p:tgtEl>
                                          <p:spTgt spid="4"/>
                                        </p:tgtEl>
                                        <p:attrNameLst>
                                          <p:attrName>ppt_x</p:attrName>
                                        </p:attrNameLst>
                                      </p:cBhvr>
                                      <p:tavLst>
                                        <p:tav tm="0">
                                          <p:val>
                                            <p:strVal val="#ppt_x-.1"/>
                                          </p:val>
                                        </p:tav>
                                        <p:tav tm="100000">
                                          <p:val>
                                            <p:strVal val="#ppt_x"/>
                                          </p:val>
                                        </p:tav>
                                      </p:tavLst>
                                    </p:anim>
                                    <p:anim calcmode="lin" valueType="num">
                                      <p:cBhvr>
                                        <p:cTn id="3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ombres, actores y artistas - Adrian-Grenier.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accent3">
              <a:lumMod val="60000"/>
              <a:lumOff val="4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accent6">
              <a:lumMod val="7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395536"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secreto? Ríos con los que una vez soñaste y bosques de hayas donde los elfos de El señor de los anillos se habrían peleado por vivir alguna vez.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1000">
        <p14:prism dir="r" isInverted="1"/>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3000"/>
                                        <p:tgtEl>
                                          <p:spTgt spid="4"/>
                                        </p:tgtEl>
                                      </p:cBhvr>
                                    </p:animEffect>
                                  </p:childTnLst>
                                </p:cTn>
                              </p:par>
                              <p:par>
                                <p:cTn id="18" presetID="55"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ppt_w</p:attrName>
                                        </p:attrNameLst>
                                      </p:cBhvr>
                                      <p:tavLst>
                                        <p:tav tm="0">
                                          <p:val>
                                            <p:strVal val="#ppt_w*0.70"/>
                                          </p:val>
                                        </p:tav>
                                        <p:tav tm="100000">
                                          <p:val>
                                            <p:strVal val="#ppt_w"/>
                                          </p:val>
                                        </p:tav>
                                      </p:tavLst>
                                    </p:anim>
                                    <p:anim calcmode="lin" valueType="num">
                                      <p:cBhvr>
                                        <p:cTn id="21" dur="4000" fill="hold"/>
                                        <p:tgtEl>
                                          <p:spTgt spid="4"/>
                                        </p:tgtEl>
                                        <p:attrNameLst>
                                          <p:attrName>ppt_h</p:attrName>
                                        </p:attrNameLst>
                                      </p:cBhvr>
                                      <p:tavLst>
                                        <p:tav tm="0">
                                          <p:val>
                                            <p:strVal val="#ppt_h"/>
                                          </p:val>
                                        </p:tav>
                                        <p:tav tm="100000">
                                          <p:val>
                                            <p:strVal val="#ppt_h"/>
                                          </p:val>
                                        </p:tav>
                                      </p:tavLst>
                                    </p:anim>
                                    <p:animEffect transition="in" filter="fade">
                                      <p:cBhvr>
                                        <p:cTn id="22" dur="4000"/>
                                        <p:tgtEl>
                                          <p:spTgt spid="4"/>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5.jpg"/>
          <p:cNvPicPr>
            <a:picLocks noChangeAspect="1"/>
          </p:cNvPicPr>
          <p:nvPr/>
        </p:nvPicPr>
        <p:blipFill>
          <a:blip r:embed="rId2" cstate="print"/>
          <a:stretch>
            <a:fillRect/>
          </a:stretch>
        </p:blipFill>
        <p:spPr bwMode="auto">
          <a:xfrm>
            <a:off x="0" y="11113"/>
            <a:ext cx="9144000" cy="608674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Paralelogramo"/>
          <p:cNvSpPr/>
          <p:nvPr/>
        </p:nvSpPr>
        <p:spPr>
          <a:xfrm>
            <a:off x="0" y="2917825"/>
            <a:ext cx="4500563" cy="2797175"/>
          </a:xfrm>
          <a:prstGeom prst="parallelogram">
            <a:avLst>
              <a:gd name="adj" fmla="val 125854"/>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Paralelogramo"/>
          <p:cNvSpPr/>
          <p:nvPr/>
        </p:nvSpPr>
        <p:spPr>
          <a:xfrm flipH="1">
            <a:off x="4214813" y="3095625"/>
            <a:ext cx="4429125" cy="2619375"/>
          </a:xfrm>
          <a:prstGeom prst="parallelogram">
            <a:avLst>
              <a:gd name="adj" fmla="val 131512"/>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Paralelogramo"/>
          <p:cNvSpPr/>
          <p:nvPr/>
        </p:nvSpPr>
        <p:spPr>
          <a:xfrm>
            <a:off x="4572000" y="0"/>
            <a:ext cx="4572000" cy="2738438"/>
          </a:xfrm>
          <a:prstGeom prst="parallelogram">
            <a:avLst>
              <a:gd name="adj" fmla="val 128939"/>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Paralelogramo"/>
          <p:cNvSpPr/>
          <p:nvPr/>
        </p:nvSpPr>
        <p:spPr>
          <a:xfrm flipH="1">
            <a:off x="0" y="0"/>
            <a:ext cx="4562475" cy="2738438"/>
          </a:xfrm>
          <a:prstGeom prst="parallelogram">
            <a:avLst>
              <a:gd name="adj" fmla="val 128940"/>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Paralelogramo"/>
          <p:cNvSpPr/>
          <p:nvPr/>
        </p:nvSpPr>
        <p:spPr>
          <a:xfrm flipH="1">
            <a:off x="642938" y="0"/>
            <a:ext cx="4143375" cy="2441575"/>
          </a:xfrm>
          <a:prstGeom prst="parallelogram">
            <a:avLst>
              <a:gd name="adj" fmla="val 132030"/>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Paralelogramo"/>
          <p:cNvSpPr/>
          <p:nvPr/>
        </p:nvSpPr>
        <p:spPr>
          <a:xfrm>
            <a:off x="4429125" y="0"/>
            <a:ext cx="4000500" cy="2441575"/>
          </a:xfrm>
          <a:prstGeom prst="parallelogram">
            <a:avLst>
              <a:gd name="adj" fmla="val 125456"/>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Paralelogramo"/>
          <p:cNvSpPr/>
          <p:nvPr/>
        </p:nvSpPr>
        <p:spPr>
          <a:xfrm>
            <a:off x="642938" y="3214688"/>
            <a:ext cx="3857625" cy="2500312"/>
          </a:xfrm>
          <a:prstGeom prst="parallelogram">
            <a:avLst>
              <a:gd name="adj" fmla="val 118687"/>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Paralelogramo"/>
          <p:cNvSpPr/>
          <p:nvPr/>
        </p:nvSpPr>
        <p:spPr>
          <a:xfrm flipH="1">
            <a:off x="4572000" y="2976563"/>
            <a:ext cx="4572000" cy="2738437"/>
          </a:xfrm>
          <a:prstGeom prst="parallelogram">
            <a:avLst>
              <a:gd name="adj" fmla="val 131809"/>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Toda buena aventura comienza de abajo arriba. Y el Parque Nacional de </a:t>
            </a:r>
            <a:r>
              <a:rPr lang="es-ES" i="1" dirty="0" err="1" smtClean="0">
                <a:effectLst>
                  <a:glow rad="101600">
                    <a:srgbClr val="C00000">
                      <a:alpha val="60000"/>
                    </a:srgbClr>
                  </a:glow>
                  <a:outerShdw blurRad="38100" dist="38100" dir="2700000" algn="tl">
                    <a:srgbClr val="000000">
                      <a:alpha val="43137"/>
                    </a:srgbClr>
                  </a:outerShdw>
                </a:effectLst>
              </a:rPr>
              <a:t>Ordesa</a:t>
            </a:r>
            <a:r>
              <a:rPr lang="es-ES" i="1" dirty="0" smtClean="0">
                <a:effectLst>
                  <a:glow rad="101600">
                    <a:srgbClr val="C00000">
                      <a:alpha val="60000"/>
                    </a:srgbClr>
                  </a:glow>
                  <a:outerShdw blurRad="38100" dist="38100" dir="2700000" algn="tl">
                    <a:srgbClr val="000000">
                      <a:alpha val="43137"/>
                    </a:srgbClr>
                  </a:outerShdw>
                </a:effectLst>
              </a:rPr>
              <a:t> y Monte Perdido no es la excepción. La Pradera es el punto de partida para la ruta más famosa de este espacio natural.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14:warp dir="in"/>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nodeType="withEffect">
                                  <p:stCondLst>
                                    <p:cond delay="0"/>
                                  </p:stCondLst>
                                  <p:childTnLst>
                                    <p:anim calcmode="lin" valueType="num">
                                      <p:cBhvr additive="base">
                                        <p:cTn id="6" dur="4000"/>
                                        <p:tgtEl>
                                          <p:spTgt spid="10"/>
                                        </p:tgtEl>
                                        <p:attrNameLst>
                                          <p:attrName>ppt_x</p:attrName>
                                        </p:attrNameLst>
                                      </p:cBhvr>
                                      <p:tavLst>
                                        <p:tav tm="0">
                                          <p:val>
                                            <p:strVal val="ppt_x"/>
                                          </p:val>
                                        </p:tav>
                                        <p:tav tm="100000">
                                          <p:val>
                                            <p:strVal val="ppt_x"/>
                                          </p:val>
                                        </p:tav>
                                      </p:tavLst>
                                    </p:anim>
                                    <p:anim calcmode="lin" valueType="num">
                                      <p:cBhvr additive="base">
                                        <p:cTn id="7" dur="4000"/>
                                        <p:tgtEl>
                                          <p:spTgt spid="10"/>
                                        </p:tgtEl>
                                        <p:attrNameLst>
                                          <p:attrName>ppt_y</p:attrName>
                                        </p:attrNameLst>
                                      </p:cBhvr>
                                      <p:tavLst>
                                        <p:tav tm="0">
                                          <p:val>
                                            <p:strVal val="ppt_y"/>
                                          </p:val>
                                        </p:tav>
                                        <p:tav tm="100000">
                                          <p:val>
                                            <p:strVal val="1+ppt_h/2"/>
                                          </p:val>
                                        </p:tav>
                                      </p:tavLst>
                                    </p:anim>
                                    <p:set>
                                      <p:cBhvr>
                                        <p:cTn id="8" dur="1" fill="hold">
                                          <p:stCondLst>
                                            <p:cond delay="3999"/>
                                          </p:stCondLst>
                                        </p:cTn>
                                        <p:tgtEl>
                                          <p:spTgt spid="10"/>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4000"/>
                                        <p:tgtEl>
                                          <p:spTgt spid="11"/>
                                        </p:tgtEl>
                                        <p:attrNameLst>
                                          <p:attrName>ppt_x</p:attrName>
                                        </p:attrNameLst>
                                      </p:cBhvr>
                                      <p:tavLst>
                                        <p:tav tm="0">
                                          <p:val>
                                            <p:strVal val="ppt_x"/>
                                          </p:val>
                                        </p:tav>
                                        <p:tav tm="100000">
                                          <p:val>
                                            <p:strVal val="ppt_x"/>
                                          </p:val>
                                        </p:tav>
                                      </p:tavLst>
                                    </p:anim>
                                    <p:anim calcmode="lin" valueType="num">
                                      <p:cBhvr additive="base">
                                        <p:cTn id="11" dur="4000"/>
                                        <p:tgtEl>
                                          <p:spTgt spid="11"/>
                                        </p:tgtEl>
                                        <p:attrNameLst>
                                          <p:attrName>ppt_y</p:attrName>
                                        </p:attrNameLst>
                                      </p:cBhvr>
                                      <p:tavLst>
                                        <p:tav tm="0">
                                          <p:val>
                                            <p:strVal val="ppt_y"/>
                                          </p:val>
                                        </p:tav>
                                        <p:tav tm="100000">
                                          <p:val>
                                            <p:strVal val="1+ppt_h/2"/>
                                          </p:val>
                                        </p:tav>
                                      </p:tavLst>
                                    </p:anim>
                                    <p:set>
                                      <p:cBhvr>
                                        <p:cTn id="12" dur="1" fill="hold">
                                          <p:stCondLst>
                                            <p:cond delay="3999"/>
                                          </p:stCondLst>
                                        </p:cTn>
                                        <p:tgtEl>
                                          <p:spTgt spid="11"/>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4000"/>
                                        <p:tgtEl>
                                          <p:spTgt spid="12"/>
                                        </p:tgtEl>
                                        <p:attrNameLst>
                                          <p:attrName>ppt_x</p:attrName>
                                        </p:attrNameLst>
                                      </p:cBhvr>
                                      <p:tavLst>
                                        <p:tav tm="0">
                                          <p:val>
                                            <p:strVal val="ppt_x"/>
                                          </p:val>
                                        </p:tav>
                                        <p:tav tm="100000">
                                          <p:val>
                                            <p:strVal val="ppt_x"/>
                                          </p:val>
                                        </p:tav>
                                      </p:tavLst>
                                    </p:anim>
                                    <p:anim calcmode="lin" valueType="num">
                                      <p:cBhvr additive="base">
                                        <p:cTn id="15" dur="4000"/>
                                        <p:tgtEl>
                                          <p:spTgt spid="12"/>
                                        </p:tgtEl>
                                        <p:attrNameLst>
                                          <p:attrName>ppt_y</p:attrName>
                                        </p:attrNameLst>
                                      </p:cBhvr>
                                      <p:tavLst>
                                        <p:tav tm="0">
                                          <p:val>
                                            <p:strVal val="ppt_y"/>
                                          </p:val>
                                        </p:tav>
                                        <p:tav tm="100000">
                                          <p:val>
                                            <p:strVal val="1+ppt_h/2"/>
                                          </p:val>
                                        </p:tav>
                                      </p:tavLst>
                                    </p:anim>
                                    <p:set>
                                      <p:cBhvr>
                                        <p:cTn id="16" dur="1" fill="hold">
                                          <p:stCondLst>
                                            <p:cond delay="3999"/>
                                          </p:stCondLst>
                                        </p:cTn>
                                        <p:tgtEl>
                                          <p:spTgt spid="12"/>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4000"/>
                                        <p:tgtEl>
                                          <p:spTgt spid="14"/>
                                        </p:tgtEl>
                                        <p:attrNameLst>
                                          <p:attrName>ppt_x</p:attrName>
                                        </p:attrNameLst>
                                      </p:cBhvr>
                                      <p:tavLst>
                                        <p:tav tm="0">
                                          <p:val>
                                            <p:strVal val="ppt_x"/>
                                          </p:val>
                                        </p:tav>
                                        <p:tav tm="100000">
                                          <p:val>
                                            <p:strVal val="ppt_x"/>
                                          </p:val>
                                        </p:tav>
                                      </p:tavLst>
                                    </p:anim>
                                    <p:anim calcmode="lin" valueType="num">
                                      <p:cBhvr additive="base">
                                        <p:cTn id="19" dur="4000"/>
                                        <p:tgtEl>
                                          <p:spTgt spid="14"/>
                                        </p:tgtEl>
                                        <p:attrNameLst>
                                          <p:attrName>ppt_y</p:attrName>
                                        </p:attrNameLst>
                                      </p:cBhvr>
                                      <p:tavLst>
                                        <p:tav tm="0">
                                          <p:val>
                                            <p:strVal val="ppt_y"/>
                                          </p:val>
                                        </p:tav>
                                        <p:tav tm="100000">
                                          <p:val>
                                            <p:strVal val="1+ppt_h/2"/>
                                          </p:val>
                                        </p:tav>
                                      </p:tavLst>
                                    </p:anim>
                                    <p:set>
                                      <p:cBhvr>
                                        <p:cTn id="20" dur="1" fill="hold">
                                          <p:stCondLst>
                                            <p:cond delay="3999"/>
                                          </p:stCondLst>
                                        </p:cTn>
                                        <p:tgtEl>
                                          <p:spTgt spid="14"/>
                                        </p:tgtEl>
                                        <p:attrNameLst>
                                          <p:attrName>style.visibility</p:attrName>
                                        </p:attrNameLst>
                                      </p:cBhvr>
                                      <p:to>
                                        <p:strVal val="hidden"/>
                                      </p:to>
                                    </p:set>
                                  </p:childTnLst>
                                </p:cTn>
                              </p:par>
                              <p:par>
                                <p:cTn id="21" presetID="2" presetClass="exit" presetSubtype="1" fill="hold" nodeType="withEffect">
                                  <p:stCondLst>
                                    <p:cond delay="0"/>
                                  </p:stCondLst>
                                  <p:childTnLst>
                                    <p:anim calcmode="lin" valueType="num">
                                      <p:cBhvr additive="base">
                                        <p:cTn id="22" dur="4000"/>
                                        <p:tgtEl>
                                          <p:spTgt spid="8"/>
                                        </p:tgtEl>
                                        <p:attrNameLst>
                                          <p:attrName>ppt_x</p:attrName>
                                        </p:attrNameLst>
                                      </p:cBhvr>
                                      <p:tavLst>
                                        <p:tav tm="0">
                                          <p:val>
                                            <p:strVal val="ppt_x"/>
                                          </p:val>
                                        </p:tav>
                                        <p:tav tm="100000">
                                          <p:val>
                                            <p:strVal val="ppt_x"/>
                                          </p:val>
                                        </p:tav>
                                      </p:tavLst>
                                    </p:anim>
                                    <p:anim calcmode="lin" valueType="num">
                                      <p:cBhvr additive="base">
                                        <p:cTn id="23" dur="4000"/>
                                        <p:tgtEl>
                                          <p:spTgt spid="8"/>
                                        </p:tgtEl>
                                        <p:attrNameLst>
                                          <p:attrName>ppt_y</p:attrName>
                                        </p:attrNameLst>
                                      </p:cBhvr>
                                      <p:tavLst>
                                        <p:tav tm="0">
                                          <p:val>
                                            <p:strVal val="ppt_y"/>
                                          </p:val>
                                        </p:tav>
                                        <p:tav tm="100000">
                                          <p:val>
                                            <p:strVal val="0-ppt_h/2"/>
                                          </p:val>
                                        </p:tav>
                                      </p:tavLst>
                                    </p:anim>
                                    <p:set>
                                      <p:cBhvr>
                                        <p:cTn id="24" dur="1" fill="hold">
                                          <p:stCondLst>
                                            <p:cond delay="3999"/>
                                          </p:stCondLst>
                                        </p:cTn>
                                        <p:tgtEl>
                                          <p:spTgt spid="8"/>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4000"/>
                                        <p:tgtEl>
                                          <p:spTgt spid="9"/>
                                        </p:tgtEl>
                                        <p:attrNameLst>
                                          <p:attrName>ppt_x</p:attrName>
                                        </p:attrNameLst>
                                      </p:cBhvr>
                                      <p:tavLst>
                                        <p:tav tm="0">
                                          <p:val>
                                            <p:strVal val="ppt_x"/>
                                          </p:val>
                                        </p:tav>
                                        <p:tav tm="100000">
                                          <p:val>
                                            <p:strVal val="ppt_x"/>
                                          </p:val>
                                        </p:tav>
                                      </p:tavLst>
                                    </p:anim>
                                    <p:anim calcmode="lin" valueType="num">
                                      <p:cBhvr additive="base">
                                        <p:cTn id="27" dur="4000"/>
                                        <p:tgtEl>
                                          <p:spTgt spid="9"/>
                                        </p:tgtEl>
                                        <p:attrNameLst>
                                          <p:attrName>ppt_y</p:attrName>
                                        </p:attrNameLst>
                                      </p:cBhvr>
                                      <p:tavLst>
                                        <p:tav tm="0">
                                          <p:val>
                                            <p:strVal val="ppt_y"/>
                                          </p:val>
                                        </p:tav>
                                        <p:tav tm="100000">
                                          <p:val>
                                            <p:strVal val="0-ppt_h/2"/>
                                          </p:val>
                                        </p:tav>
                                      </p:tavLst>
                                    </p:anim>
                                    <p:set>
                                      <p:cBhvr>
                                        <p:cTn id="28" dur="1" fill="hold">
                                          <p:stCondLst>
                                            <p:cond delay="3999"/>
                                          </p:stCondLst>
                                        </p:cTn>
                                        <p:tgtEl>
                                          <p:spTgt spid="9"/>
                                        </p:tgtEl>
                                        <p:attrNameLst>
                                          <p:attrName>style.visibility</p:attrName>
                                        </p:attrNameLst>
                                      </p:cBhvr>
                                      <p:to>
                                        <p:strVal val="hidden"/>
                                      </p:to>
                                    </p:set>
                                  </p:childTnLst>
                                </p:cTn>
                              </p:par>
                              <p:par>
                                <p:cTn id="29" presetID="2" presetClass="exit" presetSubtype="1" fill="hold" nodeType="withEffect">
                                  <p:stCondLst>
                                    <p:cond delay="0"/>
                                  </p:stCondLst>
                                  <p:childTnLst>
                                    <p:anim calcmode="lin" valueType="num">
                                      <p:cBhvr additive="base">
                                        <p:cTn id="30" dur="4000"/>
                                        <p:tgtEl>
                                          <p:spTgt spid="15"/>
                                        </p:tgtEl>
                                        <p:attrNameLst>
                                          <p:attrName>ppt_x</p:attrName>
                                        </p:attrNameLst>
                                      </p:cBhvr>
                                      <p:tavLst>
                                        <p:tav tm="0">
                                          <p:val>
                                            <p:strVal val="ppt_x"/>
                                          </p:val>
                                        </p:tav>
                                        <p:tav tm="100000">
                                          <p:val>
                                            <p:strVal val="ppt_x"/>
                                          </p:val>
                                        </p:tav>
                                      </p:tavLst>
                                    </p:anim>
                                    <p:anim calcmode="lin" valueType="num">
                                      <p:cBhvr additive="base">
                                        <p:cTn id="31" dur="4000"/>
                                        <p:tgtEl>
                                          <p:spTgt spid="15"/>
                                        </p:tgtEl>
                                        <p:attrNameLst>
                                          <p:attrName>ppt_y</p:attrName>
                                        </p:attrNameLst>
                                      </p:cBhvr>
                                      <p:tavLst>
                                        <p:tav tm="0">
                                          <p:val>
                                            <p:strVal val="ppt_y"/>
                                          </p:val>
                                        </p:tav>
                                        <p:tav tm="100000">
                                          <p:val>
                                            <p:strVal val="0-ppt_h/2"/>
                                          </p:val>
                                        </p:tav>
                                      </p:tavLst>
                                    </p:anim>
                                    <p:set>
                                      <p:cBhvr>
                                        <p:cTn id="32" dur="1" fill="hold">
                                          <p:stCondLst>
                                            <p:cond delay="3999"/>
                                          </p:stCondLst>
                                        </p:cTn>
                                        <p:tgtEl>
                                          <p:spTgt spid="15"/>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4000"/>
                                        <p:tgtEl>
                                          <p:spTgt spid="16"/>
                                        </p:tgtEl>
                                        <p:attrNameLst>
                                          <p:attrName>ppt_x</p:attrName>
                                        </p:attrNameLst>
                                      </p:cBhvr>
                                      <p:tavLst>
                                        <p:tav tm="0">
                                          <p:val>
                                            <p:strVal val="ppt_x"/>
                                          </p:val>
                                        </p:tav>
                                        <p:tav tm="100000">
                                          <p:val>
                                            <p:strVal val="ppt_x"/>
                                          </p:val>
                                        </p:tav>
                                      </p:tavLst>
                                    </p:anim>
                                    <p:anim calcmode="lin" valueType="num">
                                      <p:cBhvr additive="base">
                                        <p:cTn id="35" dur="4000"/>
                                        <p:tgtEl>
                                          <p:spTgt spid="16"/>
                                        </p:tgtEl>
                                        <p:attrNameLst>
                                          <p:attrName>ppt_y</p:attrName>
                                        </p:attrNameLst>
                                      </p:cBhvr>
                                      <p:tavLst>
                                        <p:tav tm="0">
                                          <p:val>
                                            <p:strVal val="ppt_y"/>
                                          </p:val>
                                        </p:tav>
                                        <p:tav tm="100000">
                                          <p:val>
                                            <p:strVal val="0-ppt_h/2"/>
                                          </p:val>
                                        </p:tav>
                                      </p:tavLst>
                                    </p:anim>
                                    <p:set>
                                      <p:cBhvr>
                                        <p:cTn id="36" dur="1" fill="hold">
                                          <p:stCondLst>
                                            <p:cond delay="3999"/>
                                          </p:stCondLst>
                                        </p:cTn>
                                        <p:tgtEl>
                                          <p:spTgt spid="16"/>
                                        </p:tgtEl>
                                        <p:attrNameLst>
                                          <p:attrName>style.visibility</p:attrName>
                                        </p:attrNameLst>
                                      </p:cBhvr>
                                      <p:to>
                                        <p:strVal val="hidden"/>
                                      </p:to>
                                    </p:set>
                                  </p:childTnLst>
                                </p:cTn>
                              </p:par>
                              <p:par>
                                <p:cTn id="37" presetID="16" presetClass="entr" presetSubtype="42"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outHorizontal)">
                                      <p:cBhvr>
                                        <p:cTn id="39" dur="4000"/>
                                        <p:tgtEl>
                                          <p:spTgt spid="5"/>
                                        </p:tgtEl>
                                      </p:cBhvr>
                                    </p:animEffect>
                                  </p:childTnLst>
                                </p:cTn>
                              </p:par>
                              <p:par>
                                <p:cTn id="40" presetID="23" presetClass="entr" presetSubtype="288" fill="hold"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4000" fill="hold"/>
                                        <p:tgtEl>
                                          <p:spTgt spid="5"/>
                                        </p:tgtEl>
                                        <p:attrNameLst>
                                          <p:attrName>ppt_w</p:attrName>
                                        </p:attrNameLst>
                                      </p:cBhvr>
                                      <p:tavLst>
                                        <p:tav tm="0">
                                          <p:val>
                                            <p:strVal val="4/3*#ppt_w"/>
                                          </p:val>
                                        </p:tav>
                                        <p:tav tm="100000">
                                          <p:val>
                                            <p:strVal val="#ppt_w"/>
                                          </p:val>
                                        </p:tav>
                                      </p:tavLst>
                                    </p:anim>
                                    <p:anim calcmode="lin" valueType="num">
                                      <p:cBhvr>
                                        <p:cTn id="43" dur="4000" fill="hold"/>
                                        <p:tgtEl>
                                          <p:spTgt spid="5"/>
                                        </p:tgtEl>
                                        <p:attrNameLst>
                                          <p:attrName>ppt_h</p:attrName>
                                        </p:attrNameLst>
                                      </p:cBhvr>
                                      <p:tavLst>
                                        <p:tav tm="0">
                                          <p:val>
                                            <p:strVal val="4/3*#ppt_h"/>
                                          </p:val>
                                        </p:tav>
                                        <p:tav tm="100000">
                                          <p:val>
                                            <p:strVal val="#ppt_h"/>
                                          </p:val>
                                        </p:tav>
                                      </p:tavLst>
                                    </p:anim>
                                  </p:childTnLst>
                                </p:cTn>
                              </p:par>
                            </p:childTnLst>
                          </p:cTn>
                        </p:par>
                        <p:par>
                          <p:cTn id="44" fill="hold">
                            <p:stCondLst>
                              <p:cond delay="40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13"/>
                                        </p:tgtEl>
                                        <p:attrNameLst>
                                          <p:attrName>style.visibility</p:attrName>
                                        </p:attrNameLst>
                                      </p:cBhvr>
                                      <p:to>
                                        <p:strVal val="visible"/>
                                      </p:to>
                                    </p:set>
                                    <p:animEffect transition="in" filter="fade">
                                      <p:cBhvr>
                                        <p:cTn id="47" dur="1000"/>
                                        <p:tgtEl>
                                          <p:spTgt spid="13"/>
                                        </p:tgtEl>
                                      </p:cBhvr>
                                    </p:animEffect>
                                    <p:anim calcmode="lin" valueType="num">
                                      <p:cBhvr>
                                        <p:cTn id="48" dur="1000" fill="hold"/>
                                        <p:tgtEl>
                                          <p:spTgt spid="13"/>
                                        </p:tgtEl>
                                        <p:attrNameLst>
                                          <p:attrName>ppt_x</p:attrName>
                                        </p:attrNameLst>
                                      </p:cBhvr>
                                      <p:tavLst>
                                        <p:tav tm="0">
                                          <p:val>
                                            <p:strVal val="#ppt_x-.1"/>
                                          </p:val>
                                        </p:tav>
                                        <p:tav tm="100000">
                                          <p:val>
                                            <p:strVal val="#ppt_x"/>
                                          </p:val>
                                        </p:tav>
                                      </p:tavLst>
                                    </p:anim>
                                    <p:anim calcmode="lin" valueType="num">
                                      <p:cBhvr>
                                        <p:cTn id="49"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ctrTitle"/>
          </p:nvPr>
        </p:nvSpPr>
        <p:spPr>
          <a:xfrm>
            <a:off x="685800" y="1774825"/>
            <a:ext cx="7772400" cy="122555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eaLnBrk="1" hangingPunct="1"/>
            <a:endParaRPr lang="es-ES" altLang="es-ES" smtClean="0"/>
          </a:p>
        </p:txBody>
      </p:sp>
      <p:sp>
        <p:nvSpPr>
          <p:cNvPr id="56323" name="Rectangle 3"/>
          <p:cNvSpPr>
            <a:spLocks noGrp="1" noChangeArrowheads="1"/>
          </p:cNvSpPr>
          <p:nvPr>
            <p:ph type="subTitle" idx="1"/>
          </p:nvPr>
        </p:nvSpPr>
        <p: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eaLnBrk="1" hangingPunct="1"/>
            <a:endParaRPr lang="es-ES" altLang="es-ES" smtClean="0">
              <a:solidFill>
                <a:srgbClr val="FFFFFF"/>
              </a:solidFill>
            </a:endParaRPr>
          </a:p>
        </p:txBody>
      </p:sp>
      <p:pic>
        <p:nvPicPr>
          <p:cNvPr id="21508" name="Picture 5" descr="cotorras"/>
          <p:cNvPicPr>
            <a:picLocks noChangeAspect="1" noChangeArrowheads="1"/>
          </p:cNvPicPr>
          <p:nvPr/>
        </p:nvPicPr>
        <p:blipFill>
          <a:blip r:embed="rId2" cstate="print"/>
          <a:stretch>
            <a:fillRect/>
          </a:stretch>
        </p:blipFill>
        <p:spPr bwMode="auto">
          <a:xfrm>
            <a:off x="0" y="11113"/>
            <a:ext cx="9144000" cy="608674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6325" name="Text Box 6"/>
          <p:cNvSpPr txBox="1">
            <a:spLocks noChangeArrowheads="1"/>
          </p:cNvSpPr>
          <p:nvPr/>
        </p:nvSpPr>
        <p:spPr bwMode="auto">
          <a:xfrm>
            <a:off x="260350" y="461963"/>
            <a:ext cx="1895475" cy="59848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82936" tIns="41469" rIns="82936" bIns="41469">
            <a:spAutoFit/>
          </a:bodyPr>
          <a:lstStyle/>
          <a:p>
            <a:pPr>
              <a:lnSpc>
                <a:spcPct val="93000"/>
              </a:lnSpc>
              <a:buClr>
                <a:srgbClr val="000000"/>
              </a:buClr>
              <a:buSzPct val="45000"/>
              <a:buFont typeface="Wingdings" pitchFamily="2" charset="2"/>
              <a:buNone/>
            </a:pPr>
            <a:endParaRPr lang="es-ES" altLang="es-ES" b="1"/>
          </a:p>
          <a:p>
            <a:pPr>
              <a:lnSpc>
                <a:spcPct val="93000"/>
              </a:lnSpc>
              <a:buClr>
                <a:srgbClr val="000000"/>
              </a:buClr>
              <a:buSzPct val="45000"/>
              <a:buFont typeface="Wingdings" pitchFamily="2" charset="2"/>
              <a:buNone/>
            </a:pPr>
            <a:endParaRPr lang="es-ES" altLang="es-ES" b="1"/>
          </a:p>
        </p:txBody>
      </p:sp>
      <p:sp>
        <p:nvSpPr>
          <p:cNvPr id="28681" name="AutoShape 9"/>
          <p:cNvSpPr>
            <a:spLocks noChangeArrowheads="1"/>
          </p:cNvSpPr>
          <p:nvPr/>
        </p:nvSpPr>
        <p:spPr bwMode="auto">
          <a:xfrm>
            <a:off x="2286000" y="0"/>
            <a:ext cx="4637088" cy="5715000"/>
          </a:xfrm>
          <a:prstGeom prst="flowChartMerge">
            <a:avLst/>
          </a:prstGeom>
          <a:solidFill>
            <a:schemeClr val="bg2">
              <a:lumMod val="40000"/>
              <a:lumOff val="60000"/>
              <a:alpha val="67058"/>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8682" name="AutoShape 10"/>
          <p:cNvSpPr>
            <a:spLocks noChangeArrowheads="1"/>
          </p:cNvSpPr>
          <p:nvPr/>
        </p:nvSpPr>
        <p:spPr bwMode="auto">
          <a:xfrm flipV="1">
            <a:off x="0" y="0"/>
            <a:ext cx="2268538" cy="5715000"/>
          </a:xfrm>
          <a:prstGeom prst="rtTriangle">
            <a:avLst/>
          </a:prstGeom>
          <a:solidFill>
            <a:schemeClr val="bg2">
              <a:lumMod val="40000"/>
              <a:lumOff val="60000"/>
              <a:alpha val="67058"/>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8683" name="AutoShape 11"/>
          <p:cNvSpPr>
            <a:spLocks noChangeArrowheads="1"/>
          </p:cNvSpPr>
          <p:nvPr/>
        </p:nvSpPr>
        <p:spPr bwMode="auto">
          <a:xfrm flipH="1" flipV="1">
            <a:off x="6858000" y="0"/>
            <a:ext cx="2286000" cy="5715000"/>
          </a:xfrm>
          <a:prstGeom prst="rtTriangle">
            <a:avLst/>
          </a:prstGeom>
          <a:solidFill>
            <a:schemeClr val="bg2">
              <a:lumMod val="40000"/>
              <a:lumOff val="60000"/>
              <a:alpha val="67058"/>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8684" name="AutoShape 12"/>
          <p:cNvSpPr>
            <a:spLocks noChangeArrowheads="1"/>
          </p:cNvSpPr>
          <p:nvPr/>
        </p:nvSpPr>
        <p:spPr bwMode="auto">
          <a:xfrm>
            <a:off x="0" y="0"/>
            <a:ext cx="4572000" cy="5715000"/>
          </a:xfrm>
          <a:prstGeom prst="flowChartExtract">
            <a:avLst/>
          </a:prstGeom>
          <a:solidFill>
            <a:schemeClr val="tx1">
              <a:lumMod val="65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8685" name="AutoShape 13"/>
          <p:cNvSpPr>
            <a:spLocks noChangeArrowheads="1"/>
          </p:cNvSpPr>
          <p:nvPr/>
        </p:nvSpPr>
        <p:spPr bwMode="auto">
          <a:xfrm>
            <a:off x="4643438" y="0"/>
            <a:ext cx="4500562" cy="5715000"/>
          </a:xfrm>
          <a:prstGeom prst="flowChartExtract">
            <a:avLst/>
          </a:prstGeom>
          <a:solidFill>
            <a:schemeClr val="tx1">
              <a:lumMod val="65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11" name="10 CuadroTexto"/>
          <p:cNvSpPr txBox="1"/>
          <p:nvPr/>
        </p:nvSpPr>
        <p:spPr>
          <a:xfrm>
            <a:off x="611560"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motivo no es otro que la naturaleza de cuento que se asoma al famoso río </a:t>
            </a:r>
            <a:r>
              <a:rPr lang="es-ES" i="1" dirty="0" err="1" smtClean="0">
                <a:effectLst>
                  <a:glow rad="101600">
                    <a:srgbClr val="C00000">
                      <a:alpha val="60000"/>
                    </a:srgbClr>
                  </a:glow>
                  <a:outerShdw blurRad="38100" dist="38100" dir="2700000" algn="tl">
                    <a:srgbClr val="000000">
                      <a:alpha val="43137"/>
                    </a:srgbClr>
                  </a:outerShdw>
                </a:effectLst>
              </a:rPr>
              <a:t>Arazas</a:t>
            </a:r>
            <a:r>
              <a:rPr lang="es-ES" i="1" dirty="0" smtClean="0">
                <a:effectLst>
                  <a:glow rad="101600">
                    <a:srgbClr val="C00000">
                      <a:alpha val="60000"/>
                    </a:srgbClr>
                  </a:glow>
                  <a:outerShdw blurRad="38100" dist="38100" dir="2700000" algn="tl">
                    <a:srgbClr val="000000">
                      <a:alpha val="43137"/>
                    </a:srgbClr>
                  </a:outerShdw>
                </a:effectLst>
              </a:rPr>
              <a:t>; bosques de hayas y abetos copando las enormes montañas a través de las cuales estaremos durante las próximas 5 horas (o más, si eres cabra montesa nivel </a:t>
            </a:r>
            <a:r>
              <a:rPr lang="es-ES" i="1" dirty="0" err="1" smtClean="0">
                <a:effectLst>
                  <a:glow rad="101600">
                    <a:srgbClr val="C00000">
                      <a:alpha val="60000"/>
                    </a:srgbClr>
                  </a:glow>
                  <a:outerShdw blurRad="38100" dist="38100" dir="2700000" algn="tl">
                    <a:srgbClr val="000000">
                      <a:alpha val="43137"/>
                    </a:srgbClr>
                  </a:outerShdw>
                </a:effectLst>
              </a:rPr>
              <a:t>Senior</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14:warp dir="in"/>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0" fill="hold" grpId="0" nodeType="withEffect">
                                  <p:stCondLst>
                                    <p:cond delay="0"/>
                                  </p:stCondLst>
                                  <p:childTnLst>
                                    <p:anim calcmode="lin" valueType="num">
                                      <p:cBhvr>
                                        <p:cTn id="6" dur="4000"/>
                                        <p:tgtEl>
                                          <p:spTgt spid="28684"/>
                                        </p:tgtEl>
                                        <p:attrNameLst>
                                          <p:attrName>ppt_w</p:attrName>
                                        </p:attrNameLst>
                                      </p:cBhvr>
                                      <p:tavLst>
                                        <p:tav tm="0">
                                          <p:val>
                                            <p:strVal val="ppt_w"/>
                                          </p:val>
                                        </p:tav>
                                        <p:tav tm="100000">
                                          <p:val>
                                            <p:fltVal val="0"/>
                                          </p:val>
                                        </p:tav>
                                      </p:tavLst>
                                    </p:anim>
                                    <p:anim calcmode="lin" valueType="num">
                                      <p:cBhvr>
                                        <p:cTn id="7" dur="4000"/>
                                        <p:tgtEl>
                                          <p:spTgt spid="28684"/>
                                        </p:tgtEl>
                                        <p:attrNameLst>
                                          <p:attrName>ppt_h</p:attrName>
                                        </p:attrNameLst>
                                      </p:cBhvr>
                                      <p:tavLst>
                                        <p:tav tm="0">
                                          <p:val>
                                            <p:strVal val="ppt_h"/>
                                          </p:val>
                                        </p:tav>
                                        <p:tav tm="100000">
                                          <p:val>
                                            <p:strVal val="ppt_h"/>
                                          </p:val>
                                        </p:tav>
                                      </p:tavLst>
                                    </p:anim>
                                    <p:set>
                                      <p:cBhvr>
                                        <p:cTn id="8" dur="1" fill="hold">
                                          <p:stCondLst>
                                            <p:cond delay="3999"/>
                                          </p:stCondLst>
                                        </p:cTn>
                                        <p:tgtEl>
                                          <p:spTgt spid="28684"/>
                                        </p:tgtEl>
                                        <p:attrNameLst>
                                          <p:attrName>style.visibility</p:attrName>
                                        </p:attrNameLst>
                                      </p:cBhvr>
                                      <p:to>
                                        <p:strVal val="hidden"/>
                                      </p:to>
                                    </p:set>
                                  </p:childTnLst>
                                </p:cTn>
                              </p:par>
                              <p:par>
                                <p:cTn id="9" presetID="17" presetClass="exit" presetSubtype="10" fill="hold" grpId="0" nodeType="withEffect">
                                  <p:stCondLst>
                                    <p:cond delay="0"/>
                                  </p:stCondLst>
                                  <p:childTnLst>
                                    <p:anim calcmode="lin" valueType="num">
                                      <p:cBhvr>
                                        <p:cTn id="10" dur="4000"/>
                                        <p:tgtEl>
                                          <p:spTgt spid="28685"/>
                                        </p:tgtEl>
                                        <p:attrNameLst>
                                          <p:attrName>ppt_w</p:attrName>
                                        </p:attrNameLst>
                                      </p:cBhvr>
                                      <p:tavLst>
                                        <p:tav tm="0">
                                          <p:val>
                                            <p:strVal val="ppt_w"/>
                                          </p:val>
                                        </p:tav>
                                        <p:tav tm="100000">
                                          <p:val>
                                            <p:fltVal val="0"/>
                                          </p:val>
                                        </p:tav>
                                      </p:tavLst>
                                    </p:anim>
                                    <p:anim calcmode="lin" valueType="num">
                                      <p:cBhvr>
                                        <p:cTn id="11" dur="4000"/>
                                        <p:tgtEl>
                                          <p:spTgt spid="28685"/>
                                        </p:tgtEl>
                                        <p:attrNameLst>
                                          <p:attrName>ppt_h</p:attrName>
                                        </p:attrNameLst>
                                      </p:cBhvr>
                                      <p:tavLst>
                                        <p:tav tm="0">
                                          <p:val>
                                            <p:strVal val="ppt_h"/>
                                          </p:val>
                                        </p:tav>
                                        <p:tav tm="100000">
                                          <p:val>
                                            <p:strVal val="ppt_h"/>
                                          </p:val>
                                        </p:tav>
                                      </p:tavLst>
                                    </p:anim>
                                    <p:set>
                                      <p:cBhvr>
                                        <p:cTn id="12" dur="1" fill="hold">
                                          <p:stCondLst>
                                            <p:cond delay="3999"/>
                                          </p:stCondLst>
                                        </p:cTn>
                                        <p:tgtEl>
                                          <p:spTgt spid="28685"/>
                                        </p:tgtEl>
                                        <p:attrNameLst>
                                          <p:attrName>style.visibility</p:attrName>
                                        </p:attrNameLst>
                                      </p:cBhvr>
                                      <p:to>
                                        <p:strVal val="hidden"/>
                                      </p:to>
                                    </p:set>
                                  </p:childTnLst>
                                </p:cTn>
                              </p:par>
                              <p:par>
                                <p:cTn id="13" presetID="17" presetClass="exit" presetSubtype="8" fill="hold" grpId="0" nodeType="withEffect">
                                  <p:stCondLst>
                                    <p:cond delay="0"/>
                                  </p:stCondLst>
                                  <p:childTnLst>
                                    <p:anim calcmode="lin" valueType="num">
                                      <p:cBhvr>
                                        <p:cTn id="14" dur="4000"/>
                                        <p:tgtEl>
                                          <p:spTgt spid="28682"/>
                                        </p:tgtEl>
                                        <p:attrNameLst>
                                          <p:attrName>ppt_x</p:attrName>
                                        </p:attrNameLst>
                                      </p:cBhvr>
                                      <p:tavLst>
                                        <p:tav tm="0">
                                          <p:val>
                                            <p:strVal val="ppt_x"/>
                                          </p:val>
                                        </p:tav>
                                        <p:tav tm="100000">
                                          <p:val>
                                            <p:strVal val="ppt_x-ppt_w/2"/>
                                          </p:val>
                                        </p:tav>
                                      </p:tavLst>
                                    </p:anim>
                                    <p:anim calcmode="lin" valueType="num">
                                      <p:cBhvr>
                                        <p:cTn id="15" dur="4000"/>
                                        <p:tgtEl>
                                          <p:spTgt spid="28682"/>
                                        </p:tgtEl>
                                        <p:attrNameLst>
                                          <p:attrName>ppt_y</p:attrName>
                                        </p:attrNameLst>
                                      </p:cBhvr>
                                      <p:tavLst>
                                        <p:tav tm="0">
                                          <p:val>
                                            <p:strVal val="ppt_y"/>
                                          </p:val>
                                        </p:tav>
                                        <p:tav tm="100000">
                                          <p:val>
                                            <p:strVal val="ppt_y"/>
                                          </p:val>
                                        </p:tav>
                                      </p:tavLst>
                                    </p:anim>
                                    <p:anim calcmode="lin" valueType="num">
                                      <p:cBhvr>
                                        <p:cTn id="16" dur="4000"/>
                                        <p:tgtEl>
                                          <p:spTgt spid="28682"/>
                                        </p:tgtEl>
                                        <p:attrNameLst>
                                          <p:attrName>ppt_w</p:attrName>
                                        </p:attrNameLst>
                                      </p:cBhvr>
                                      <p:tavLst>
                                        <p:tav tm="0">
                                          <p:val>
                                            <p:strVal val="ppt_w"/>
                                          </p:val>
                                        </p:tav>
                                        <p:tav tm="100000">
                                          <p:val>
                                            <p:fltVal val="0"/>
                                          </p:val>
                                        </p:tav>
                                      </p:tavLst>
                                    </p:anim>
                                    <p:anim calcmode="lin" valueType="num">
                                      <p:cBhvr>
                                        <p:cTn id="17" dur="4000"/>
                                        <p:tgtEl>
                                          <p:spTgt spid="28682"/>
                                        </p:tgtEl>
                                        <p:attrNameLst>
                                          <p:attrName>ppt_h</p:attrName>
                                        </p:attrNameLst>
                                      </p:cBhvr>
                                      <p:tavLst>
                                        <p:tav tm="0">
                                          <p:val>
                                            <p:strVal val="ppt_h"/>
                                          </p:val>
                                        </p:tav>
                                        <p:tav tm="100000">
                                          <p:val>
                                            <p:strVal val="ppt_h"/>
                                          </p:val>
                                        </p:tav>
                                      </p:tavLst>
                                    </p:anim>
                                    <p:set>
                                      <p:cBhvr>
                                        <p:cTn id="18" dur="1" fill="hold">
                                          <p:stCondLst>
                                            <p:cond delay="3999"/>
                                          </p:stCondLst>
                                        </p:cTn>
                                        <p:tgtEl>
                                          <p:spTgt spid="28682"/>
                                        </p:tgtEl>
                                        <p:attrNameLst>
                                          <p:attrName>style.visibility</p:attrName>
                                        </p:attrNameLst>
                                      </p:cBhvr>
                                      <p:to>
                                        <p:strVal val="hidden"/>
                                      </p:to>
                                    </p:set>
                                  </p:childTnLst>
                                </p:cTn>
                              </p:par>
                              <p:par>
                                <p:cTn id="19" presetID="17" presetClass="exit" presetSubtype="2" fill="hold" grpId="0" nodeType="withEffect">
                                  <p:stCondLst>
                                    <p:cond delay="0"/>
                                  </p:stCondLst>
                                  <p:childTnLst>
                                    <p:anim calcmode="lin" valueType="num">
                                      <p:cBhvr>
                                        <p:cTn id="20" dur="4000"/>
                                        <p:tgtEl>
                                          <p:spTgt spid="28683"/>
                                        </p:tgtEl>
                                        <p:attrNameLst>
                                          <p:attrName>ppt_x</p:attrName>
                                        </p:attrNameLst>
                                      </p:cBhvr>
                                      <p:tavLst>
                                        <p:tav tm="0">
                                          <p:val>
                                            <p:strVal val="ppt_x"/>
                                          </p:val>
                                        </p:tav>
                                        <p:tav tm="100000">
                                          <p:val>
                                            <p:strVal val="ppt_x+ppt_w/2"/>
                                          </p:val>
                                        </p:tav>
                                      </p:tavLst>
                                    </p:anim>
                                    <p:anim calcmode="lin" valueType="num">
                                      <p:cBhvr>
                                        <p:cTn id="21" dur="4000"/>
                                        <p:tgtEl>
                                          <p:spTgt spid="28683"/>
                                        </p:tgtEl>
                                        <p:attrNameLst>
                                          <p:attrName>ppt_y</p:attrName>
                                        </p:attrNameLst>
                                      </p:cBhvr>
                                      <p:tavLst>
                                        <p:tav tm="0">
                                          <p:val>
                                            <p:strVal val="ppt_y"/>
                                          </p:val>
                                        </p:tav>
                                        <p:tav tm="100000">
                                          <p:val>
                                            <p:strVal val="ppt_y"/>
                                          </p:val>
                                        </p:tav>
                                      </p:tavLst>
                                    </p:anim>
                                    <p:anim calcmode="lin" valueType="num">
                                      <p:cBhvr>
                                        <p:cTn id="22" dur="4000"/>
                                        <p:tgtEl>
                                          <p:spTgt spid="28683"/>
                                        </p:tgtEl>
                                        <p:attrNameLst>
                                          <p:attrName>ppt_w</p:attrName>
                                        </p:attrNameLst>
                                      </p:cBhvr>
                                      <p:tavLst>
                                        <p:tav tm="0">
                                          <p:val>
                                            <p:strVal val="ppt_w"/>
                                          </p:val>
                                        </p:tav>
                                        <p:tav tm="100000">
                                          <p:val>
                                            <p:fltVal val="0"/>
                                          </p:val>
                                        </p:tav>
                                      </p:tavLst>
                                    </p:anim>
                                    <p:anim calcmode="lin" valueType="num">
                                      <p:cBhvr>
                                        <p:cTn id="23" dur="4000"/>
                                        <p:tgtEl>
                                          <p:spTgt spid="28683"/>
                                        </p:tgtEl>
                                        <p:attrNameLst>
                                          <p:attrName>ppt_h</p:attrName>
                                        </p:attrNameLst>
                                      </p:cBhvr>
                                      <p:tavLst>
                                        <p:tav tm="0">
                                          <p:val>
                                            <p:strVal val="ppt_h"/>
                                          </p:val>
                                        </p:tav>
                                        <p:tav tm="100000">
                                          <p:val>
                                            <p:strVal val="ppt_h"/>
                                          </p:val>
                                        </p:tav>
                                      </p:tavLst>
                                    </p:anim>
                                    <p:set>
                                      <p:cBhvr>
                                        <p:cTn id="24" dur="1" fill="hold">
                                          <p:stCondLst>
                                            <p:cond delay="3999"/>
                                          </p:stCondLst>
                                        </p:cTn>
                                        <p:tgtEl>
                                          <p:spTgt spid="28683"/>
                                        </p:tgtEl>
                                        <p:attrNameLst>
                                          <p:attrName>style.visibility</p:attrName>
                                        </p:attrNameLst>
                                      </p:cBhvr>
                                      <p:to>
                                        <p:strVal val="hidden"/>
                                      </p:to>
                                    </p:set>
                                  </p:childTnLst>
                                </p:cTn>
                              </p:par>
                              <p:par>
                                <p:cTn id="25" presetID="17" presetClass="exit" presetSubtype="1" fill="hold" grpId="0" nodeType="withEffect">
                                  <p:stCondLst>
                                    <p:cond delay="0"/>
                                  </p:stCondLst>
                                  <p:childTnLst>
                                    <p:anim calcmode="lin" valueType="num">
                                      <p:cBhvr>
                                        <p:cTn id="26" dur="4000"/>
                                        <p:tgtEl>
                                          <p:spTgt spid="28681"/>
                                        </p:tgtEl>
                                        <p:attrNameLst>
                                          <p:attrName>ppt_x</p:attrName>
                                        </p:attrNameLst>
                                      </p:cBhvr>
                                      <p:tavLst>
                                        <p:tav tm="0">
                                          <p:val>
                                            <p:strVal val="ppt_x"/>
                                          </p:val>
                                        </p:tav>
                                        <p:tav tm="100000">
                                          <p:val>
                                            <p:strVal val="ppt_x"/>
                                          </p:val>
                                        </p:tav>
                                      </p:tavLst>
                                    </p:anim>
                                    <p:anim calcmode="lin" valueType="num">
                                      <p:cBhvr>
                                        <p:cTn id="27" dur="4000"/>
                                        <p:tgtEl>
                                          <p:spTgt spid="28681"/>
                                        </p:tgtEl>
                                        <p:attrNameLst>
                                          <p:attrName>ppt_y</p:attrName>
                                        </p:attrNameLst>
                                      </p:cBhvr>
                                      <p:tavLst>
                                        <p:tav tm="0">
                                          <p:val>
                                            <p:strVal val="ppt_y"/>
                                          </p:val>
                                        </p:tav>
                                        <p:tav tm="100000">
                                          <p:val>
                                            <p:strVal val="ppt_y-ppt_h/2"/>
                                          </p:val>
                                        </p:tav>
                                      </p:tavLst>
                                    </p:anim>
                                    <p:anim calcmode="lin" valueType="num">
                                      <p:cBhvr>
                                        <p:cTn id="28" dur="4000"/>
                                        <p:tgtEl>
                                          <p:spTgt spid="28681"/>
                                        </p:tgtEl>
                                        <p:attrNameLst>
                                          <p:attrName>ppt_w</p:attrName>
                                        </p:attrNameLst>
                                      </p:cBhvr>
                                      <p:tavLst>
                                        <p:tav tm="0">
                                          <p:val>
                                            <p:strVal val="ppt_w"/>
                                          </p:val>
                                        </p:tav>
                                        <p:tav tm="100000">
                                          <p:val>
                                            <p:strVal val="ppt_w"/>
                                          </p:val>
                                        </p:tav>
                                      </p:tavLst>
                                    </p:anim>
                                    <p:anim calcmode="lin" valueType="num">
                                      <p:cBhvr>
                                        <p:cTn id="29" dur="4000"/>
                                        <p:tgtEl>
                                          <p:spTgt spid="28681"/>
                                        </p:tgtEl>
                                        <p:attrNameLst>
                                          <p:attrName>ppt_h</p:attrName>
                                        </p:attrNameLst>
                                      </p:cBhvr>
                                      <p:tavLst>
                                        <p:tav tm="0">
                                          <p:val>
                                            <p:strVal val="ppt_h"/>
                                          </p:val>
                                        </p:tav>
                                        <p:tav tm="100000">
                                          <p:val>
                                            <p:fltVal val="0"/>
                                          </p:val>
                                        </p:tav>
                                      </p:tavLst>
                                    </p:anim>
                                    <p:set>
                                      <p:cBhvr>
                                        <p:cTn id="30" dur="1" fill="hold">
                                          <p:stCondLst>
                                            <p:cond delay="3999"/>
                                          </p:stCondLst>
                                        </p:cTn>
                                        <p:tgtEl>
                                          <p:spTgt spid="28681"/>
                                        </p:tgtEl>
                                        <p:attrNameLst>
                                          <p:attrName>style.visibility</p:attrName>
                                        </p:attrNameLst>
                                      </p:cBhvr>
                                      <p:to>
                                        <p:strVal val="hidden"/>
                                      </p:to>
                                    </p:set>
                                  </p:childTnLst>
                                </p:cTn>
                              </p:par>
                              <p:par>
                                <p:cTn id="31" presetID="23" presetClass="entr" presetSubtype="288" fill="hold" nodeType="withEffect">
                                  <p:stCondLst>
                                    <p:cond delay="0"/>
                                  </p:stCondLst>
                                  <p:childTnLst>
                                    <p:set>
                                      <p:cBhvr>
                                        <p:cTn id="32" dur="1" fill="hold">
                                          <p:stCondLst>
                                            <p:cond delay="0"/>
                                          </p:stCondLst>
                                        </p:cTn>
                                        <p:tgtEl>
                                          <p:spTgt spid="21508"/>
                                        </p:tgtEl>
                                        <p:attrNameLst>
                                          <p:attrName>style.visibility</p:attrName>
                                        </p:attrNameLst>
                                      </p:cBhvr>
                                      <p:to>
                                        <p:strVal val="visible"/>
                                      </p:to>
                                    </p:set>
                                    <p:anim calcmode="lin" valueType="num">
                                      <p:cBhvr>
                                        <p:cTn id="33" dur="4000" fill="hold"/>
                                        <p:tgtEl>
                                          <p:spTgt spid="21508"/>
                                        </p:tgtEl>
                                        <p:attrNameLst>
                                          <p:attrName>ppt_w</p:attrName>
                                        </p:attrNameLst>
                                      </p:cBhvr>
                                      <p:tavLst>
                                        <p:tav tm="0">
                                          <p:val>
                                            <p:strVal val="4/3*#ppt_w"/>
                                          </p:val>
                                        </p:tav>
                                        <p:tav tm="100000">
                                          <p:val>
                                            <p:strVal val="#ppt_w"/>
                                          </p:val>
                                        </p:tav>
                                      </p:tavLst>
                                    </p:anim>
                                    <p:anim calcmode="lin" valueType="num">
                                      <p:cBhvr>
                                        <p:cTn id="34" dur="4000" fill="hold"/>
                                        <p:tgtEl>
                                          <p:spTgt spid="21508"/>
                                        </p:tgtEl>
                                        <p:attrNameLst>
                                          <p:attrName>ppt_h</p:attrName>
                                        </p:attrNameLst>
                                      </p:cBhvr>
                                      <p:tavLst>
                                        <p:tav tm="0">
                                          <p:val>
                                            <p:strVal val="4/3*#ppt_h"/>
                                          </p:val>
                                        </p:tav>
                                        <p:tav tm="100000">
                                          <p:val>
                                            <p:strVal val="#ppt_h"/>
                                          </p:val>
                                        </p:tav>
                                      </p:tavLst>
                                    </p:anim>
                                  </p:childTnLst>
                                </p:cTn>
                              </p:par>
                            </p:childTnLst>
                          </p:cTn>
                        </p:par>
                        <p:par>
                          <p:cTn id="35" fill="hold">
                            <p:stCondLst>
                              <p:cond delay="4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1"/>
                                          </p:val>
                                        </p:tav>
                                        <p:tav tm="100000">
                                          <p:val>
                                            <p:strVal val="#ppt_x"/>
                                          </p:val>
                                        </p:tav>
                                      </p:tavLst>
                                    </p:anim>
                                    <p:anim calcmode="lin" valueType="num">
                                      <p:cBhvr>
                                        <p:cTn id="4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1" grpId="0" animBg="1"/>
      <p:bldP spid="28682" grpId="0" animBg="1"/>
      <p:bldP spid="28683" grpId="0" animBg="1"/>
      <p:bldP spid="28684" grpId="0" animBg="1"/>
      <p:bldP spid="28685" grpId="0" animBg="1"/>
      <p:bldP spid="11"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5" descr="Mariposas%20Burbujas_800"/>
          <p:cNvPicPr>
            <a:picLocks noChangeAspect="1" noChangeArrowheads="1"/>
          </p:cNvPicPr>
          <p:nvPr/>
        </p:nvPicPr>
        <p:blipFill>
          <a:blip r:embed="rId2" cstate="print"/>
          <a:stretch>
            <a:fillRect/>
          </a:stretch>
        </p:blipFill>
        <p:spPr bwMode="auto">
          <a:xfrm>
            <a:off x="0" y="11112"/>
            <a:ext cx="9143999" cy="615875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6872" name="AutoShape 8"/>
          <p:cNvSpPr>
            <a:spLocks noChangeArrowheads="1"/>
          </p:cNvSpPr>
          <p:nvPr/>
        </p:nvSpPr>
        <p:spPr bwMode="auto">
          <a:xfrm>
            <a:off x="0" y="0"/>
            <a:ext cx="9144000" cy="5715000"/>
          </a:xfrm>
          <a:prstGeom prst="rtTriangle">
            <a:avLst/>
          </a:prstGeom>
          <a:solidFill>
            <a:schemeClr val="tx2">
              <a:lumMod val="50000"/>
              <a:alpha val="67058"/>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36873" name="AutoShape 9"/>
          <p:cNvSpPr>
            <a:spLocks noChangeArrowheads="1"/>
          </p:cNvSpPr>
          <p:nvPr/>
        </p:nvSpPr>
        <p:spPr bwMode="auto">
          <a:xfrm flipH="1" flipV="1">
            <a:off x="0" y="0"/>
            <a:ext cx="9144000" cy="5715000"/>
          </a:xfrm>
          <a:prstGeom prst="rtTriangle">
            <a:avLst/>
          </a:prstGeom>
          <a:solidFill>
            <a:schemeClr val="accent3">
              <a:lumMod val="50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5" name="4 CuadroTexto"/>
          <p:cNvSpPr txBox="1"/>
          <p:nvPr/>
        </p:nvSpPr>
        <p:spPr>
          <a:xfrm>
            <a:off x="251520"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camino suave que va volviéndose más complicado cuando finaliza la Ruta de las Cascadas formadas por </a:t>
            </a:r>
            <a:r>
              <a:rPr lang="es-ES" i="1" dirty="0" err="1" smtClean="0">
                <a:effectLst>
                  <a:glow rad="101600">
                    <a:srgbClr val="C00000">
                      <a:alpha val="60000"/>
                    </a:srgbClr>
                  </a:glow>
                  <a:outerShdw blurRad="38100" dist="38100" dir="2700000" algn="tl">
                    <a:srgbClr val="000000">
                      <a:alpha val="43137"/>
                    </a:srgbClr>
                  </a:outerShdw>
                </a:effectLst>
              </a:rPr>
              <a:t>Arripas</a:t>
            </a:r>
            <a:r>
              <a:rPr lang="es-ES" i="1" dirty="0" smtClean="0">
                <a:effectLst>
                  <a:glow rad="101600">
                    <a:srgbClr val="C00000">
                      <a:alpha val="60000"/>
                    </a:srgbClr>
                  </a:glow>
                  <a:outerShdw blurRad="38100" dist="38100" dir="2700000" algn="tl">
                    <a:srgbClr val="000000">
                      <a:alpha val="43137"/>
                    </a:srgbClr>
                  </a:outerShdw>
                </a:effectLst>
              </a:rPr>
              <a:t>, Estrecho y Las Cuevas que haría los ojos chiribitas a </a:t>
            </a:r>
            <a:r>
              <a:rPr lang="es-ES" i="1" dirty="0" err="1" smtClean="0">
                <a:effectLst>
                  <a:glow rad="101600">
                    <a:srgbClr val="C00000">
                      <a:alpha val="60000"/>
                    </a:srgbClr>
                  </a:glow>
                  <a:outerShdw blurRad="38100" dist="38100" dir="2700000" algn="tl">
                    <a:srgbClr val="000000">
                      <a:alpha val="43137"/>
                    </a:srgbClr>
                  </a:outerShdw>
                </a:effectLst>
              </a:rPr>
              <a:t>Pocahontas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14:warp dir="in"/>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4000"/>
                                        <p:tgtEl>
                                          <p:spTgt spid="36872"/>
                                        </p:tgtEl>
                                        <p:attrNameLst>
                                          <p:attrName>ppt_x</p:attrName>
                                        </p:attrNameLst>
                                      </p:cBhvr>
                                      <p:tavLst>
                                        <p:tav tm="0">
                                          <p:val>
                                            <p:strVal val="ppt_x"/>
                                          </p:val>
                                        </p:tav>
                                        <p:tav tm="100000">
                                          <p:val>
                                            <p:strVal val="ppt_x-ppt_w/2"/>
                                          </p:val>
                                        </p:tav>
                                      </p:tavLst>
                                    </p:anim>
                                    <p:anim calcmode="lin" valueType="num">
                                      <p:cBhvr>
                                        <p:cTn id="7" dur="4000"/>
                                        <p:tgtEl>
                                          <p:spTgt spid="36872"/>
                                        </p:tgtEl>
                                        <p:attrNameLst>
                                          <p:attrName>ppt_y</p:attrName>
                                        </p:attrNameLst>
                                      </p:cBhvr>
                                      <p:tavLst>
                                        <p:tav tm="0">
                                          <p:val>
                                            <p:strVal val="ppt_y"/>
                                          </p:val>
                                        </p:tav>
                                        <p:tav tm="100000">
                                          <p:val>
                                            <p:strVal val="ppt_y"/>
                                          </p:val>
                                        </p:tav>
                                      </p:tavLst>
                                    </p:anim>
                                    <p:anim calcmode="lin" valueType="num">
                                      <p:cBhvr>
                                        <p:cTn id="8" dur="4000"/>
                                        <p:tgtEl>
                                          <p:spTgt spid="36872"/>
                                        </p:tgtEl>
                                        <p:attrNameLst>
                                          <p:attrName>ppt_w</p:attrName>
                                        </p:attrNameLst>
                                      </p:cBhvr>
                                      <p:tavLst>
                                        <p:tav tm="0">
                                          <p:val>
                                            <p:strVal val="ppt_w"/>
                                          </p:val>
                                        </p:tav>
                                        <p:tav tm="100000">
                                          <p:val>
                                            <p:fltVal val="0"/>
                                          </p:val>
                                        </p:tav>
                                      </p:tavLst>
                                    </p:anim>
                                    <p:anim calcmode="lin" valueType="num">
                                      <p:cBhvr>
                                        <p:cTn id="9" dur="4000"/>
                                        <p:tgtEl>
                                          <p:spTgt spid="36872"/>
                                        </p:tgtEl>
                                        <p:attrNameLst>
                                          <p:attrName>ppt_h</p:attrName>
                                        </p:attrNameLst>
                                      </p:cBhvr>
                                      <p:tavLst>
                                        <p:tav tm="0">
                                          <p:val>
                                            <p:strVal val="ppt_h"/>
                                          </p:val>
                                        </p:tav>
                                        <p:tav tm="100000">
                                          <p:val>
                                            <p:strVal val="ppt_h"/>
                                          </p:val>
                                        </p:tav>
                                      </p:tavLst>
                                    </p:anim>
                                    <p:set>
                                      <p:cBhvr>
                                        <p:cTn id="10" dur="1" fill="hold">
                                          <p:stCondLst>
                                            <p:cond delay="3999"/>
                                          </p:stCondLst>
                                        </p:cTn>
                                        <p:tgtEl>
                                          <p:spTgt spid="36872"/>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4000"/>
                                        <p:tgtEl>
                                          <p:spTgt spid="36873"/>
                                        </p:tgtEl>
                                        <p:attrNameLst>
                                          <p:attrName>ppt_x</p:attrName>
                                        </p:attrNameLst>
                                      </p:cBhvr>
                                      <p:tavLst>
                                        <p:tav tm="0">
                                          <p:val>
                                            <p:strVal val="ppt_x"/>
                                          </p:val>
                                        </p:tav>
                                        <p:tav tm="100000">
                                          <p:val>
                                            <p:strVal val="ppt_x"/>
                                          </p:val>
                                        </p:tav>
                                      </p:tavLst>
                                    </p:anim>
                                    <p:anim calcmode="lin" valueType="num">
                                      <p:cBhvr>
                                        <p:cTn id="13" dur="4000"/>
                                        <p:tgtEl>
                                          <p:spTgt spid="36873"/>
                                        </p:tgtEl>
                                        <p:attrNameLst>
                                          <p:attrName>ppt_y</p:attrName>
                                        </p:attrNameLst>
                                      </p:cBhvr>
                                      <p:tavLst>
                                        <p:tav tm="0">
                                          <p:val>
                                            <p:strVal val="ppt_y"/>
                                          </p:val>
                                        </p:tav>
                                        <p:tav tm="100000">
                                          <p:val>
                                            <p:strVal val="ppt_y-ppt_h/2"/>
                                          </p:val>
                                        </p:tav>
                                      </p:tavLst>
                                    </p:anim>
                                    <p:anim calcmode="lin" valueType="num">
                                      <p:cBhvr>
                                        <p:cTn id="14" dur="4000"/>
                                        <p:tgtEl>
                                          <p:spTgt spid="36873"/>
                                        </p:tgtEl>
                                        <p:attrNameLst>
                                          <p:attrName>ppt_w</p:attrName>
                                        </p:attrNameLst>
                                      </p:cBhvr>
                                      <p:tavLst>
                                        <p:tav tm="0">
                                          <p:val>
                                            <p:strVal val="ppt_w"/>
                                          </p:val>
                                        </p:tav>
                                        <p:tav tm="100000">
                                          <p:val>
                                            <p:strVal val="ppt_w"/>
                                          </p:val>
                                        </p:tav>
                                      </p:tavLst>
                                    </p:anim>
                                    <p:anim calcmode="lin" valueType="num">
                                      <p:cBhvr>
                                        <p:cTn id="15" dur="4000"/>
                                        <p:tgtEl>
                                          <p:spTgt spid="36873"/>
                                        </p:tgtEl>
                                        <p:attrNameLst>
                                          <p:attrName>ppt_h</p:attrName>
                                        </p:attrNameLst>
                                      </p:cBhvr>
                                      <p:tavLst>
                                        <p:tav tm="0">
                                          <p:val>
                                            <p:strVal val="ppt_h"/>
                                          </p:val>
                                        </p:tav>
                                        <p:tav tm="100000">
                                          <p:val>
                                            <p:fltVal val="0"/>
                                          </p:val>
                                        </p:tav>
                                      </p:tavLst>
                                    </p:anim>
                                    <p:set>
                                      <p:cBhvr>
                                        <p:cTn id="16" dur="1" fill="hold">
                                          <p:stCondLst>
                                            <p:cond delay="3999"/>
                                          </p:stCondLst>
                                        </p:cTn>
                                        <p:tgtEl>
                                          <p:spTgt spid="36873"/>
                                        </p:tgtEl>
                                        <p:attrNameLst>
                                          <p:attrName>style.visibility</p:attrName>
                                        </p:attrNameLst>
                                      </p:cBhvr>
                                      <p:to>
                                        <p:strVal val="hidden"/>
                                      </p:to>
                                    </p:set>
                                  </p:childTnLst>
                                </p:cTn>
                              </p:par>
                              <p:par>
                                <p:cTn id="17" presetID="2" presetClass="entr" presetSubtype="9" fill="hold" nodeType="withEffect">
                                  <p:stCondLst>
                                    <p:cond delay="0"/>
                                  </p:stCondLst>
                                  <p:childTnLst>
                                    <p:set>
                                      <p:cBhvr>
                                        <p:cTn id="18" dur="1" fill="hold">
                                          <p:stCondLst>
                                            <p:cond delay="0"/>
                                          </p:stCondLst>
                                        </p:cTn>
                                        <p:tgtEl>
                                          <p:spTgt spid="26628"/>
                                        </p:tgtEl>
                                        <p:attrNameLst>
                                          <p:attrName>style.visibility</p:attrName>
                                        </p:attrNameLst>
                                      </p:cBhvr>
                                      <p:to>
                                        <p:strVal val="visible"/>
                                      </p:to>
                                    </p:set>
                                    <p:anim calcmode="lin" valueType="num">
                                      <p:cBhvr additive="base">
                                        <p:cTn id="19" dur="4000" fill="hold"/>
                                        <p:tgtEl>
                                          <p:spTgt spid="26628"/>
                                        </p:tgtEl>
                                        <p:attrNameLst>
                                          <p:attrName>ppt_x</p:attrName>
                                        </p:attrNameLst>
                                      </p:cBhvr>
                                      <p:tavLst>
                                        <p:tav tm="0">
                                          <p:val>
                                            <p:strVal val="0-#ppt_w/2"/>
                                          </p:val>
                                        </p:tav>
                                        <p:tav tm="100000">
                                          <p:val>
                                            <p:strVal val="#ppt_x"/>
                                          </p:val>
                                        </p:tav>
                                      </p:tavLst>
                                    </p:anim>
                                    <p:anim calcmode="lin" valueType="num">
                                      <p:cBhvr additive="base">
                                        <p:cTn id="20" dur="4000" fill="hold"/>
                                        <p:tgtEl>
                                          <p:spTgt spid="26628"/>
                                        </p:tgtEl>
                                        <p:attrNameLst>
                                          <p:attrName>ppt_y</p:attrName>
                                        </p:attrNameLst>
                                      </p:cBhvr>
                                      <p:tavLst>
                                        <p:tav tm="0">
                                          <p:val>
                                            <p:strVal val="0-#ppt_h/2"/>
                                          </p:val>
                                        </p:tav>
                                        <p:tav tm="100000">
                                          <p:val>
                                            <p:strVal val="#ppt_y"/>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2" grpId="0" animBg="1"/>
      <p:bldP spid="36873" grpId="0" animBg="1"/>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Victor-a2548695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accent3">
              <a:lumMod val="60000"/>
              <a:lumOff val="4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323850" y="265113"/>
            <a:ext cx="8569325" cy="5256212"/>
          </a:xfrm>
          <a:prstGeom prst="rect">
            <a:avLst/>
          </a:prstGeom>
          <a:solidFill>
            <a:schemeClr val="accent2">
              <a:lumMod val="60000"/>
              <a:lumOff val="4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251520"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gritos cercanos de las marmotas rompen el silencio de la montaña. Sin tener que caminar demasiado, se pueden ver las primeras marmotas, siempre atentas al público, preparadas para esconderse entre las rocas tras emitir algún grito.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0000">
        <p15:prstTrans prst="pageCurlDouble"/>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5"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532 miami florida.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9155" name="5 CuadroTexto"/>
          <p:cNvSpPr txBox="1">
            <a:spLocks noChangeArrowheads="1"/>
          </p:cNvSpPr>
          <p:nvPr/>
        </p:nvSpPr>
        <p:spPr bwMode="auto">
          <a:xfrm>
            <a:off x="0" y="6370638"/>
            <a:ext cx="238125" cy="368300"/>
          </a:xfrm>
          <a:prstGeom prst="rect">
            <a:avLst/>
          </a:prstGeom>
          <a:noFill/>
          <a:ln w="9525">
            <a:noFill/>
            <a:miter lim="800000"/>
            <a:headEnd/>
            <a:tailEnd/>
          </a:ln>
        </p:spPr>
        <p:txBody>
          <a:bodyPr wrap="none">
            <a:spAutoFit/>
          </a:bodyPr>
          <a:lstStyle/>
          <a:p>
            <a:pPr eaLnBrk="1" hangingPunct="1"/>
            <a:r>
              <a:rPr lang="es-ES" altLang="es-ES">
                <a:latin typeface="Calibri" pitchFamily="34" charset="0"/>
              </a:rPr>
              <a:t> </a:t>
            </a:r>
          </a:p>
        </p:txBody>
      </p:sp>
      <p:sp>
        <p:nvSpPr>
          <p:cNvPr id="7" name="6 Rectángulo"/>
          <p:cNvSpPr/>
          <p:nvPr/>
        </p:nvSpPr>
        <p:spPr>
          <a:xfrm>
            <a:off x="0" y="0"/>
            <a:ext cx="4572000" cy="5715000"/>
          </a:xfrm>
          <a:prstGeom prst="rect">
            <a:avLst/>
          </a:prstGeom>
          <a:solidFill>
            <a:schemeClr val="accent5">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CuadroTexto"/>
          <p:cNvSpPr txBox="1"/>
          <p:nvPr/>
        </p:nvSpPr>
        <p:spPr>
          <a:xfrm>
            <a:off x="6500827" y="4702982"/>
            <a:ext cx="184731" cy="646331"/>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eaLnBrk="1" fontAlgn="auto" hangingPunct="1">
              <a:spcBef>
                <a:spcPts val="0"/>
              </a:spcBef>
              <a:spcAft>
                <a:spcPts val="0"/>
              </a:spcAft>
              <a:defRPr/>
            </a:pP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cs typeface="+mn-cs"/>
            </a:endParaRPr>
          </a:p>
          <a:p>
            <a:pPr eaLnBrk="1" fontAlgn="auto" hangingPunct="1">
              <a:spcBef>
                <a:spcPts val="0"/>
              </a:spcBef>
              <a:spcAft>
                <a:spcPts val="0"/>
              </a:spcAft>
              <a:defRPr/>
            </a:pP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cs typeface="+mn-cs"/>
            </a:endParaRPr>
          </a:p>
        </p:txBody>
      </p:sp>
      <p:sp>
        <p:nvSpPr>
          <p:cNvPr id="6" name="5 Rectángulo"/>
          <p:cNvSpPr/>
          <p:nvPr/>
        </p:nvSpPr>
        <p:spPr>
          <a:xfrm>
            <a:off x="4572000" y="0"/>
            <a:ext cx="4572000" cy="5715000"/>
          </a:xfrm>
          <a:prstGeom prst="rect">
            <a:avLst/>
          </a:prstGeom>
          <a:solidFill>
            <a:schemeClr val="accent5">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CuadroTexto"/>
          <p:cNvSpPr txBox="1"/>
          <p:nvPr/>
        </p:nvSpPr>
        <p:spPr>
          <a:xfrm>
            <a:off x="323528" y="4585692"/>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entre marmota y marmota, también se puede ver algún pequeño mamífero que  también se mueve rápido, muy rápido. Se trata de un precioso armiño. ¡Increíble! No es nada fácil encontrarse con armiños en la montaña, por su rapidez.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14:ferris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3000"/>
                                        <p:tgtEl>
                                          <p:spTgt spid="7"/>
                                        </p:tgtEl>
                                        <p:attrNameLst>
                                          <p:attrName>ppt_x</p:attrName>
                                        </p:attrNameLst>
                                      </p:cBhvr>
                                      <p:tavLst>
                                        <p:tav tm="0">
                                          <p:val>
                                            <p:strVal val="ppt_x"/>
                                          </p:val>
                                        </p:tav>
                                        <p:tav tm="100000">
                                          <p:val>
                                            <p:strVal val="ppt_x-ppt_w/2"/>
                                          </p:val>
                                        </p:tav>
                                      </p:tavLst>
                                    </p:anim>
                                    <p:anim calcmode="lin" valueType="num">
                                      <p:cBhvr>
                                        <p:cTn id="7" dur="3000"/>
                                        <p:tgtEl>
                                          <p:spTgt spid="7"/>
                                        </p:tgtEl>
                                        <p:attrNameLst>
                                          <p:attrName>ppt_y</p:attrName>
                                        </p:attrNameLst>
                                      </p:cBhvr>
                                      <p:tavLst>
                                        <p:tav tm="0">
                                          <p:val>
                                            <p:strVal val="ppt_y"/>
                                          </p:val>
                                        </p:tav>
                                        <p:tav tm="100000">
                                          <p:val>
                                            <p:strVal val="ppt_y"/>
                                          </p:val>
                                        </p:tav>
                                      </p:tavLst>
                                    </p:anim>
                                    <p:anim calcmode="lin" valueType="num">
                                      <p:cBhvr>
                                        <p:cTn id="8" dur="3000"/>
                                        <p:tgtEl>
                                          <p:spTgt spid="7"/>
                                        </p:tgtEl>
                                        <p:attrNameLst>
                                          <p:attrName>ppt_w</p:attrName>
                                        </p:attrNameLst>
                                      </p:cBhvr>
                                      <p:tavLst>
                                        <p:tav tm="0">
                                          <p:val>
                                            <p:strVal val="ppt_w"/>
                                          </p:val>
                                        </p:tav>
                                        <p:tav tm="100000">
                                          <p:val>
                                            <p:fltVal val="0"/>
                                          </p:val>
                                        </p:tav>
                                      </p:tavLst>
                                    </p:anim>
                                    <p:anim calcmode="lin" valueType="num">
                                      <p:cBhvr>
                                        <p:cTn id="9" dur="3000"/>
                                        <p:tgtEl>
                                          <p:spTgt spid="7"/>
                                        </p:tgtEl>
                                        <p:attrNameLst>
                                          <p:attrName>ppt_h</p:attrName>
                                        </p:attrNameLst>
                                      </p:cBhvr>
                                      <p:tavLst>
                                        <p:tav tm="0">
                                          <p:val>
                                            <p:strVal val="ppt_h"/>
                                          </p:val>
                                        </p:tav>
                                        <p:tav tm="100000">
                                          <p:val>
                                            <p:strVal val="ppt_h"/>
                                          </p:val>
                                        </p:tav>
                                      </p:tavLst>
                                    </p:anim>
                                    <p:set>
                                      <p:cBhvr>
                                        <p:cTn id="10" dur="1" fill="hold">
                                          <p:stCondLst>
                                            <p:cond delay="2999"/>
                                          </p:stCondLst>
                                        </p:cTn>
                                        <p:tgtEl>
                                          <p:spTgt spid="7"/>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52"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Scale>
                                      <p:cBhvr>
                                        <p:cTn id="19" dur="3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3000" decel="50000" fill="hold">
                                          <p:stCondLst>
                                            <p:cond delay="0"/>
                                          </p:stCondLst>
                                        </p:cTn>
                                        <p:tgtEl>
                                          <p:spTgt spid="4"/>
                                        </p:tgtEl>
                                        <p:attrNameLst>
                                          <p:attrName>ppt_x</p:attrName>
                                          <p:attrName>ppt_y</p:attrName>
                                        </p:attrNameLst>
                                      </p:cBhvr>
                                    </p:animMotion>
                                    <p:animEffect transition="in" filter="fade">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4000" fill="hold"/>
                                        <p:tgtEl>
                                          <p:spTgt spid="4"/>
                                        </p:tgtEl>
                                        <p:attrNameLst>
                                          <p:attrName>ppt_w</p:attrName>
                                        </p:attrNameLst>
                                      </p:cBhvr>
                                      <p:tavLst>
                                        <p:tav tm="0">
                                          <p:val>
                                            <p:strVal val="4/3*#ppt_w"/>
                                          </p:val>
                                        </p:tav>
                                        <p:tav tm="100000">
                                          <p:val>
                                            <p:strVal val="#ppt_w"/>
                                          </p:val>
                                        </p:tav>
                                      </p:tavLst>
                                    </p:anim>
                                    <p:anim calcmode="lin" valueType="num">
                                      <p:cBhvr>
                                        <p:cTn id="25" dur="4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animBg="1"/>
      <p:bldP spid="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or 04.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Nacional de </a:t>
            </a:r>
            <a:r>
              <a:rPr lang="es-ES" i="1" dirty="0" err="1" smtClean="0">
                <a:effectLst>
                  <a:glow rad="101600">
                    <a:srgbClr val="C00000">
                      <a:alpha val="60000"/>
                    </a:srgbClr>
                  </a:glow>
                  <a:outerShdw blurRad="38100" dist="38100" dir="2700000" algn="tl">
                    <a:srgbClr val="000000">
                      <a:alpha val="43137"/>
                    </a:srgbClr>
                  </a:outerShdw>
                </a:effectLst>
              </a:rPr>
              <a:t>Ordesa</a:t>
            </a:r>
            <a:r>
              <a:rPr lang="es-ES" i="1" dirty="0" smtClean="0">
                <a:effectLst>
                  <a:glow rad="101600">
                    <a:srgbClr val="C00000">
                      <a:alpha val="60000"/>
                    </a:srgbClr>
                  </a:glow>
                  <a:outerShdw blurRad="38100" dist="38100" dir="2700000" algn="tl">
                    <a:srgbClr val="000000">
                      <a:alpha val="43137"/>
                    </a:srgbClr>
                  </a:outerShdw>
                </a:effectLst>
              </a:rPr>
              <a:t> y Monte Perdido es un área protegida situada en la provincia de Huesca, en la comunidad autónoma de Aragón, España. Este parque se caracteriza por su diversidad biológica y paisajes impresionantes, siendo hogar de una gran cantidad de especies animales y vegetales.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4000">
        <p14:ferris dir="l"/>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par>
                                <p:cTn id="9" presetID="56" presetClass="path" presetSubtype="0" accel="50000" decel="50000" autoRev="1" fill="hold" nodeType="withEffect">
                                  <p:stCondLst>
                                    <p:cond delay="0"/>
                                  </p:stCondLst>
                                  <p:childTnLst>
                                    <p:animMotion origin="layout" path="M 0 -3.7037E-6 L 0.33073 -0.36504 " pathEditMode="relative" rAng="0" ptsTypes="AA">
                                      <p:cBhvr>
                                        <p:cTn id="10" dur="2000" fill="hold"/>
                                        <p:tgtEl>
                                          <p:spTgt spid="4"/>
                                        </p:tgtEl>
                                        <p:attrNameLst>
                                          <p:attrName>ppt_x</p:attrName>
                                          <p:attrName>ppt_y</p:attrName>
                                        </p:attrNameLst>
                                      </p:cBhvr>
                                      <p:rCtr x="16500" y="-18300"/>
                                    </p:animMotion>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4000"/>
                                        <p:tgtEl>
                                          <p:spTgt spid="4"/>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Christmas-time-christmas-16762630-2048-1536.jpg"/>
          <p:cNvPicPr>
            <a:picLocks noGrp="1" noChangeAspect="1"/>
          </p:cNvPicPr>
          <p:nvPr>
            <p:ph idx="1"/>
          </p:nvPr>
        </p:nvPicPr>
        <p:blipFill>
          <a:blip r:embed="rId2"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0"/>
            <a:ext cx="9144000" cy="5715000"/>
          </a:xfrm>
          <a:prstGeom prst="rect">
            <a:avLst/>
          </a:prstGeom>
          <a:solidFill>
            <a:schemeClr val="accent3">
              <a:lumMod val="75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Elipse"/>
          <p:cNvSpPr/>
          <p:nvPr/>
        </p:nvSpPr>
        <p:spPr>
          <a:xfrm>
            <a:off x="1691680" y="0"/>
            <a:ext cx="5688632" cy="5715000"/>
          </a:xfrm>
          <a:prstGeom prst="ellipse">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Elipse"/>
          <p:cNvSpPr/>
          <p:nvPr/>
        </p:nvSpPr>
        <p:spPr>
          <a:xfrm>
            <a:off x="1979712" y="265212"/>
            <a:ext cx="5112568" cy="5184576"/>
          </a:xfrm>
          <a:prstGeom prst="ellipse">
            <a:avLst/>
          </a:prstGeom>
          <a:solidFill>
            <a:schemeClr val="tx1">
              <a:lumMod val="8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1" name="10 Elipse"/>
          <p:cNvSpPr/>
          <p:nvPr/>
        </p:nvSpPr>
        <p:spPr>
          <a:xfrm>
            <a:off x="2267744" y="553244"/>
            <a:ext cx="4536504" cy="4608512"/>
          </a:xfrm>
          <a:prstGeom prst="ellipse">
            <a:avLst/>
          </a:prstGeom>
          <a:solidFill>
            <a:schemeClr val="bg2">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uadroTexto"/>
          <p:cNvSpPr txBox="1"/>
          <p:nvPr/>
        </p:nvSpPr>
        <p:spPr>
          <a:xfrm>
            <a:off x="683568" y="4873724"/>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conservación de la fauna en este parque es fundamental para mantener el equilibrio ecológico y preservar la biodiversidad.</a:t>
            </a:r>
          </a:p>
        </p:txBody>
      </p:sp>
    </p:spTree>
  </p:cSld>
  <p:clrMapOvr>
    <a:masterClrMapping/>
  </p:clrMapOvr>
  <mc:AlternateContent xmlns:mc="http://schemas.openxmlformats.org/markup-compatibility/2006">
    <mc:Choice xmlns:p14="http://schemas.microsoft.com/office/powerpoint/2010/main" Requires="p14">
      <p:transition spd="slow" p14:dur="2500" advTm="20000">
        <p14:ferris dir="l"/>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300"/>
                                        <p:tgtEl>
                                          <p:spTgt spid="10"/>
                                        </p:tgtEl>
                                      </p:cBhvr>
                                    </p:animEffect>
                                    <p:set>
                                      <p:cBhvr>
                                        <p:cTn id="13" dur="1" fill="hold">
                                          <p:stCondLst>
                                            <p:cond delay="3299"/>
                                          </p:stCondLst>
                                        </p:cTn>
                                        <p:tgtEl>
                                          <p:spTgt spid="10"/>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500"/>
                                        <p:tgtEl>
                                          <p:spTgt spid="11"/>
                                        </p:tgtEl>
                                      </p:cBhvr>
                                    </p:animEffect>
                                    <p:set>
                                      <p:cBhvr>
                                        <p:cTn id="16" dur="1" fill="hold">
                                          <p:stCondLst>
                                            <p:cond delay="3499"/>
                                          </p:stCondLst>
                                        </p:cTn>
                                        <p:tgtEl>
                                          <p:spTgt spid="11"/>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strVal val="4/3*#ppt_w"/>
                                          </p:val>
                                        </p:tav>
                                        <p:tav tm="100000">
                                          <p:val>
                                            <p:strVal val="#ppt_w"/>
                                          </p:val>
                                        </p:tav>
                                      </p:tavLst>
                                    </p:anim>
                                    <p:anim calcmode="lin" valueType="num">
                                      <p:cBhvr>
                                        <p:cTn id="20" dur="4000" fill="hold"/>
                                        <p:tgtEl>
                                          <p:spTgt spid="4"/>
                                        </p:tgtEl>
                                        <p:attrNameLst>
                                          <p:attrName>ppt_h</p:attrName>
                                        </p:attrNameLst>
                                      </p:cBhvr>
                                      <p:tavLst>
                                        <p:tav tm="0">
                                          <p:val>
                                            <p:strVal val="4/3*#ppt_h"/>
                                          </p:val>
                                        </p:tav>
                                        <p:tav tm="100000">
                                          <p:val>
                                            <p:strVal val="#ppt_h"/>
                                          </p:val>
                                        </p:tav>
                                      </p:tavLst>
                                    </p:anim>
                                  </p:childTnLst>
                                </p:cTn>
                              </p:par>
                              <p:par>
                                <p:cTn id="21" presetID="4"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ox(out)">
                                      <p:cBhvr>
                                        <p:cTn id="23" dur="4000"/>
                                        <p:tgtEl>
                                          <p:spTgt spid="4"/>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3 Imagen" descr="Color 0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Marron oscuro.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49 Lince en-Ordesa.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conservación de la fauna en el Parque Nacional de </a:t>
            </a:r>
            <a:r>
              <a:rPr lang="es-ES" i="1" dirty="0" err="1" smtClean="0">
                <a:effectLst>
                  <a:glow rad="101600">
                    <a:srgbClr val="C00000">
                      <a:alpha val="60000"/>
                    </a:srgbClr>
                  </a:glow>
                  <a:outerShdw blurRad="38100" dist="38100" dir="2700000" algn="tl">
                    <a:srgbClr val="000000">
                      <a:alpha val="43137"/>
                    </a:srgbClr>
                  </a:outerShdw>
                </a:effectLst>
              </a:rPr>
              <a:t>Ordesa</a:t>
            </a:r>
            <a:r>
              <a:rPr lang="es-ES" i="1" dirty="0" smtClean="0">
                <a:effectLst>
                  <a:glow rad="101600">
                    <a:srgbClr val="C00000">
                      <a:alpha val="60000"/>
                    </a:srgbClr>
                  </a:glow>
                  <a:outerShdw blurRad="38100" dist="38100" dir="2700000" algn="tl">
                    <a:srgbClr val="000000">
                      <a:alpha val="43137"/>
                    </a:srgbClr>
                  </a:outerShdw>
                </a:effectLst>
              </a:rPr>
              <a:t> y Monte Perdido es esencial para mantener la integridad ecológica y garantizar el futuro de estas especies, muchas de las cuales se encuentran en peligro de extinción o son endémicas de la región.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14:ferris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16"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ppt_w"/>
                                          </p:val>
                                        </p:tav>
                                      </p:tavLst>
                                    </p:anim>
                                    <p:anim calcmode="lin" valueType="num">
                                      <p:cBhvr>
                                        <p:cTn id="7" dur="4000"/>
                                        <p:tgtEl>
                                          <p:spTgt spid="5"/>
                                        </p:tgtEl>
                                        <p:attrNameLst>
                                          <p:attrName>ppt_h</p:attrName>
                                        </p:attrNameLst>
                                      </p:cBhvr>
                                      <p:tavLst>
                                        <p:tav tm="0">
                                          <p:val>
                                            <p:strVal val="ppt_h"/>
                                          </p:val>
                                        </p:tav>
                                        <p:tav tm="100000">
                                          <p:val>
                                            <p:strVal val="4*ppt_h"/>
                                          </p:val>
                                        </p:tav>
                                      </p:tavLst>
                                    </p:anim>
                                    <p:set>
                                      <p:cBhvr>
                                        <p:cTn id="8" dur="1" fill="hold">
                                          <p:stCondLst>
                                            <p:cond delay="3999"/>
                                          </p:stCondLst>
                                        </p:cTn>
                                        <p:tgtEl>
                                          <p:spTgt spid="5"/>
                                        </p:tgtEl>
                                        <p:attrNameLst>
                                          <p:attrName>style.visibility</p:attrName>
                                        </p:attrNameLst>
                                      </p:cBhvr>
                                      <p:to>
                                        <p:strVal val="hidden"/>
                                      </p:to>
                                    </p:set>
                                  </p:childTnLst>
                                </p:cTn>
                              </p:par>
                              <p:par>
                                <p:cTn id="9" presetID="9" presetClass="exit" presetSubtype="0" fill="hold" nodeType="withEffect">
                                  <p:stCondLst>
                                    <p:cond delay="0"/>
                                  </p:stCondLst>
                                  <p:childTnLst>
                                    <p:animEffect transition="out" filter="dissolve">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xit" presetSubtype="32" fill="hold" nodeType="withEffect">
                                  <p:stCondLst>
                                    <p:cond delay="0"/>
                                  </p:stCondLst>
                                  <p:childTnLst>
                                    <p:anim calcmode="lin" valueType="num">
                                      <p:cBhvr>
                                        <p:cTn id="13" dur="4000"/>
                                        <p:tgtEl>
                                          <p:spTgt spid="7"/>
                                        </p:tgtEl>
                                        <p:attrNameLst>
                                          <p:attrName>ppt_w</p:attrName>
                                        </p:attrNameLst>
                                      </p:cBhvr>
                                      <p:tavLst>
                                        <p:tav tm="0">
                                          <p:val>
                                            <p:strVal val="ppt_w"/>
                                          </p:val>
                                        </p:tav>
                                        <p:tav tm="100000">
                                          <p:val>
                                            <p:fltVal val="0"/>
                                          </p:val>
                                        </p:tav>
                                      </p:tavLst>
                                    </p:anim>
                                    <p:anim calcmode="lin" valueType="num">
                                      <p:cBhvr>
                                        <p:cTn id="14" dur="4000"/>
                                        <p:tgtEl>
                                          <p:spTgt spid="7"/>
                                        </p:tgtEl>
                                        <p:attrNameLst>
                                          <p:attrName>ppt_h</p:attrName>
                                        </p:attrNameLst>
                                      </p:cBhvr>
                                      <p:tavLst>
                                        <p:tav tm="0">
                                          <p:val>
                                            <p:strVal val="ppt_h"/>
                                          </p:val>
                                        </p:tav>
                                        <p:tav tm="100000">
                                          <p:val>
                                            <p:fltVal val="0"/>
                                          </p:val>
                                        </p:tav>
                                      </p:tavLst>
                                    </p:anim>
                                    <p:set>
                                      <p:cBhvr>
                                        <p:cTn id="15" dur="1" fill="hold">
                                          <p:stCondLst>
                                            <p:cond delay="3999"/>
                                          </p:stCondLst>
                                        </p:cTn>
                                        <p:tgtEl>
                                          <p:spTgt spid="7"/>
                                        </p:tgtEl>
                                        <p:attrNameLst>
                                          <p:attrName>style.visibility</p:attrName>
                                        </p:attrNameLst>
                                      </p:cBhvr>
                                      <p:to>
                                        <p:strVal val="hidden"/>
                                      </p:to>
                                    </p:set>
                                  </p:childTnLst>
                                </p:cTn>
                              </p:par>
                              <p:par>
                                <p:cTn id="16" presetID="9" presetClass="exit" presetSubtype="0" fill="hold" nodeType="withEffect">
                                  <p:stCondLst>
                                    <p:cond delay="0"/>
                                  </p:stCondLst>
                                  <p:childTnLst>
                                    <p:animEffect transition="out" filter="dissolve">
                                      <p:cBhvr>
                                        <p:cTn id="17" dur="4000"/>
                                        <p:tgtEl>
                                          <p:spTgt spid="7"/>
                                        </p:tgtEl>
                                      </p:cBhvr>
                                    </p:animEffect>
                                    <p:set>
                                      <p:cBhvr>
                                        <p:cTn id="18" dur="1" fill="hold">
                                          <p:stCondLst>
                                            <p:cond delay="3999"/>
                                          </p:stCondLst>
                                        </p:cTn>
                                        <p:tgtEl>
                                          <p:spTgt spid="7"/>
                                        </p:tgtEl>
                                        <p:attrNameLst>
                                          <p:attrName>style.visibility</p:attrName>
                                        </p:attrNameLst>
                                      </p:cBhvr>
                                      <p:to>
                                        <p:strVal val="hidden"/>
                                      </p:to>
                                    </p:set>
                                  </p:childTnLst>
                                </p:cTn>
                              </p:par>
                              <p:par>
                                <p:cTn id="19" presetID="55" presetClass="entr" presetSubtype="0" fill="hold" nodeType="withEffect">
                                  <p:stCondLst>
                                    <p:cond delay="0"/>
                                  </p:stCondLst>
                                  <p:childTnLst>
                                    <p:set>
                                      <p:cBhvr>
                                        <p:cTn id="20" dur="1" fill="hold">
                                          <p:stCondLst>
                                            <p:cond delay="0"/>
                                          </p:stCondLst>
                                        </p:cTn>
                                        <p:tgtEl>
                                          <p:spTgt spid="5122"/>
                                        </p:tgtEl>
                                        <p:attrNameLst>
                                          <p:attrName>style.visibility</p:attrName>
                                        </p:attrNameLst>
                                      </p:cBhvr>
                                      <p:to>
                                        <p:strVal val="visible"/>
                                      </p:to>
                                    </p:set>
                                    <p:anim calcmode="lin" valueType="num">
                                      <p:cBhvr>
                                        <p:cTn id="21" dur="4000" fill="hold"/>
                                        <p:tgtEl>
                                          <p:spTgt spid="5122"/>
                                        </p:tgtEl>
                                        <p:attrNameLst>
                                          <p:attrName>ppt_w</p:attrName>
                                        </p:attrNameLst>
                                      </p:cBhvr>
                                      <p:tavLst>
                                        <p:tav tm="0">
                                          <p:val>
                                            <p:strVal val="#ppt_w*0.70"/>
                                          </p:val>
                                        </p:tav>
                                        <p:tav tm="100000">
                                          <p:val>
                                            <p:strVal val="#ppt_w"/>
                                          </p:val>
                                        </p:tav>
                                      </p:tavLst>
                                    </p:anim>
                                    <p:anim calcmode="lin" valueType="num">
                                      <p:cBhvr>
                                        <p:cTn id="22" dur="4000" fill="hold"/>
                                        <p:tgtEl>
                                          <p:spTgt spid="5122"/>
                                        </p:tgtEl>
                                        <p:attrNameLst>
                                          <p:attrName>ppt_h</p:attrName>
                                        </p:attrNameLst>
                                      </p:cBhvr>
                                      <p:tavLst>
                                        <p:tav tm="0">
                                          <p:val>
                                            <p:strVal val="#ppt_h"/>
                                          </p:val>
                                        </p:tav>
                                        <p:tav tm="100000">
                                          <p:val>
                                            <p:strVal val="#ppt_h"/>
                                          </p:val>
                                        </p:tav>
                                      </p:tavLst>
                                    </p:anim>
                                    <p:animEffect transition="in" filter="fade">
                                      <p:cBhvr>
                                        <p:cTn id="23" dur="4000"/>
                                        <p:tgtEl>
                                          <p:spTgt spid="5122"/>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ctrTitle"/>
          </p:nvPr>
        </p:nvSpPr>
        <p:spPr>
          <a:xfrm>
            <a:off x="685800" y="1774825"/>
            <a:ext cx="7772400" cy="122555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eaLnBrk="1" hangingPunct="1"/>
            <a:endParaRPr lang="es-ES" altLang="es-ES" smtClean="0"/>
          </a:p>
        </p:txBody>
      </p:sp>
      <p:sp>
        <p:nvSpPr>
          <p:cNvPr id="54275" name="Rectangle 3"/>
          <p:cNvSpPr>
            <a:spLocks noGrp="1" noChangeArrowheads="1"/>
          </p:cNvSpPr>
          <p:nvPr>
            <p:ph type="subTitle" idx="1"/>
          </p:nvPr>
        </p:nvSpPr>
        <p: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eaLnBrk="1" hangingPunct="1"/>
            <a:endParaRPr lang="es-ES" altLang="es-ES" smtClean="0">
              <a:solidFill>
                <a:srgbClr val="FFFFFF"/>
              </a:solidFill>
            </a:endParaRPr>
          </a:p>
        </p:txBody>
      </p:sp>
      <p:pic>
        <p:nvPicPr>
          <p:cNvPr id="15364" name="Picture 5" descr="lovebirdsjjpeg"/>
          <p:cNvPicPr>
            <a:picLocks noChangeAspect="1" noChangeArrowheads="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2535" name="AutoShape 7"/>
          <p:cNvSpPr>
            <a:spLocks noChangeArrowheads="1"/>
          </p:cNvSpPr>
          <p:nvPr/>
        </p:nvSpPr>
        <p:spPr bwMode="auto">
          <a:xfrm>
            <a:off x="0" y="0"/>
            <a:ext cx="9144000" cy="5715000"/>
          </a:xfrm>
          <a:prstGeom prst="flowChartMerge">
            <a:avLst/>
          </a:prstGeom>
          <a:solidFill>
            <a:schemeClr val="accent3">
              <a:lumMod val="20000"/>
              <a:lumOff val="80000"/>
              <a:alpha val="68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2536" name="AutoShape 8"/>
          <p:cNvSpPr>
            <a:spLocks noChangeArrowheads="1"/>
          </p:cNvSpPr>
          <p:nvPr/>
        </p:nvSpPr>
        <p:spPr bwMode="auto">
          <a:xfrm>
            <a:off x="0" y="0"/>
            <a:ext cx="4572000" cy="5715000"/>
          </a:xfrm>
          <a:prstGeom prst="rtTriangle">
            <a:avLst/>
          </a:prstGeom>
          <a:solidFill>
            <a:schemeClr val="accent3">
              <a:lumMod val="40000"/>
              <a:lumOff val="60000"/>
              <a:alpha val="68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2537" name="AutoShape 9"/>
          <p:cNvSpPr>
            <a:spLocks noChangeArrowheads="1"/>
          </p:cNvSpPr>
          <p:nvPr/>
        </p:nvSpPr>
        <p:spPr bwMode="auto">
          <a:xfrm flipH="1">
            <a:off x="4572000" y="0"/>
            <a:ext cx="4572000" cy="5715000"/>
          </a:xfrm>
          <a:prstGeom prst="rtTriangle">
            <a:avLst/>
          </a:prstGeom>
          <a:solidFill>
            <a:schemeClr val="accent3">
              <a:lumMod val="40000"/>
              <a:lumOff val="60000"/>
              <a:alpha val="68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2538" name="AutoShape 10"/>
          <p:cNvSpPr>
            <a:spLocks noChangeArrowheads="1"/>
          </p:cNvSpPr>
          <p:nvPr/>
        </p:nvSpPr>
        <p:spPr bwMode="auto">
          <a:xfrm>
            <a:off x="0" y="2041525"/>
            <a:ext cx="4572000" cy="3673475"/>
          </a:xfrm>
          <a:prstGeom prst="rtTriangle">
            <a:avLst/>
          </a:prstGeom>
          <a:solidFill>
            <a:schemeClr val="accent3">
              <a:lumMod val="60000"/>
              <a:lumOff val="40000"/>
              <a:alpha val="67842"/>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2539" name="AutoShape 11"/>
          <p:cNvSpPr>
            <a:spLocks noChangeArrowheads="1"/>
          </p:cNvSpPr>
          <p:nvPr/>
        </p:nvSpPr>
        <p:spPr bwMode="auto">
          <a:xfrm flipH="1">
            <a:off x="4572000" y="1822450"/>
            <a:ext cx="4572000" cy="3892550"/>
          </a:xfrm>
          <a:prstGeom prst="rtTriangle">
            <a:avLst/>
          </a:prstGeom>
          <a:solidFill>
            <a:schemeClr val="accent3">
              <a:lumMod val="60000"/>
              <a:lumOff val="40000"/>
              <a:alpha val="67842"/>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2540" name="AutoShape 12"/>
          <p:cNvSpPr>
            <a:spLocks noChangeArrowheads="1"/>
          </p:cNvSpPr>
          <p:nvPr/>
        </p:nvSpPr>
        <p:spPr bwMode="auto">
          <a:xfrm>
            <a:off x="0" y="3836988"/>
            <a:ext cx="4572000" cy="1878012"/>
          </a:xfrm>
          <a:prstGeom prst="rtTriangle">
            <a:avLst/>
          </a:prstGeom>
          <a:solidFill>
            <a:schemeClr val="accent3">
              <a:lumMod val="75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2541" name="AutoShape 13"/>
          <p:cNvSpPr>
            <a:spLocks noChangeArrowheads="1"/>
          </p:cNvSpPr>
          <p:nvPr/>
        </p:nvSpPr>
        <p:spPr bwMode="auto">
          <a:xfrm flipH="1">
            <a:off x="4572000" y="3729038"/>
            <a:ext cx="4572000" cy="1985962"/>
          </a:xfrm>
          <a:prstGeom prst="rtTriangle">
            <a:avLst/>
          </a:prstGeom>
          <a:solidFill>
            <a:schemeClr val="accent3">
              <a:lumMod val="75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12" name="11 CuadroTexto"/>
          <p:cNvSpPr txBox="1"/>
          <p:nvPr/>
        </p:nvSpPr>
        <p:spPr>
          <a:xfrm>
            <a:off x="755576"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alberga una gran diversidad de mamíferos, como el </a:t>
            </a:r>
            <a:r>
              <a:rPr lang="es-ES" b="1" i="1" dirty="0" smtClean="0">
                <a:effectLst>
                  <a:glow rad="101600">
                    <a:srgbClr val="C00000">
                      <a:alpha val="60000"/>
                    </a:srgbClr>
                  </a:glow>
                  <a:outerShdw blurRad="38100" dist="38100" dir="2700000" algn="tl">
                    <a:srgbClr val="000000">
                      <a:alpha val="43137"/>
                    </a:srgbClr>
                  </a:outerShdw>
                </a:effectLst>
              </a:rPr>
              <a:t>oso pardo</a:t>
            </a:r>
            <a:r>
              <a:rPr lang="es-ES" i="1" dirty="0" smtClean="0">
                <a:effectLst>
                  <a:glow rad="101600">
                    <a:srgbClr val="C00000">
                      <a:alpha val="60000"/>
                    </a:srgbClr>
                  </a:glow>
                  <a:outerShdw blurRad="38100" dist="38100" dir="2700000" algn="tl">
                    <a:srgbClr val="000000">
                      <a:alpha val="43137"/>
                    </a:srgbClr>
                  </a:outerShdw>
                </a:effectLst>
              </a:rPr>
              <a:t> y el </a:t>
            </a:r>
            <a:r>
              <a:rPr lang="es-ES" b="1" i="1" dirty="0" smtClean="0">
                <a:effectLst>
                  <a:glow rad="101600">
                    <a:srgbClr val="C00000">
                      <a:alpha val="60000"/>
                    </a:srgbClr>
                  </a:glow>
                  <a:outerShdw blurRad="38100" dist="38100" dir="2700000" algn="tl">
                    <a:srgbClr val="000000">
                      <a:alpha val="43137"/>
                    </a:srgbClr>
                  </a:outerShdw>
                </a:effectLst>
              </a:rPr>
              <a:t>corzo</a:t>
            </a:r>
            <a:r>
              <a:rPr lang="es-ES" i="1" dirty="0" smtClean="0">
                <a:effectLst>
                  <a:glow rad="101600">
                    <a:srgbClr val="C00000">
                      <a:alpha val="60000"/>
                    </a:srgbClr>
                  </a:glow>
                  <a:outerShdw blurRad="38100" dist="38100" dir="2700000" algn="tl">
                    <a:srgbClr val="000000">
                      <a:alpha val="43137"/>
                    </a:srgbClr>
                  </a:outerShdw>
                </a:effectLst>
              </a:rPr>
              <a:t>. También se encuentran otros animales, como el zorro, el jabalí, la ardilla roja, la marmota y el armiño que son habituales en la zona.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conveyor dir="l"/>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grpId="0" nodeType="withEffect">
                                  <p:stCondLst>
                                    <p:cond delay="0"/>
                                  </p:stCondLst>
                                  <p:childTnLst>
                                    <p:anim calcmode="lin" valueType="num">
                                      <p:cBhvr>
                                        <p:cTn id="6" dur="4000"/>
                                        <p:tgtEl>
                                          <p:spTgt spid="22541"/>
                                        </p:tgtEl>
                                        <p:attrNameLst>
                                          <p:attrName>ppt_x</p:attrName>
                                        </p:attrNameLst>
                                      </p:cBhvr>
                                      <p:tavLst>
                                        <p:tav tm="0">
                                          <p:val>
                                            <p:strVal val="ppt_x"/>
                                          </p:val>
                                        </p:tav>
                                        <p:tav tm="100000">
                                          <p:val>
                                            <p:strVal val="ppt_x+ppt_w/2"/>
                                          </p:val>
                                        </p:tav>
                                      </p:tavLst>
                                    </p:anim>
                                    <p:anim calcmode="lin" valueType="num">
                                      <p:cBhvr>
                                        <p:cTn id="7" dur="4000"/>
                                        <p:tgtEl>
                                          <p:spTgt spid="22541"/>
                                        </p:tgtEl>
                                        <p:attrNameLst>
                                          <p:attrName>ppt_y</p:attrName>
                                        </p:attrNameLst>
                                      </p:cBhvr>
                                      <p:tavLst>
                                        <p:tav tm="0">
                                          <p:val>
                                            <p:strVal val="ppt_y"/>
                                          </p:val>
                                        </p:tav>
                                        <p:tav tm="100000">
                                          <p:val>
                                            <p:strVal val="ppt_y"/>
                                          </p:val>
                                        </p:tav>
                                      </p:tavLst>
                                    </p:anim>
                                    <p:anim calcmode="lin" valueType="num">
                                      <p:cBhvr>
                                        <p:cTn id="8" dur="4000"/>
                                        <p:tgtEl>
                                          <p:spTgt spid="22541"/>
                                        </p:tgtEl>
                                        <p:attrNameLst>
                                          <p:attrName>ppt_w</p:attrName>
                                        </p:attrNameLst>
                                      </p:cBhvr>
                                      <p:tavLst>
                                        <p:tav tm="0">
                                          <p:val>
                                            <p:strVal val="ppt_w"/>
                                          </p:val>
                                        </p:tav>
                                        <p:tav tm="100000">
                                          <p:val>
                                            <p:fltVal val="0"/>
                                          </p:val>
                                        </p:tav>
                                      </p:tavLst>
                                    </p:anim>
                                    <p:anim calcmode="lin" valueType="num">
                                      <p:cBhvr>
                                        <p:cTn id="9" dur="4000"/>
                                        <p:tgtEl>
                                          <p:spTgt spid="22541"/>
                                        </p:tgtEl>
                                        <p:attrNameLst>
                                          <p:attrName>ppt_h</p:attrName>
                                        </p:attrNameLst>
                                      </p:cBhvr>
                                      <p:tavLst>
                                        <p:tav tm="0">
                                          <p:val>
                                            <p:strVal val="ppt_h"/>
                                          </p:val>
                                        </p:tav>
                                        <p:tav tm="100000">
                                          <p:val>
                                            <p:strVal val="ppt_h"/>
                                          </p:val>
                                        </p:tav>
                                      </p:tavLst>
                                    </p:anim>
                                    <p:set>
                                      <p:cBhvr>
                                        <p:cTn id="10" dur="1" fill="hold">
                                          <p:stCondLst>
                                            <p:cond delay="3999"/>
                                          </p:stCondLst>
                                        </p:cTn>
                                        <p:tgtEl>
                                          <p:spTgt spid="22541"/>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4000"/>
                                        <p:tgtEl>
                                          <p:spTgt spid="22539"/>
                                        </p:tgtEl>
                                        <p:attrNameLst>
                                          <p:attrName>ppt_x</p:attrName>
                                        </p:attrNameLst>
                                      </p:cBhvr>
                                      <p:tavLst>
                                        <p:tav tm="0">
                                          <p:val>
                                            <p:strVal val="ppt_x"/>
                                          </p:val>
                                        </p:tav>
                                        <p:tav tm="100000">
                                          <p:val>
                                            <p:strVal val="ppt_x+ppt_w/2"/>
                                          </p:val>
                                        </p:tav>
                                      </p:tavLst>
                                    </p:anim>
                                    <p:anim calcmode="lin" valueType="num">
                                      <p:cBhvr>
                                        <p:cTn id="13" dur="4000"/>
                                        <p:tgtEl>
                                          <p:spTgt spid="22539"/>
                                        </p:tgtEl>
                                        <p:attrNameLst>
                                          <p:attrName>ppt_y</p:attrName>
                                        </p:attrNameLst>
                                      </p:cBhvr>
                                      <p:tavLst>
                                        <p:tav tm="0">
                                          <p:val>
                                            <p:strVal val="ppt_y"/>
                                          </p:val>
                                        </p:tav>
                                        <p:tav tm="100000">
                                          <p:val>
                                            <p:strVal val="ppt_y"/>
                                          </p:val>
                                        </p:tav>
                                      </p:tavLst>
                                    </p:anim>
                                    <p:anim calcmode="lin" valueType="num">
                                      <p:cBhvr>
                                        <p:cTn id="14" dur="4000"/>
                                        <p:tgtEl>
                                          <p:spTgt spid="22539"/>
                                        </p:tgtEl>
                                        <p:attrNameLst>
                                          <p:attrName>ppt_w</p:attrName>
                                        </p:attrNameLst>
                                      </p:cBhvr>
                                      <p:tavLst>
                                        <p:tav tm="0">
                                          <p:val>
                                            <p:strVal val="ppt_w"/>
                                          </p:val>
                                        </p:tav>
                                        <p:tav tm="100000">
                                          <p:val>
                                            <p:fltVal val="0"/>
                                          </p:val>
                                        </p:tav>
                                      </p:tavLst>
                                    </p:anim>
                                    <p:anim calcmode="lin" valueType="num">
                                      <p:cBhvr>
                                        <p:cTn id="15" dur="4000"/>
                                        <p:tgtEl>
                                          <p:spTgt spid="22539"/>
                                        </p:tgtEl>
                                        <p:attrNameLst>
                                          <p:attrName>ppt_h</p:attrName>
                                        </p:attrNameLst>
                                      </p:cBhvr>
                                      <p:tavLst>
                                        <p:tav tm="0">
                                          <p:val>
                                            <p:strVal val="ppt_h"/>
                                          </p:val>
                                        </p:tav>
                                        <p:tav tm="100000">
                                          <p:val>
                                            <p:strVal val="ppt_h"/>
                                          </p:val>
                                        </p:tav>
                                      </p:tavLst>
                                    </p:anim>
                                    <p:set>
                                      <p:cBhvr>
                                        <p:cTn id="16" dur="1" fill="hold">
                                          <p:stCondLst>
                                            <p:cond delay="3999"/>
                                          </p:stCondLst>
                                        </p:cTn>
                                        <p:tgtEl>
                                          <p:spTgt spid="22539"/>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4000"/>
                                        <p:tgtEl>
                                          <p:spTgt spid="22537"/>
                                        </p:tgtEl>
                                        <p:attrNameLst>
                                          <p:attrName>ppt_x</p:attrName>
                                        </p:attrNameLst>
                                      </p:cBhvr>
                                      <p:tavLst>
                                        <p:tav tm="0">
                                          <p:val>
                                            <p:strVal val="ppt_x"/>
                                          </p:val>
                                        </p:tav>
                                        <p:tav tm="100000">
                                          <p:val>
                                            <p:strVal val="ppt_x+ppt_w/2"/>
                                          </p:val>
                                        </p:tav>
                                      </p:tavLst>
                                    </p:anim>
                                    <p:anim calcmode="lin" valueType="num">
                                      <p:cBhvr>
                                        <p:cTn id="19" dur="4000"/>
                                        <p:tgtEl>
                                          <p:spTgt spid="22537"/>
                                        </p:tgtEl>
                                        <p:attrNameLst>
                                          <p:attrName>ppt_y</p:attrName>
                                        </p:attrNameLst>
                                      </p:cBhvr>
                                      <p:tavLst>
                                        <p:tav tm="0">
                                          <p:val>
                                            <p:strVal val="ppt_y"/>
                                          </p:val>
                                        </p:tav>
                                        <p:tav tm="100000">
                                          <p:val>
                                            <p:strVal val="ppt_y"/>
                                          </p:val>
                                        </p:tav>
                                      </p:tavLst>
                                    </p:anim>
                                    <p:anim calcmode="lin" valueType="num">
                                      <p:cBhvr>
                                        <p:cTn id="20" dur="4000"/>
                                        <p:tgtEl>
                                          <p:spTgt spid="22537"/>
                                        </p:tgtEl>
                                        <p:attrNameLst>
                                          <p:attrName>ppt_w</p:attrName>
                                        </p:attrNameLst>
                                      </p:cBhvr>
                                      <p:tavLst>
                                        <p:tav tm="0">
                                          <p:val>
                                            <p:strVal val="ppt_w"/>
                                          </p:val>
                                        </p:tav>
                                        <p:tav tm="100000">
                                          <p:val>
                                            <p:fltVal val="0"/>
                                          </p:val>
                                        </p:tav>
                                      </p:tavLst>
                                    </p:anim>
                                    <p:anim calcmode="lin" valueType="num">
                                      <p:cBhvr>
                                        <p:cTn id="21" dur="4000"/>
                                        <p:tgtEl>
                                          <p:spTgt spid="22537"/>
                                        </p:tgtEl>
                                        <p:attrNameLst>
                                          <p:attrName>ppt_h</p:attrName>
                                        </p:attrNameLst>
                                      </p:cBhvr>
                                      <p:tavLst>
                                        <p:tav tm="0">
                                          <p:val>
                                            <p:strVal val="ppt_h"/>
                                          </p:val>
                                        </p:tav>
                                        <p:tav tm="100000">
                                          <p:val>
                                            <p:strVal val="ppt_h"/>
                                          </p:val>
                                        </p:tav>
                                      </p:tavLst>
                                    </p:anim>
                                    <p:set>
                                      <p:cBhvr>
                                        <p:cTn id="22" dur="1" fill="hold">
                                          <p:stCondLst>
                                            <p:cond delay="3999"/>
                                          </p:stCondLst>
                                        </p:cTn>
                                        <p:tgtEl>
                                          <p:spTgt spid="22537"/>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4000"/>
                                        <p:tgtEl>
                                          <p:spTgt spid="22540"/>
                                        </p:tgtEl>
                                        <p:attrNameLst>
                                          <p:attrName>ppt_x</p:attrName>
                                        </p:attrNameLst>
                                      </p:cBhvr>
                                      <p:tavLst>
                                        <p:tav tm="0">
                                          <p:val>
                                            <p:strVal val="ppt_x"/>
                                          </p:val>
                                        </p:tav>
                                        <p:tav tm="100000">
                                          <p:val>
                                            <p:strVal val="ppt_x-ppt_w/2"/>
                                          </p:val>
                                        </p:tav>
                                      </p:tavLst>
                                    </p:anim>
                                    <p:anim calcmode="lin" valueType="num">
                                      <p:cBhvr>
                                        <p:cTn id="25" dur="4000"/>
                                        <p:tgtEl>
                                          <p:spTgt spid="22540"/>
                                        </p:tgtEl>
                                        <p:attrNameLst>
                                          <p:attrName>ppt_y</p:attrName>
                                        </p:attrNameLst>
                                      </p:cBhvr>
                                      <p:tavLst>
                                        <p:tav tm="0">
                                          <p:val>
                                            <p:strVal val="ppt_y"/>
                                          </p:val>
                                        </p:tav>
                                        <p:tav tm="100000">
                                          <p:val>
                                            <p:strVal val="ppt_y"/>
                                          </p:val>
                                        </p:tav>
                                      </p:tavLst>
                                    </p:anim>
                                    <p:anim calcmode="lin" valueType="num">
                                      <p:cBhvr>
                                        <p:cTn id="26" dur="4000"/>
                                        <p:tgtEl>
                                          <p:spTgt spid="22540"/>
                                        </p:tgtEl>
                                        <p:attrNameLst>
                                          <p:attrName>ppt_w</p:attrName>
                                        </p:attrNameLst>
                                      </p:cBhvr>
                                      <p:tavLst>
                                        <p:tav tm="0">
                                          <p:val>
                                            <p:strVal val="ppt_w"/>
                                          </p:val>
                                        </p:tav>
                                        <p:tav tm="100000">
                                          <p:val>
                                            <p:fltVal val="0"/>
                                          </p:val>
                                        </p:tav>
                                      </p:tavLst>
                                    </p:anim>
                                    <p:anim calcmode="lin" valueType="num">
                                      <p:cBhvr>
                                        <p:cTn id="27" dur="4000"/>
                                        <p:tgtEl>
                                          <p:spTgt spid="22540"/>
                                        </p:tgtEl>
                                        <p:attrNameLst>
                                          <p:attrName>ppt_h</p:attrName>
                                        </p:attrNameLst>
                                      </p:cBhvr>
                                      <p:tavLst>
                                        <p:tav tm="0">
                                          <p:val>
                                            <p:strVal val="ppt_h"/>
                                          </p:val>
                                        </p:tav>
                                        <p:tav tm="100000">
                                          <p:val>
                                            <p:strVal val="ppt_h"/>
                                          </p:val>
                                        </p:tav>
                                      </p:tavLst>
                                    </p:anim>
                                    <p:set>
                                      <p:cBhvr>
                                        <p:cTn id="28" dur="1" fill="hold">
                                          <p:stCondLst>
                                            <p:cond delay="3999"/>
                                          </p:stCondLst>
                                        </p:cTn>
                                        <p:tgtEl>
                                          <p:spTgt spid="22540"/>
                                        </p:tgtEl>
                                        <p:attrNameLst>
                                          <p:attrName>style.visibility</p:attrName>
                                        </p:attrNameLst>
                                      </p:cBhvr>
                                      <p:to>
                                        <p:strVal val="hidden"/>
                                      </p:to>
                                    </p:set>
                                  </p:childTnLst>
                                </p:cTn>
                              </p:par>
                              <p:par>
                                <p:cTn id="29" presetID="17" presetClass="exit" presetSubtype="8" fill="hold" grpId="0" nodeType="withEffect">
                                  <p:stCondLst>
                                    <p:cond delay="0"/>
                                  </p:stCondLst>
                                  <p:childTnLst>
                                    <p:anim calcmode="lin" valueType="num">
                                      <p:cBhvr>
                                        <p:cTn id="30" dur="4000"/>
                                        <p:tgtEl>
                                          <p:spTgt spid="22538"/>
                                        </p:tgtEl>
                                        <p:attrNameLst>
                                          <p:attrName>ppt_x</p:attrName>
                                        </p:attrNameLst>
                                      </p:cBhvr>
                                      <p:tavLst>
                                        <p:tav tm="0">
                                          <p:val>
                                            <p:strVal val="ppt_x"/>
                                          </p:val>
                                        </p:tav>
                                        <p:tav tm="100000">
                                          <p:val>
                                            <p:strVal val="ppt_x-ppt_w/2"/>
                                          </p:val>
                                        </p:tav>
                                      </p:tavLst>
                                    </p:anim>
                                    <p:anim calcmode="lin" valueType="num">
                                      <p:cBhvr>
                                        <p:cTn id="31" dur="4000"/>
                                        <p:tgtEl>
                                          <p:spTgt spid="22538"/>
                                        </p:tgtEl>
                                        <p:attrNameLst>
                                          <p:attrName>ppt_y</p:attrName>
                                        </p:attrNameLst>
                                      </p:cBhvr>
                                      <p:tavLst>
                                        <p:tav tm="0">
                                          <p:val>
                                            <p:strVal val="ppt_y"/>
                                          </p:val>
                                        </p:tav>
                                        <p:tav tm="100000">
                                          <p:val>
                                            <p:strVal val="ppt_y"/>
                                          </p:val>
                                        </p:tav>
                                      </p:tavLst>
                                    </p:anim>
                                    <p:anim calcmode="lin" valueType="num">
                                      <p:cBhvr>
                                        <p:cTn id="32" dur="4000"/>
                                        <p:tgtEl>
                                          <p:spTgt spid="22538"/>
                                        </p:tgtEl>
                                        <p:attrNameLst>
                                          <p:attrName>ppt_w</p:attrName>
                                        </p:attrNameLst>
                                      </p:cBhvr>
                                      <p:tavLst>
                                        <p:tav tm="0">
                                          <p:val>
                                            <p:strVal val="ppt_w"/>
                                          </p:val>
                                        </p:tav>
                                        <p:tav tm="100000">
                                          <p:val>
                                            <p:fltVal val="0"/>
                                          </p:val>
                                        </p:tav>
                                      </p:tavLst>
                                    </p:anim>
                                    <p:anim calcmode="lin" valueType="num">
                                      <p:cBhvr>
                                        <p:cTn id="33" dur="4000"/>
                                        <p:tgtEl>
                                          <p:spTgt spid="22538"/>
                                        </p:tgtEl>
                                        <p:attrNameLst>
                                          <p:attrName>ppt_h</p:attrName>
                                        </p:attrNameLst>
                                      </p:cBhvr>
                                      <p:tavLst>
                                        <p:tav tm="0">
                                          <p:val>
                                            <p:strVal val="ppt_h"/>
                                          </p:val>
                                        </p:tav>
                                        <p:tav tm="100000">
                                          <p:val>
                                            <p:strVal val="ppt_h"/>
                                          </p:val>
                                        </p:tav>
                                      </p:tavLst>
                                    </p:anim>
                                    <p:set>
                                      <p:cBhvr>
                                        <p:cTn id="34" dur="1" fill="hold">
                                          <p:stCondLst>
                                            <p:cond delay="3999"/>
                                          </p:stCondLst>
                                        </p:cTn>
                                        <p:tgtEl>
                                          <p:spTgt spid="22538"/>
                                        </p:tgtEl>
                                        <p:attrNameLst>
                                          <p:attrName>style.visibility</p:attrName>
                                        </p:attrNameLst>
                                      </p:cBhvr>
                                      <p:to>
                                        <p:strVal val="hidden"/>
                                      </p:to>
                                    </p:set>
                                  </p:childTnLst>
                                </p:cTn>
                              </p:par>
                              <p:par>
                                <p:cTn id="35" presetID="17" presetClass="exit" presetSubtype="8" fill="hold" grpId="0" nodeType="withEffect">
                                  <p:stCondLst>
                                    <p:cond delay="0"/>
                                  </p:stCondLst>
                                  <p:childTnLst>
                                    <p:anim calcmode="lin" valueType="num">
                                      <p:cBhvr>
                                        <p:cTn id="36" dur="4000"/>
                                        <p:tgtEl>
                                          <p:spTgt spid="22536"/>
                                        </p:tgtEl>
                                        <p:attrNameLst>
                                          <p:attrName>ppt_x</p:attrName>
                                        </p:attrNameLst>
                                      </p:cBhvr>
                                      <p:tavLst>
                                        <p:tav tm="0">
                                          <p:val>
                                            <p:strVal val="ppt_x"/>
                                          </p:val>
                                        </p:tav>
                                        <p:tav tm="100000">
                                          <p:val>
                                            <p:strVal val="ppt_x-ppt_w/2"/>
                                          </p:val>
                                        </p:tav>
                                      </p:tavLst>
                                    </p:anim>
                                    <p:anim calcmode="lin" valueType="num">
                                      <p:cBhvr>
                                        <p:cTn id="37" dur="4000"/>
                                        <p:tgtEl>
                                          <p:spTgt spid="22536"/>
                                        </p:tgtEl>
                                        <p:attrNameLst>
                                          <p:attrName>ppt_y</p:attrName>
                                        </p:attrNameLst>
                                      </p:cBhvr>
                                      <p:tavLst>
                                        <p:tav tm="0">
                                          <p:val>
                                            <p:strVal val="ppt_y"/>
                                          </p:val>
                                        </p:tav>
                                        <p:tav tm="100000">
                                          <p:val>
                                            <p:strVal val="ppt_y"/>
                                          </p:val>
                                        </p:tav>
                                      </p:tavLst>
                                    </p:anim>
                                    <p:anim calcmode="lin" valueType="num">
                                      <p:cBhvr>
                                        <p:cTn id="38" dur="4000"/>
                                        <p:tgtEl>
                                          <p:spTgt spid="22536"/>
                                        </p:tgtEl>
                                        <p:attrNameLst>
                                          <p:attrName>ppt_w</p:attrName>
                                        </p:attrNameLst>
                                      </p:cBhvr>
                                      <p:tavLst>
                                        <p:tav tm="0">
                                          <p:val>
                                            <p:strVal val="ppt_w"/>
                                          </p:val>
                                        </p:tav>
                                        <p:tav tm="100000">
                                          <p:val>
                                            <p:fltVal val="0"/>
                                          </p:val>
                                        </p:tav>
                                      </p:tavLst>
                                    </p:anim>
                                    <p:anim calcmode="lin" valueType="num">
                                      <p:cBhvr>
                                        <p:cTn id="39" dur="4000"/>
                                        <p:tgtEl>
                                          <p:spTgt spid="22536"/>
                                        </p:tgtEl>
                                        <p:attrNameLst>
                                          <p:attrName>ppt_h</p:attrName>
                                        </p:attrNameLst>
                                      </p:cBhvr>
                                      <p:tavLst>
                                        <p:tav tm="0">
                                          <p:val>
                                            <p:strVal val="ppt_h"/>
                                          </p:val>
                                        </p:tav>
                                        <p:tav tm="100000">
                                          <p:val>
                                            <p:strVal val="ppt_h"/>
                                          </p:val>
                                        </p:tav>
                                      </p:tavLst>
                                    </p:anim>
                                    <p:set>
                                      <p:cBhvr>
                                        <p:cTn id="40" dur="1" fill="hold">
                                          <p:stCondLst>
                                            <p:cond delay="3999"/>
                                          </p:stCondLst>
                                        </p:cTn>
                                        <p:tgtEl>
                                          <p:spTgt spid="22536"/>
                                        </p:tgtEl>
                                        <p:attrNameLst>
                                          <p:attrName>style.visibility</p:attrName>
                                        </p:attrNameLst>
                                      </p:cBhvr>
                                      <p:to>
                                        <p:strVal val="hidden"/>
                                      </p:to>
                                    </p:set>
                                  </p:childTnLst>
                                </p:cTn>
                              </p:par>
                              <p:par>
                                <p:cTn id="41" presetID="17" presetClass="exit" presetSubtype="1" fill="hold" grpId="0" nodeType="withEffect">
                                  <p:stCondLst>
                                    <p:cond delay="0"/>
                                  </p:stCondLst>
                                  <p:childTnLst>
                                    <p:anim calcmode="lin" valueType="num">
                                      <p:cBhvr>
                                        <p:cTn id="42" dur="4000"/>
                                        <p:tgtEl>
                                          <p:spTgt spid="22535"/>
                                        </p:tgtEl>
                                        <p:attrNameLst>
                                          <p:attrName>ppt_x</p:attrName>
                                        </p:attrNameLst>
                                      </p:cBhvr>
                                      <p:tavLst>
                                        <p:tav tm="0">
                                          <p:val>
                                            <p:strVal val="ppt_x"/>
                                          </p:val>
                                        </p:tav>
                                        <p:tav tm="100000">
                                          <p:val>
                                            <p:strVal val="ppt_x"/>
                                          </p:val>
                                        </p:tav>
                                      </p:tavLst>
                                    </p:anim>
                                    <p:anim calcmode="lin" valueType="num">
                                      <p:cBhvr>
                                        <p:cTn id="43" dur="4000"/>
                                        <p:tgtEl>
                                          <p:spTgt spid="22535"/>
                                        </p:tgtEl>
                                        <p:attrNameLst>
                                          <p:attrName>ppt_y</p:attrName>
                                        </p:attrNameLst>
                                      </p:cBhvr>
                                      <p:tavLst>
                                        <p:tav tm="0">
                                          <p:val>
                                            <p:strVal val="ppt_y"/>
                                          </p:val>
                                        </p:tav>
                                        <p:tav tm="100000">
                                          <p:val>
                                            <p:strVal val="ppt_y-ppt_h/2"/>
                                          </p:val>
                                        </p:tav>
                                      </p:tavLst>
                                    </p:anim>
                                    <p:anim calcmode="lin" valueType="num">
                                      <p:cBhvr>
                                        <p:cTn id="44" dur="4000"/>
                                        <p:tgtEl>
                                          <p:spTgt spid="22535"/>
                                        </p:tgtEl>
                                        <p:attrNameLst>
                                          <p:attrName>ppt_w</p:attrName>
                                        </p:attrNameLst>
                                      </p:cBhvr>
                                      <p:tavLst>
                                        <p:tav tm="0">
                                          <p:val>
                                            <p:strVal val="ppt_w"/>
                                          </p:val>
                                        </p:tav>
                                        <p:tav tm="100000">
                                          <p:val>
                                            <p:strVal val="ppt_w"/>
                                          </p:val>
                                        </p:tav>
                                      </p:tavLst>
                                    </p:anim>
                                    <p:anim calcmode="lin" valueType="num">
                                      <p:cBhvr>
                                        <p:cTn id="45" dur="4000"/>
                                        <p:tgtEl>
                                          <p:spTgt spid="22535"/>
                                        </p:tgtEl>
                                        <p:attrNameLst>
                                          <p:attrName>ppt_h</p:attrName>
                                        </p:attrNameLst>
                                      </p:cBhvr>
                                      <p:tavLst>
                                        <p:tav tm="0">
                                          <p:val>
                                            <p:strVal val="ppt_h"/>
                                          </p:val>
                                        </p:tav>
                                        <p:tav tm="100000">
                                          <p:val>
                                            <p:fltVal val="0"/>
                                          </p:val>
                                        </p:tav>
                                      </p:tavLst>
                                    </p:anim>
                                    <p:set>
                                      <p:cBhvr>
                                        <p:cTn id="46" dur="1" fill="hold">
                                          <p:stCondLst>
                                            <p:cond delay="3999"/>
                                          </p:stCondLst>
                                        </p:cTn>
                                        <p:tgtEl>
                                          <p:spTgt spid="22535"/>
                                        </p:tgtEl>
                                        <p:attrNameLst>
                                          <p:attrName>style.visibility</p:attrName>
                                        </p:attrNameLst>
                                      </p:cBhvr>
                                      <p:to>
                                        <p:strVal val="hidden"/>
                                      </p:to>
                                    </p:set>
                                  </p:childTnLst>
                                </p:cTn>
                              </p:par>
                              <p:par>
                                <p:cTn id="47" presetID="23" presetClass="entr" presetSubtype="288" fill="hold" nodeType="withEffect">
                                  <p:stCondLst>
                                    <p:cond delay="0"/>
                                  </p:stCondLst>
                                  <p:childTnLst>
                                    <p:set>
                                      <p:cBhvr>
                                        <p:cTn id="48" dur="1" fill="hold">
                                          <p:stCondLst>
                                            <p:cond delay="0"/>
                                          </p:stCondLst>
                                        </p:cTn>
                                        <p:tgtEl>
                                          <p:spTgt spid="15364"/>
                                        </p:tgtEl>
                                        <p:attrNameLst>
                                          <p:attrName>style.visibility</p:attrName>
                                        </p:attrNameLst>
                                      </p:cBhvr>
                                      <p:to>
                                        <p:strVal val="visible"/>
                                      </p:to>
                                    </p:set>
                                    <p:anim calcmode="lin" valueType="num">
                                      <p:cBhvr>
                                        <p:cTn id="49" dur="4000" fill="hold"/>
                                        <p:tgtEl>
                                          <p:spTgt spid="15364"/>
                                        </p:tgtEl>
                                        <p:attrNameLst>
                                          <p:attrName>ppt_w</p:attrName>
                                        </p:attrNameLst>
                                      </p:cBhvr>
                                      <p:tavLst>
                                        <p:tav tm="0">
                                          <p:val>
                                            <p:strVal val="4/3*#ppt_w"/>
                                          </p:val>
                                        </p:tav>
                                        <p:tav tm="100000">
                                          <p:val>
                                            <p:strVal val="#ppt_w"/>
                                          </p:val>
                                        </p:tav>
                                      </p:tavLst>
                                    </p:anim>
                                    <p:anim calcmode="lin" valueType="num">
                                      <p:cBhvr>
                                        <p:cTn id="50" dur="4000" fill="hold"/>
                                        <p:tgtEl>
                                          <p:spTgt spid="15364"/>
                                        </p:tgtEl>
                                        <p:attrNameLst>
                                          <p:attrName>ppt_h</p:attrName>
                                        </p:attrNameLst>
                                      </p:cBhvr>
                                      <p:tavLst>
                                        <p:tav tm="0">
                                          <p:val>
                                            <p:strVal val="4/3*#ppt_h"/>
                                          </p:val>
                                        </p:tav>
                                        <p:tav tm="100000">
                                          <p:val>
                                            <p:strVal val="#ppt_h"/>
                                          </p:val>
                                        </p:tav>
                                      </p:tavLst>
                                    </p:anim>
                                  </p:childTnLst>
                                </p:cTn>
                              </p:par>
                            </p:childTnLst>
                          </p:cTn>
                        </p:par>
                        <p:par>
                          <p:cTn id="51" fill="hold">
                            <p:stCondLst>
                              <p:cond delay="40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12"/>
                                        </p:tgtEl>
                                        <p:attrNameLst>
                                          <p:attrName>style.visibility</p:attrName>
                                        </p:attrNameLst>
                                      </p:cBhvr>
                                      <p:to>
                                        <p:strVal val="visible"/>
                                      </p:to>
                                    </p:set>
                                    <p:animEffect transition="in" filter="fade">
                                      <p:cBhvr>
                                        <p:cTn id="54" dur="1000"/>
                                        <p:tgtEl>
                                          <p:spTgt spid="12"/>
                                        </p:tgtEl>
                                      </p:cBhvr>
                                    </p:animEffect>
                                    <p:anim calcmode="lin" valueType="num">
                                      <p:cBhvr>
                                        <p:cTn id="55" dur="1000" fill="hold"/>
                                        <p:tgtEl>
                                          <p:spTgt spid="12"/>
                                        </p:tgtEl>
                                        <p:attrNameLst>
                                          <p:attrName>ppt_x</p:attrName>
                                        </p:attrNameLst>
                                      </p:cBhvr>
                                      <p:tavLst>
                                        <p:tav tm="0">
                                          <p:val>
                                            <p:strVal val="#ppt_x-.1"/>
                                          </p:val>
                                        </p:tav>
                                        <p:tav tm="100000">
                                          <p:val>
                                            <p:strVal val="#ppt_x"/>
                                          </p:val>
                                        </p:tav>
                                      </p:tavLst>
                                    </p:anim>
                                    <p:anim calcmode="lin" valueType="num">
                                      <p:cBhvr>
                                        <p:cTn id="5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5" grpId="0" animBg="1"/>
      <p:bldP spid="22536" grpId="0" animBg="1"/>
      <p:bldP spid="22537" grpId="0" animBg="1"/>
      <p:bldP spid="22538" grpId="0" animBg="1"/>
      <p:bldP spid="22539" grpId="0" animBg="1"/>
      <p:bldP spid="22540" grpId="0" animBg="1"/>
      <p:bldP spid="22541" grpId="0" animBg="1"/>
      <p:bldP spid="12"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3"/>
          <p:cNvSpPr>
            <a:spLocks noGrp="1" noChangeArrowheads="1"/>
          </p:cNvSpPr>
          <p:nvPr>
            <p:ph type="subTitle" idx="1"/>
          </p:nvPr>
        </p:nvSpPr>
        <p: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eaLnBrk="1" hangingPunct="1"/>
            <a:endParaRPr lang="es-ES" altLang="es-ES" smtClean="0">
              <a:solidFill>
                <a:srgbClr val="FFFFFF"/>
              </a:solidFill>
            </a:endParaRPr>
          </a:p>
        </p:txBody>
      </p:sp>
      <p:pic>
        <p:nvPicPr>
          <p:cNvPr id="16388" name="Picture 5" descr="1266531578nx1146k"/>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3559" name="AutoShape 7"/>
          <p:cNvSpPr>
            <a:spLocks noChangeArrowheads="1"/>
          </p:cNvSpPr>
          <p:nvPr/>
        </p:nvSpPr>
        <p:spPr bwMode="auto">
          <a:xfrm rot="5400000">
            <a:off x="1714500" y="-1714500"/>
            <a:ext cx="5715000" cy="9144000"/>
          </a:xfrm>
          <a:prstGeom prst="flowChartExtract">
            <a:avLst/>
          </a:prstGeom>
          <a:solidFill>
            <a:schemeClr val="tx2">
              <a:lumMod val="90000"/>
              <a:alpha val="65097"/>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3560" name="AutoShape 8"/>
          <p:cNvSpPr>
            <a:spLocks noChangeArrowheads="1"/>
          </p:cNvSpPr>
          <p:nvPr/>
        </p:nvSpPr>
        <p:spPr bwMode="auto">
          <a:xfrm flipH="1" flipV="1">
            <a:off x="0" y="0"/>
            <a:ext cx="9144000" cy="2857500"/>
          </a:xfrm>
          <a:prstGeom prst="rtTriangle">
            <a:avLst/>
          </a:prstGeom>
          <a:solidFill>
            <a:schemeClr val="tx2">
              <a:lumMod val="75000"/>
              <a:alpha val="6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3561" name="AutoShape 9"/>
          <p:cNvSpPr>
            <a:spLocks noChangeArrowheads="1"/>
          </p:cNvSpPr>
          <p:nvPr/>
        </p:nvSpPr>
        <p:spPr bwMode="auto">
          <a:xfrm flipH="1">
            <a:off x="0" y="2857500"/>
            <a:ext cx="9144000" cy="2857500"/>
          </a:xfrm>
          <a:prstGeom prst="rtTriangle">
            <a:avLst/>
          </a:prstGeom>
          <a:solidFill>
            <a:schemeClr val="tx2">
              <a:lumMod val="75000"/>
              <a:alpha val="6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3562" name="AutoShape 10"/>
          <p:cNvSpPr>
            <a:spLocks noChangeArrowheads="1"/>
          </p:cNvSpPr>
          <p:nvPr/>
        </p:nvSpPr>
        <p:spPr bwMode="auto">
          <a:xfrm flipH="1">
            <a:off x="0" y="3457575"/>
            <a:ext cx="9144000" cy="2257425"/>
          </a:xfrm>
          <a:prstGeom prst="rtTriangle">
            <a:avLst/>
          </a:prstGeom>
          <a:solidFill>
            <a:schemeClr val="tx2">
              <a:lumMod val="25000"/>
              <a:alpha val="6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3563" name="AutoShape 11"/>
          <p:cNvSpPr>
            <a:spLocks noChangeArrowheads="1"/>
          </p:cNvSpPr>
          <p:nvPr/>
        </p:nvSpPr>
        <p:spPr bwMode="auto">
          <a:xfrm flipH="1" flipV="1">
            <a:off x="0" y="0"/>
            <a:ext cx="9144000" cy="2041525"/>
          </a:xfrm>
          <a:prstGeom prst="rtTriangle">
            <a:avLst/>
          </a:prstGeom>
          <a:solidFill>
            <a:schemeClr val="tx2">
              <a:lumMod val="2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3564" name="AutoShape 12"/>
          <p:cNvSpPr>
            <a:spLocks noChangeArrowheads="1"/>
          </p:cNvSpPr>
          <p:nvPr/>
        </p:nvSpPr>
        <p:spPr bwMode="auto">
          <a:xfrm flipH="1">
            <a:off x="0" y="4273550"/>
            <a:ext cx="9144000" cy="1441450"/>
          </a:xfrm>
          <a:prstGeom prst="rtTriangle">
            <a:avLst/>
          </a:prstGeom>
          <a:solidFill>
            <a:schemeClr val="tx2">
              <a:lumMod val="50000"/>
              <a:alpha val="6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3565" name="AutoShape 13"/>
          <p:cNvSpPr>
            <a:spLocks noChangeArrowheads="1"/>
          </p:cNvSpPr>
          <p:nvPr/>
        </p:nvSpPr>
        <p:spPr bwMode="auto">
          <a:xfrm flipH="1" flipV="1">
            <a:off x="0" y="0"/>
            <a:ext cx="9144000" cy="1279525"/>
          </a:xfrm>
          <a:prstGeom prst="rtTriangle">
            <a:avLst/>
          </a:prstGeom>
          <a:solidFill>
            <a:schemeClr val="tx2">
              <a:lumMod val="50000"/>
              <a:alpha val="6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3566" name="AutoShape 14"/>
          <p:cNvSpPr>
            <a:spLocks noChangeArrowheads="1"/>
          </p:cNvSpPr>
          <p:nvPr/>
        </p:nvSpPr>
        <p:spPr bwMode="auto">
          <a:xfrm flipH="1" flipV="1">
            <a:off x="0" y="0"/>
            <a:ext cx="9144000" cy="571500"/>
          </a:xfrm>
          <a:prstGeom prst="rtTriangle">
            <a:avLst/>
          </a:prstGeom>
          <a:solidFill>
            <a:schemeClr val="bg2">
              <a:lumMod val="20000"/>
              <a:lumOff val="8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3567" name="AutoShape 15"/>
          <p:cNvSpPr>
            <a:spLocks noChangeArrowheads="1"/>
          </p:cNvSpPr>
          <p:nvPr/>
        </p:nvSpPr>
        <p:spPr bwMode="auto">
          <a:xfrm flipH="1">
            <a:off x="0" y="5035550"/>
            <a:ext cx="9144000" cy="679450"/>
          </a:xfrm>
          <a:prstGeom prst="rtTriangle">
            <a:avLst/>
          </a:prstGeom>
          <a:solidFill>
            <a:schemeClr val="bg2">
              <a:lumMod val="20000"/>
              <a:lumOff val="80000"/>
              <a:alpha val="6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13" name="12 CuadroTexto"/>
          <p:cNvSpPr txBox="1"/>
          <p:nvPr/>
        </p:nvSpPr>
        <p:spPr>
          <a:xfrm>
            <a:off x="467544" y="4297660"/>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los pájaros voladores destacan el quebrantahuesos, el treparriscos y el águila real. Estas especies se pueden observar en los acantilados y zonas rocosas del parque, donde aprovechan las corrientes de aire para volar y buscar alimento.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conveyor dir="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4" fill="hold" grpId="0" nodeType="withEffect">
                                  <p:stCondLst>
                                    <p:cond delay="0"/>
                                  </p:stCondLst>
                                  <p:childTnLst>
                                    <p:anim calcmode="lin" valueType="num">
                                      <p:cBhvr>
                                        <p:cTn id="6" dur="4000"/>
                                        <p:tgtEl>
                                          <p:spTgt spid="23567"/>
                                        </p:tgtEl>
                                        <p:attrNameLst>
                                          <p:attrName>ppt_x</p:attrName>
                                        </p:attrNameLst>
                                      </p:cBhvr>
                                      <p:tavLst>
                                        <p:tav tm="0">
                                          <p:val>
                                            <p:strVal val="ppt_x"/>
                                          </p:val>
                                        </p:tav>
                                        <p:tav tm="100000">
                                          <p:val>
                                            <p:strVal val="ppt_x"/>
                                          </p:val>
                                        </p:tav>
                                      </p:tavLst>
                                    </p:anim>
                                    <p:anim calcmode="lin" valueType="num">
                                      <p:cBhvr>
                                        <p:cTn id="7" dur="4000"/>
                                        <p:tgtEl>
                                          <p:spTgt spid="23567"/>
                                        </p:tgtEl>
                                        <p:attrNameLst>
                                          <p:attrName>ppt_y</p:attrName>
                                        </p:attrNameLst>
                                      </p:cBhvr>
                                      <p:tavLst>
                                        <p:tav tm="0">
                                          <p:val>
                                            <p:strVal val="ppt_y"/>
                                          </p:val>
                                        </p:tav>
                                        <p:tav tm="100000">
                                          <p:val>
                                            <p:strVal val="ppt_y+ppt_h/2"/>
                                          </p:val>
                                        </p:tav>
                                      </p:tavLst>
                                    </p:anim>
                                    <p:anim calcmode="lin" valueType="num">
                                      <p:cBhvr>
                                        <p:cTn id="8" dur="4000"/>
                                        <p:tgtEl>
                                          <p:spTgt spid="23567"/>
                                        </p:tgtEl>
                                        <p:attrNameLst>
                                          <p:attrName>ppt_w</p:attrName>
                                        </p:attrNameLst>
                                      </p:cBhvr>
                                      <p:tavLst>
                                        <p:tav tm="0">
                                          <p:val>
                                            <p:strVal val="ppt_w"/>
                                          </p:val>
                                        </p:tav>
                                        <p:tav tm="100000">
                                          <p:val>
                                            <p:strVal val="ppt_w"/>
                                          </p:val>
                                        </p:tav>
                                      </p:tavLst>
                                    </p:anim>
                                    <p:anim calcmode="lin" valueType="num">
                                      <p:cBhvr>
                                        <p:cTn id="9" dur="4000"/>
                                        <p:tgtEl>
                                          <p:spTgt spid="23567"/>
                                        </p:tgtEl>
                                        <p:attrNameLst>
                                          <p:attrName>ppt_h</p:attrName>
                                        </p:attrNameLst>
                                      </p:cBhvr>
                                      <p:tavLst>
                                        <p:tav tm="0">
                                          <p:val>
                                            <p:strVal val="ppt_h"/>
                                          </p:val>
                                        </p:tav>
                                        <p:tav tm="100000">
                                          <p:val>
                                            <p:fltVal val="0"/>
                                          </p:val>
                                        </p:tav>
                                      </p:tavLst>
                                    </p:anim>
                                    <p:set>
                                      <p:cBhvr>
                                        <p:cTn id="10" dur="1" fill="hold">
                                          <p:stCondLst>
                                            <p:cond delay="3999"/>
                                          </p:stCondLst>
                                        </p:cTn>
                                        <p:tgtEl>
                                          <p:spTgt spid="23567"/>
                                        </p:tgtEl>
                                        <p:attrNameLst>
                                          <p:attrName>style.visibility</p:attrName>
                                        </p:attrNameLst>
                                      </p:cBhvr>
                                      <p:to>
                                        <p:strVal val="hidden"/>
                                      </p:to>
                                    </p:set>
                                  </p:childTnLst>
                                </p:cTn>
                              </p:par>
                              <p:par>
                                <p:cTn id="11" presetID="17" presetClass="exit" presetSubtype="4" fill="hold" grpId="0" nodeType="withEffect">
                                  <p:stCondLst>
                                    <p:cond delay="0"/>
                                  </p:stCondLst>
                                  <p:childTnLst>
                                    <p:anim calcmode="lin" valueType="num">
                                      <p:cBhvr>
                                        <p:cTn id="12" dur="4000"/>
                                        <p:tgtEl>
                                          <p:spTgt spid="23564"/>
                                        </p:tgtEl>
                                        <p:attrNameLst>
                                          <p:attrName>ppt_x</p:attrName>
                                        </p:attrNameLst>
                                      </p:cBhvr>
                                      <p:tavLst>
                                        <p:tav tm="0">
                                          <p:val>
                                            <p:strVal val="ppt_x"/>
                                          </p:val>
                                        </p:tav>
                                        <p:tav tm="100000">
                                          <p:val>
                                            <p:strVal val="ppt_x"/>
                                          </p:val>
                                        </p:tav>
                                      </p:tavLst>
                                    </p:anim>
                                    <p:anim calcmode="lin" valueType="num">
                                      <p:cBhvr>
                                        <p:cTn id="13" dur="4000"/>
                                        <p:tgtEl>
                                          <p:spTgt spid="23564"/>
                                        </p:tgtEl>
                                        <p:attrNameLst>
                                          <p:attrName>ppt_y</p:attrName>
                                        </p:attrNameLst>
                                      </p:cBhvr>
                                      <p:tavLst>
                                        <p:tav tm="0">
                                          <p:val>
                                            <p:strVal val="ppt_y"/>
                                          </p:val>
                                        </p:tav>
                                        <p:tav tm="100000">
                                          <p:val>
                                            <p:strVal val="ppt_y+ppt_h/2"/>
                                          </p:val>
                                        </p:tav>
                                      </p:tavLst>
                                    </p:anim>
                                    <p:anim calcmode="lin" valueType="num">
                                      <p:cBhvr>
                                        <p:cTn id="14" dur="4000"/>
                                        <p:tgtEl>
                                          <p:spTgt spid="23564"/>
                                        </p:tgtEl>
                                        <p:attrNameLst>
                                          <p:attrName>ppt_w</p:attrName>
                                        </p:attrNameLst>
                                      </p:cBhvr>
                                      <p:tavLst>
                                        <p:tav tm="0">
                                          <p:val>
                                            <p:strVal val="ppt_w"/>
                                          </p:val>
                                        </p:tav>
                                        <p:tav tm="100000">
                                          <p:val>
                                            <p:strVal val="ppt_w"/>
                                          </p:val>
                                        </p:tav>
                                      </p:tavLst>
                                    </p:anim>
                                    <p:anim calcmode="lin" valueType="num">
                                      <p:cBhvr>
                                        <p:cTn id="15" dur="4000"/>
                                        <p:tgtEl>
                                          <p:spTgt spid="23564"/>
                                        </p:tgtEl>
                                        <p:attrNameLst>
                                          <p:attrName>ppt_h</p:attrName>
                                        </p:attrNameLst>
                                      </p:cBhvr>
                                      <p:tavLst>
                                        <p:tav tm="0">
                                          <p:val>
                                            <p:strVal val="ppt_h"/>
                                          </p:val>
                                        </p:tav>
                                        <p:tav tm="100000">
                                          <p:val>
                                            <p:fltVal val="0"/>
                                          </p:val>
                                        </p:tav>
                                      </p:tavLst>
                                    </p:anim>
                                    <p:set>
                                      <p:cBhvr>
                                        <p:cTn id="16" dur="1" fill="hold">
                                          <p:stCondLst>
                                            <p:cond delay="3999"/>
                                          </p:stCondLst>
                                        </p:cTn>
                                        <p:tgtEl>
                                          <p:spTgt spid="23564"/>
                                        </p:tgtEl>
                                        <p:attrNameLst>
                                          <p:attrName>style.visibility</p:attrName>
                                        </p:attrNameLst>
                                      </p:cBhvr>
                                      <p:to>
                                        <p:strVal val="hidden"/>
                                      </p:to>
                                    </p:set>
                                  </p:childTnLst>
                                </p:cTn>
                              </p:par>
                              <p:par>
                                <p:cTn id="17" presetID="17" presetClass="exit" presetSubtype="4" fill="hold" grpId="0" nodeType="withEffect">
                                  <p:stCondLst>
                                    <p:cond delay="0"/>
                                  </p:stCondLst>
                                  <p:childTnLst>
                                    <p:anim calcmode="lin" valueType="num">
                                      <p:cBhvr>
                                        <p:cTn id="18" dur="4000"/>
                                        <p:tgtEl>
                                          <p:spTgt spid="23562"/>
                                        </p:tgtEl>
                                        <p:attrNameLst>
                                          <p:attrName>ppt_x</p:attrName>
                                        </p:attrNameLst>
                                      </p:cBhvr>
                                      <p:tavLst>
                                        <p:tav tm="0">
                                          <p:val>
                                            <p:strVal val="ppt_x"/>
                                          </p:val>
                                        </p:tav>
                                        <p:tav tm="100000">
                                          <p:val>
                                            <p:strVal val="ppt_x"/>
                                          </p:val>
                                        </p:tav>
                                      </p:tavLst>
                                    </p:anim>
                                    <p:anim calcmode="lin" valueType="num">
                                      <p:cBhvr>
                                        <p:cTn id="19" dur="4000"/>
                                        <p:tgtEl>
                                          <p:spTgt spid="23562"/>
                                        </p:tgtEl>
                                        <p:attrNameLst>
                                          <p:attrName>ppt_y</p:attrName>
                                        </p:attrNameLst>
                                      </p:cBhvr>
                                      <p:tavLst>
                                        <p:tav tm="0">
                                          <p:val>
                                            <p:strVal val="ppt_y"/>
                                          </p:val>
                                        </p:tav>
                                        <p:tav tm="100000">
                                          <p:val>
                                            <p:strVal val="ppt_y+ppt_h/2"/>
                                          </p:val>
                                        </p:tav>
                                      </p:tavLst>
                                    </p:anim>
                                    <p:anim calcmode="lin" valueType="num">
                                      <p:cBhvr>
                                        <p:cTn id="20" dur="4000"/>
                                        <p:tgtEl>
                                          <p:spTgt spid="23562"/>
                                        </p:tgtEl>
                                        <p:attrNameLst>
                                          <p:attrName>ppt_w</p:attrName>
                                        </p:attrNameLst>
                                      </p:cBhvr>
                                      <p:tavLst>
                                        <p:tav tm="0">
                                          <p:val>
                                            <p:strVal val="ppt_w"/>
                                          </p:val>
                                        </p:tav>
                                        <p:tav tm="100000">
                                          <p:val>
                                            <p:strVal val="ppt_w"/>
                                          </p:val>
                                        </p:tav>
                                      </p:tavLst>
                                    </p:anim>
                                    <p:anim calcmode="lin" valueType="num">
                                      <p:cBhvr>
                                        <p:cTn id="21" dur="4000"/>
                                        <p:tgtEl>
                                          <p:spTgt spid="23562"/>
                                        </p:tgtEl>
                                        <p:attrNameLst>
                                          <p:attrName>ppt_h</p:attrName>
                                        </p:attrNameLst>
                                      </p:cBhvr>
                                      <p:tavLst>
                                        <p:tav tm="0">
                                          <p:val>
                                            <p:strVal val="ppt_h"/>
                                          </p:val>
                                        </p:tav>
                                        <p:tav tm="100000">
                                          <p:val>
                                            <p:fltVal val="0"/>
                                          </p:val>
                                        </p:tav>
                                      </p:tavLst>
                                    </p:anim>
                                    <p:set>
                                      <p:cBhvr>
                                        <p:cTn id="22" dur="1" fill="hold">
                                          <p:stCondLst>
                                            <p:cond delay="3999"/>
                                          </p:stCondLst>
                                        </p:cTn>
                                        <p:tgtEl>
                                          <p:spTgt spid="23562"/>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4000"/>
                                        <p:tgtEl>
                                          <p:spTgt spid="23561"/>
                                        </p:tgtEl>
                                        <p:attrNameLst>
                                          <p:attrName>ppt_x</p:attrName>
                                        </p:attrNameLst>
                                      </p:cBhvr>
                                      <p:tavLst>
                                        <p:tav tm="0">
                                          <p:val>
                                            <p:strVal val="ppt_x"/>
                                          </p:val>
                                        </p:tav>
                                        <p:tav tm="100000">
                                          <p:val>
                                            <p:strVal val="ppt_x"/>
                                          </p:val>
                                        </p:tav>
                                      </p:tavLst>
                                    </p:anim>
                                    <p:anim calcmode="lin" valueType="num">
                                      <p:cBhvr>
                                        <p:cTn id="25" dur="4000"/>
                                        <p:tgtEl>
                                          <p:spTgt spid="23561"/>
                                        </p:tgtEl>
                                        <p:attrNameLst>
                                          <p:attrName>ppt_y</p:attrName>
                                        </p:attrNameLst>
                                      </p:cBhvr>
                                      <p:tavLst>
                                        <p:tav tm="0">
                                          <p:val>
                                            <p:strVal val="ppt_y"/>
                                          </p:val>
                                        </p:tav>
                                        <p:tav tm="100000">
                                          <p:val>
                                            <p:strVal val="ppt_y+ppt_h/2"/>
                                          </p:val>
                                        </p:tav>
                                      </p:tavLst>
                                    </p:anim>
                                    <p:anim calcmode="lin" valueType="num">
                                      <p:cBhvr>
                                        <p:cTn id="26" dur="4000"/>
                                        <p:tgtEl>
                                          <p:spTgt spid="23561"/>
                                        </p:tgtEl>
                                        <p:attrNameLst>
                                          <p:attrName>ppt_w</p:attrName>
                                        </p:attrNameLst>
                                      </p:cBhvr>
                                      <p:tavLst>
                                        <p:tav tm="0">
                                          <p:val>
                                            <p:strVal val="ppt_w"/>
                                          </p:val>
                                        </p:tav>
                                        <p:tav tm="100000">
                                          <p:val>
                                            <p:strVal val="ppt_w"/>
                                          </p:val>
                                        </p:tav>
                                      </p:tavLst>
                                    </p:anim>
                                    <p:anim calcmode="lin" valueType="num">
                                      <p:cBhvr>
                                        <p:cTn id="27" dur="4000"/>
                                        <p:tgtEl>
                                          <p:spTgt spid="23561"/>
                                        </p:tgtEl>
                                        <p:attrNameLst>
                                          <p:attrName>ppt_h</p:attrName>
                                        </p:attrNameLst>
                                      </p:cBhvr>
                                      <p:tavLst>
                                        <p:tav tm="0">
                                          <p:val>
                                            <p:strVal val="ppt_h"/>
                                          </p:val>
                                        </p:tav>
                                        <p:tav tm="100000">
                                          <p:val>
                                            <p:fltVal val="0"/>
                                          </p:val>
                                        </p:tav>
                                      </p:tavLst>
                                    </p:anim>
                                    <p:set>
                                      <p:cBhvr>
                                        <p:cTn id="28" dur="1" fill="hold">
                                          <p:stCondLst>
                                            <p:cond delay="3999"/>
                                          </p:stCondLst>
                                        </p:cTn>
                                        <p:tgtEl>
                                          <p:spTgt spid="23561"/>
                                        </p:tgtEl>
                                        <p:attrNameLst>
                                          <p:attrName>style.visibility</p:attrName>
                                        </p:attrNameLst>
                                      </p:cBhvr>
                                      <p:to>
                                        <p:strVal val="hidden"/>
                                      </p:to>
                                    </p:set>
                                  </p:childTnLst>
                                </p:cTn>
                              </p:par>
                              <p:par>
                                <p:cTn id="29" presetID="17" presetClass="exit" presetSubtype="1" fill="hold" grpId="0" nodeType="withEffect">
                                  <p:stCondLst>
                                    <p:cond delay="0"/>
                                  </p:stCondLst>
                                  <p:childTnLst>
                                    <p:anim calcmode="lin" valueType="num">
                                      <p:cBhvr>
                                        <p:cTn id="30" dur="4000"/>
                                        <p:tgtEl>
                                          <p:spTgt spid="23566"/>
                                        </p:tgtEl>
                                        <p:attrNameLst>
                                          <p:attrName>ppt_x</p:attrName>
                                        </p:attrNameLst>
                                      </p:cBhvr>
                                      <p:tavLst>
                                        <p:tav tm="0">
                                          <p:val>
                                            <p:strVal val="ppt_x"/>
                                          </p:val>
                                        </p:tav>
                                        <p:tav tm="100000">
                                          <p:val>
                                            <p:strVal val="ppt_x"/>
                                          </p:val>
                                        </p:tav>
                                      </p:tavLst>
                                    </p:anim>
                                    <p:anim calcmode="lin" valueType="num">
                                      <p:cBhvr>
                                        <p:cTn id="31" dur="4000"/>
                                        <p:tgtEl>
                                          <p:spTgt spid="23566"/>
                                        </p:tgtEl>
                                        <p:attrNameLst>
                                          <p:attrName>ppt_y</p:attrName>
                                        </p:attrNameLst>
                                      </p:cBhvr>
                                      <p:tavLst>
                                        <p:tav tm="0">
                                          <p:val>
                                            <p:strVal val="ppt_y"/>
                                          </p:val>
                                        </p:tav>
                                        <p:tav tm="100000">
                                          <p:val>
                                            <p:strVal val="ppt_y-ppt_h/2"/>
                                          </p:val>
                                        </p:tav>
                                      </p:tavLst>
                                    </p:anim>
                                    <p:anim calcmode="lin" valueType="num">
                                      <p:cBhvr>
                                        <p:cTn id="32" dur="4000"/>
                                        <p:tgtEl>
                                          <p:spTgt spid="23566"/>
                                        </p:tgtEl>
                                        <p:attrNameLst>
                                          <p:attrName>ppt_w</p:attrName>
                                        </p:attrNameLst>
                                      </p:cBhvr>
                                      <p:tavLst>
                                        <p:tav tm="0">
                                          <p:val>
                                            <p:strVal val="ppt_w"/>
                                          </p:val>
                                        </p:tav>
                                        <p:tav tm="100000">
                                          <p:val>
                                            <p:strVal val="ppt_w"/>
                                          </p:val>
                                        </p:tav>
                                      </p:tavLst>
                                    </p:anim>
                                    <p:anim calcmode="lin" valueType="num">
                                      <p:cBhvr>
                                        <p:cTn id="33" dur="4000"/>
                                        <p:tgtEl>
                                          <p:spTgt spid="23566"/>
                                        </p:tgtEl>
                                        <p:attrNameLst>
                                          <p:attrName>ppt_h</p:attrName>
                                        </p:attrNameLst>
                                      </p:cBhvr>
                                      <p:tavLst>
                                        <p:tav tm="0">
                                          <p:val>
                                            <p:strVal val="ppt_h"/>
                                          </p:val>
                                        </p:tav>
                                        <p:tav tm="100000">
                                          <p:val>
                                            <p:fltVal val="0"/>
                                          </p:val>
                                        </p:tav>
                                      </p:tavLst>
                                    </p:anim>
                                    <p:set>
                                      <p:cBhvr>
                                        <p:cTn id="34" dur="1" fill="hold">
                                          <p:stCondLst>
                                            <p:cond delay="3999"/>
                                          </p:stCondLst>
                                        </p:cTn>
                                        <p:tgtEl>
                                          <p:spTgt spid="23566"/>
                                        </p:tgtEl>
                                        <p:attrNameLst>
                                          <p:attrName>style.visibility</p:attrName>
                                        </p:attrNameLst>
                                      </p:cBhvr>
                                      <p:to>
                                        <p:strVal val="hidden"/>
                                      </p:to>
                                    </p:set>
                                  </p:childTnLst>
                                </p:cTn>
                              </p:par>
                              <p:par>
                                <p:cTn id="35" presetID="17" presetClass="exit" presetSubtype="1" fill="hold" grpId="0" nodeType="withEffect">
                                  <p:stCondLst>
                                    <p:cond delay="0"/>
                                  </p:stCondLst>
                                  <p:childTnLst>
                                    <p:anim calcmode="lin" valueType="num">
                                      <p:cBhvr>
                                        <p:cTn id="36" dur="4000"/>
                                        <p:tgtEl>
                                          <p:spTgt spid="23565"/>
                                        </p:tgtEl>
                                        <p:attrNameLst>
                                          <p:attrName>ppt_x</p:attrName>
                                        </p:attrNameLst>
                                      </p:cBhvr>
                                      <p:tavLst>
                                        <p:tav tm="0">
                                          <p:val>
                                            <p:strVal val="ppt_x"/>
                                          </p:val>
                                        </p:tav>
                                        <p:tav tm="100000">
                                          <p:val>
                                            <p:strVal val="ppt_x"/>
                                          </p:val>
                                        </p:tav>
                                      </p:tavLst>
                                    </p:anim>
                                    <p:anim calcmode="lin" valueType="num">
                                      <p:cBhvr>
                                        <p:cTn id="37" dur="4000"/>
                                        <p:tgtEl>
                                          <p:spTgt spid="23565"/>
                                        </p:tgtEl>
                                        <p:attrNameLst>
                                          <p:attrName>ppt_y</p:attrName>
                                        </p:attrNameLst>
                                      </p:cBhvr>
                                      <p:tavLst>
                                        <p:tav tm="0">
                                          <p:val>
                                            <p:strVal val="ppt_y"/>
                                          </p:val>
                                        </p:tav>
                                        <p:tav tm="100000">
                                          <p:val>
                                            <p:strVal val="ppt_y-ppt_h/2"/>
                                          </p:val>
                                        </p:tav>
                                      </p:tavLst>
                                    </p:anim>
                                    <p:anim calcmode="lin" valueType="num">
                                      <p:cBhvr>
                                        <p:cTn id="38" dur="4000"/>
                                        <p:tgtEl>
                                          <p:spTgt spid="23565"/>
                                        </p:tgtEl>
                                        <p:attrNameLst>
                                          <p:attrName>ppt_w</p:attrName>
                                        </p:attrNameLst>
                                      </p:cBhvr>
                                      <p:tavLst>
                                        <p:tav tm="0">
                                          <p:val>
                                            <p:strVal val="ppt_w"/>
                                          </p:val>
                                        </p:tav>
                                        <p:tav tm="100000">
                                          <p:val>
                                            <p:strVal val="ppt_w"/>
                                          </p:val>
                                        </p:tav>
                                      </p:tavLst>
                                    </p:anim>
                                    <p:anim calcmode="lin" valueType="num">
                                      <p:cBhvr>
                                        <p:cTn id="39" dur="4000"/>
                                        <p:tgtEl>
                                          <p:spTgt spid="23565"/>
                                        </p:tgtEl>
                                        <p:attrNameLst>
                                          <p:attrName>ppt_h</p:attrName>
                                        </p:attrNameLst>
                                      </p:cBhvr>
                                      <p:tavLst>
                                        <p:tav tm="0">
                                          <p:val>
                                            <p:strVal val="ppt_h"/>
                                          </p:val>
                                        </p:tav>
                                        <p:tav tm="100000">
                                          <p:val>
                                            <p:fltVal val="0"/>
                                          </p:val>
                                        </p:tav>
                                      </p:tavLst>
                                    </p:anim>
                                    <p:set>
                                      <p:cBhvr>
                                        <p:cTn id="40" dur="1" fill="hold">
                                          <p:stCondLst>
                                            <p:cond delay="3999"/>
                                          </p:stCondLst>
                                        </p:cTn>
                                        <p:tgtEl>
                                          <p:spTgt spid="23565"/>
                                        </p:tgtEl>
                                        <p:attrNameLst>
                                          <p:attrName>style.visibility</p:attrName>
                                        </p:attrNameLst>
                                      </p:cBhvr>
                                      <p:to>
                                        <p:strVal val="hidden"/>
                                      </p:to>
                                    </p:set>
                                  </p:childTnLst>
                                </p:cTn>
                              </p:par>
                              <p:par>
                                <p:cTn id="41" presetID="17" presetClass="exit" presetSubtype="1" fill="hold" grpId="0" nodeType="withEffect">
                                  <p:stCondLst>
                                    <p:cond delay="0"/>
                                  </p:stCondLst>
                                  <p:childTnLst>
                                    <p:anim calcmode="lin" valueType="num">
                                      <p:cBhvr>
                                        <p:cTn id="42" dur="4000"/>
                                        <p:tgtEl>
                                          <p:spTgt spid="23563"/>
                                        </p:tgtEl>
                                        <p:attrNameLst>
                                          <p:attrName>ppt_x</p:attrName>
                                        </p:attrNameLst>
                                      </p:cBhvr>
                                      <p:tavLst>
                                        <p:tav tm="0">
                                          <p:val>
                                            <p:strVal val="ppt_x"/>
                                          </p:val>
                                        </p:tav>
                                        <p:tav tm="100000">
                                          <p:val>
                                            <p:strVal val="ppt_x"/>
                                          </p:val>
                                        </p:tav>
                                      </p:tavLst>
                                    </p:anim>
                                    <p:anim calcmode="lin" valueType="num">
                                      <p:cBhvr>
                                        <p:cTn id="43" dur="4000"/>
                                        <p:tgtEl>
                                          <p:spTgt spid="23563"/>
                                        </p:tgtEl>
                                        <p:attrNameLst>
                                          <p:attrName>ppt_y</p:attrName>
                                        </p:attrNameLst>
                                      </p:cBhvr>
                                      <p:tavLst>
                                        <p:tav tm="0">
                                          <p:val>
                                            <p:strVal val="ppt_y"/>
                                          </p:val>
                                        </p:tav>
                                        <p:tav tm="100000">
                                          <p:val>
                                            <p:strVal val="ppt_y-ppt_h/2"/>
                                          </p:val>
                                        </p:tav>
                                      </p:tavLst>
                                    </p:anim>
                                    <p:anim calcmode="lin" valueType="num">
                                      <p:cBhvr>
                                        <p:cTn id="44" dur="4000"/>
                                        <p:tgtEl>
                                          <p:spTgt spid="23563"/>
                                        </p:tgtEl>
                                        <p:attrNameLst>
                                          <p:attrName>ppt_w</p:attrName>
                                        </p:attrNameLst>
                                      </p:cBhvr>
                                      <p:tavLst>
                                        <p:tav tm="0">
                                          <p:val>
                                            <p:strVal val="ppt_w"/>
                                          </p:val>
                                        </p:tav>
                                        <p:tav tm="100000">
                                          <p:val>
                                            <p:strVal val="ppt_w"/>
                                          </p:val>
                                        </p:tav>
                                      </p:tavLst>
                                    </p:anim>
                                    <p:anim calcmode="lin" valueType="num">
                                      <p:cBhvr>
                                        <p:cTn id="45" dur="4000"/>
                                        <p:tgtEl>
                                          <p:spTgt spid="23563"/>
                                        </p:tgtEl>
                                        <p:attrNameLst>
                                          <p:attrName>ppt_h</p:attrName>
                                        </p:attrNameLst>
                                      </p:cBhvr>
                                      <p:tavLst>
                                        <p:tav tm="0">
                                          <p:val>
                                            <p:strVal val="ppt_h"/>
                                          </p:val>
                                        </p:tav>
                                        <p:tav tm="100000">
                                          <p:val>
                                            <p:fltVal val="0"/>
                                          </p:val>
                                        </p:tav>
                                      </p:tavLst>
                                    </p:anim>
                                    <p:set>
                                      <p:cBhvr>
                                        <p:cTn id="46" dur="1" fill="hold">
                                          <p:stCondLst>
                                            <p:cond delay="3999"/>
                                          </p:stCondLst>
                                        </p:cTn>
                                        <p:tgtEl>
                                          <p:spTgt spid="23563"/>
                                        </p:tgtEl>
                                        <p:attrNameLst>
                                          <p:attrName>style.visibility</p:attrName>
                                        </p:attrNameLst>
                                      </p:cBhvr>
                                      <p:to>
                                        <p:strVal val="hidden"/>
                                      </p:to>
                                    </p:set>
                                  </p:childTnLst>
                                </p:cTn>
                              </p:par>
                              <p:par>
                                <p:cTn id="47" presetID="17" presetClass="exit" presetSubtype="1" fill="hold" grpId="0" nodeType="withEffect">
                                  <p:stCondLst>
                                    <p:cond delay="0"/>
                                  </p:stCondLst>
                                  <p:childTnLst>
                                    <p:anim calcmode="lin" valueType="num">
                                      <p:cBhvr>
                                        <p:cTn id="48" dur="4000"/>
                                        <p:tgtEl>
                                          <p:spTgt spid="23560"/>
                                        </p:tgtEl>
                                        <p:attrNameLst>
                                          <p:attrName>ppt_x</p:attrName>
                                        </p:attrNameLst>
                                      </p:cBhvr>
                                      <p:tavLst>
                                        <p:tav tm="0">
                                          <p:val>
                                            <p:strVal val="ppt_x"/>
                                          </p:val>
                                        </p:tav>
                                        <p:tav tm="100000">
                                          <p:val>
                                            <p:strVal val="ppt_x"/>
                                          </p:val>
                                        </p:tav>
                                      </p:tavLst>
                                    </p:anim>
                                    <p:anim calcmode="lin" valueType="num">
                                      <p:cBhvr>
                                        <p:cTn id="49" dur="4000"/>
                                        <p:tgtEl>
                                          <p:spTgt spid="23560"/>
                                        </p:tgtEl>
                                        <p:attrNameLst>
                                          <p:attrName>ppt_y</p:attrName>
                                        </p:attrNameLst>
                                      </p:cBhvr>
                                      <p:tavLst>
                                        <p:tav tm="0">
                                          <p:val>
                                            <p:strVal val="ppt_y"/>
                                          </p:val>
                                        </p:tav>
                                        <p:tav tm="100000">
                                          <p:val>
                                            <p:strVal val="ppt_y-ppt_h/2"/>
                                          </p:val>
                                        </p:tav>
                                      </p:tavLst>
                                    </p:anim>
                                    <p:anim calcmode="lin" valueType="num">
                                      <p:cBhvr>
                                        <p:cTn id="50" dur="4000"/>
                                        <p:tgtEl>
                                          <p:spTgt spid="23560"/>
                                        </p:tgtEl>
                                        <p:attrNameLst>
                                          <p:attrName>ppt_w</p:attrName>
                                        </p:attrNameLst>
                                      </p:cBhvr>
                                      <p:tavLst>
                                        <p:tav tm="0">
                                          <p:val>
                                            <p:strVal val="ppt_w"/>
                                          </p:val>
                                        </p:tav>
                                        <p:tav tm="100000">
                                          <p:val>
                                            <p:strVal val="ppt_w"/>
                                          </p:val>
                                        </p:tav>
                                      </p:tavLst>
                                    </p:anim>
                                    <p:anim calcmode="lin" valueType="num">
                                      <p:cBhvr>
                                        <p:cTn id="51" dur="4000"/>
                                        <p:tgtEl>
                                          <p:spTgt spid="23560"/>
                                        </p:tgtEl>
                                        <p:attrNameLst>
                                          <p:attrName>ppt_h</p:attrName>
                                        </p:attrNameLst>
                                      </p:cBhvr>
                                      <p:tavLst>
                                        <p:tav tm="0">
                                          <p:val>
                                            <p:strVal val="ppt_h"/>
                                          </p:val>
                                        </p:tav>
                                        <p:tav tm="100000">
                                          <p:val>
                                            <p:fltVal val="0"/>
                                          </p:val>
                                        </p:tav>
                                      </p:tavLst>
                                    </p:anim>
                                    <p:set>
                                      <p:cBhvr>
                                        <p:cTn id="52" dur="1" fill="hold">
                                          <p:stCondLst>
                                            <p:cond delay="3999"/>
                                          </p:stCondLst>
                                        </p:cTn>
                                        <p:tgtEl>
                                          <p:spTgt spid="23560"/>
                                        </p:tgtEl>
                                        <p:attrNameLst>
                                          <p:attrName>style.visibility</p:attrName>
                                        </p:attrNameLst>
                                      </p:cBhvr>
                                      <p:to>
                                        <p:strVal val="hidden"/>
                                      </p:to>
                                    </p:set>
                                  </p:childTnLst>
                                </p:cTn>
                              </p:par>
                              <p:par>
                                <p:cTn id="53" presetID="17" presetClass="exit" presetSubtype="8" fill="hold" grpId="0" nodeType="withEffect">
                                  <p:stCondLst>
                                    <p:cond delay="0"/>
                                  </p:stCondLst>
                                  <p:childTnLst>
                                    <p:anim calcmode="lin" valueType="num">
                                      <p:cBhvr>
                                        <p:cTn id="54" dur="4000"/>
                                        <p:tgtEl>
                                          <p:spTgt spid="23559"/>
                                        </p:tgtEl>
                                        <p:attrNameLst>
                                          <p:attrName>ppt_x</p:attrName>
                                        </p:attrNameLst>
                                      </p:cBhvr>
                                      <p:tavLst>
                                        <p:tav tm="0">
                                          <p:val>
                                            <p:strVal val="ppt_x"/>
                                          </p:val>
                                        </p:tav>
                                        <p:tav tm="100000">
                                          <p:val>
                                            <p:strVal val="ppt_x-ppt_w/2"/>
                                          </p:val>
                                        </p:tav>
                                      </p:tavLst>
                                    </p:anim>
                                    <p:anim calcmode="lin" valueType="num">
                                      <p:cBhvr>
                                        <p:cTn id="55" dur="4000"/>
                                        <p:tgtEl>
                                          <p:spTgt spid="23559"/>
                                        </p:tgtEl>
                                        <p:attrNameLst>
                                          <p:attrName>ppt_y</p:attrName>
                                        </p:attrNameLst>
                                      </p:cBhvr>
                                      <p:tavLst>
                                        <p:tav tm="0">
                                          <p:val>
                                            <p:strVal val="ppt_y"/>
                                          </p:val>
                                        </p:tav>
                                        <p:tav tm="100000">
                                          <p:val>
                                            <p:strVal val="ppt_y"/>
                                          </p:val>
                                        </p:tav>
                                      </p:tavLst>
                                    </p:anim>
                                    <p:anim calcmode="lin" valueType="num">
                                      <p:cBhvr>
                                        <p:cTn id="56" dur="4000"/>
                                        <p:tgtEl>
                                          <p:spTgt spid="23559"/>
                                        </p:tgtEl>
                                        <p:attrNameLst>
                                          <p:attrName>ppt_w</p:attrName>
                                        </p:attrNameLst>
                                      </p:cBhvr>
                                      <p:tavLst>
                                        <p:tav tm="0">
                                          <p:val>
                                            <p:strVal val="ppt_w"/>
                                          </p:val>
                                        </p:tav>
                                        <p:tav tm="100000">
                                          <p:val>
                                            <p:fltVal val="0"/>
                                          </p:val>
                                        </p:tav>
                                      </p:tavLst>
                                    </p:anim>
                                    <p:anim calcmode="lin" valueType="num">
                                      <p:cBhvr>
                                        <p:cTn id="57" dur="4000"/>
                                        <p:tgtEl>
                                          <p:spTgt spid="23559"/>
                                        </p:tgtEl>
                                        <p:attrNameLst>
                                          <p:attrName>ppt_h</p:attrName>
                                        </p:attrNameLst>
                                      </p:cBhvr>
                                      <p:tavLst>
                                        <p:tav tm="0">
                                          <p:val>
                                            <p:strVal val="ppt_h"/>
                                          </p:val>
                                        </p:tav>
                                        <p:tav tm="100000">
                                          <p:val>
                                            <p:strVal val="ppt_h"/>
                                          </p:val>
                                        </p:tav>
                                      </p:tavLst>
                                    </p:anim>
                                    <p:set>
                                      <p:cBhvr>
                                        <p:cTn id="58" dur="1" fill="hold">
                                          <p:stCondLst>
                                            <p:cond delay="3999"/>
                                          </p:stCondLst>
                                        </p:cTn>
                                        <p:tgtEl>
                                          <p:spTgt spid="23559"/>
                                        </p:tgtEl>
                                        <p:attrNameLst>
                                          <p:attrName>style.visibility</p:attrName>
                                        </p:attrNameLst>
                                      </p:cBhvr>
                                      <p:to>
                                        <p:strVal val="hidden"/>
                                      </p:to>
                                    </p:set>
                                  </p:childTnLst>
                                </p:cTn>
                              </p:par>
                              <p:par>
                                <p:cTn id="59" presetID="7" presetClass="entr" presetSubtype="2" fill="hold" nodeType="withEffect">
                                  <p:stCondLst>
                                    <p:cond delay="0"/>
                                  </p:stCondLst>
                                  <p:childTnLst>
                                    <p:set>
                                      <p:cBhvr>
                                        <p:cTn id="60" dur="1" fill="hold">
                                          <p:stCondLst>
                                            <p:cond delay="0"/>
                                          </p:stCondLst>
                                        </p:cTn>
                                        <p:tgtEl>
                                          <p:spTgt spid="16388"/>
                                        </p:tgtEl>
                                        <p:attrNameLst>
                                          <p:attrName>style.visibility</p:attrName>
                                        </p:attrNameLst>
                                      </p:cBhvr>
                                      <p:to>
                                        <p:strVal val="visible"/>
                                      </p:to>
                                    </p:set>
                                    <p:anim calcmode="lin" valueType="num">
                                      <p:cBhvr additive="base">
                                        <p:cTn id="61" dur="4000" fill="hold"/>
                                        <p:tgtEl>
                                          <p:spTgt spid="16388"/>
                                        </p:tgtEl>
                                        <p:attrNameLst>
                                          <p:attrName>ppt_x</p:attrName>
                                        </p:attrNameLst>
                                      </p:cBhvr>
                                      <p:tavLst>
                                        <p:tav tm="0">
                                          <p:val>
                                            <p:strVal val="1+#ppt_w/2"/>
                                          </p:val>
                                        </p:tav>
                                        <p:tav tm="100000">
                                          <p:val>
                                            <p:strVal val="#ppt_x"/>
                                          </p:val>
                                        </p:tav>
                                      </p:tavLst>
                                    </p:anim>
                                    <p:anim calcmode="lin" valueType="num">
                                      <p:cBhvr additive="base">
                                        <p:cTn id="62" dur="4000" fill="hold"/>
                                        <p:tgtEl>
                                          <p:spTgt spid="16388"/>
                                        </p:tgtEl>
                                        <p:attrNameLst>
                                          <p:attrName>ppt_y</p:attrName>
                                        </p:attrNameLst>
                                      </p:cBhvr>
                                      <p:tavLst>
                                        <p:tav tm="0">
                                          <p:val>
                                            <p:strVal val="#ppt_y"/>
                                          </p:val>
                                        </p:tav>
                                        <p:tav tm="100000">
                                          <p:val>
                                            <p:strVal val="#ppt_y"/>
                                          </p:val>
                                        </p:tav>
                                      </p:tavLst>
                                    </p:anim>
                                  </p:childTnLst>
                                </p:cTn>
                              </p:par>
                              <p:par>
                                <p:cTn id="63" presetID="16" presetClass="entr" presetSubtype="42" fill="hold" nodeType="withEffect">
                                  <p:stCondLst>
                                    <p:cond delay="0"/>
                                  </p:stCondLst>
                                  <p:childTnLst>
                                    <p:set>
                                      <p:cBhvr>
                                        <p:cTn id="64" dur="1" fill="hold">
                                          <p:stCondLst>
                                            <p:cond delay="0"/>
                                          </p:stCondLst>
                                        </p:cTn>
                                        <p:tgtEl>
                                          <p:spTgt spid="16388"/>
                                        </p:tgtEl>
                                        <p:attrNameLst>
                                          <p:attrName>style.visibility</p:attrName>
                                        </p:attrNameLst>
                                      </p:cBhvr>
                                      <p:to>
                                        <p:strVal val="visible"/>
                                      </p:to>
                                    </p:set>
                                    <p:animEffect transition="in" filter="barn(outHorizontal)">
                                      <p:cBhvr>
                                        <p:cTn id="65" dur="4000"/>
                                        <p:tgtEl>
                                          <p:spTgt spid="16388"/>
                                        </p:tgtEl>
                                      </p:cBhvr>
                                    </p:animEffect>
                                  </p:childTnLst>
                                </p:cTn>
                              </p:par>
                            </p:childTnLst>
                          </p:cTn>
                        </p:par>
                        <p:par>
                          <p:cTn id="66" fill="hold">
                            <p:stCondLst>
                              <p:cond delay="4000"/>
                            </p:stCondLst>
                            <p:childTnLst>
                              <p:par>
                                <p:cTn id="67" presetID="40" presetClass="entr" presetSubtype="0" fill="hold" grpId="0" nodeType="afterEffect">
                                  <p:stCondLst>
                                    <p:cond delay="0"/>
                                  </p:stCondLst>
                                  <p:iterate type="lt">
                                    <p:tmPct val="10000"/>
                                  </p:iterate>
                                  <p:childTnLst>
                                    <p:set>
                                      <p:cBhvr>
                                        <p:cTn id="68" dur="1" fill="hold">
                                          <p:stCondLst>
                                            <p:cond delay="0"/>
                                          </p:stCondLst>
                                        </p:cTn>
                                        <p:tgtEl>
                                          <p:spTgt spid="13"/>
                                        </p:tgtEl>
                                        <p:attrNameLst>
                                          <p:attrName>style.visibility</p:attrName>
                                        </p:attrNameLst>
                                      </p:cBhvr>
                                      <p:to>
                                        <p:strVal val="visible"/>
                                      </p:to>
                                    </p:set>
                                    <p:animEffect transition="in" filter="fade">
                                      <p:cBhvr>
                                        <p:cTn id="69" dur="1000"/>
                                        <p:tgtEl>
                                          <p:spTgt spid="13"/>
                                        </p:tgtEl>
                                      </p:cBhvr>
                                    </p:animEffect>
                                    <p:anim calcmode="lin" valueType="num">
                                      <p:cBhvr>
                                        <p:cTn id="70" dur="1000" fill="hold"/>
                                        <p:tgtEl>
                                          <p:spTgt spid="13"/>
                                        </p:tgtEl>
                                        <p:attrNameLst>
                                          <p:attrName>ppt_x</p:attrName>
                                        </p:attrNameLst>
                                      </p:cBhvr>
                                      <p:tavLst>
                                        <p:tav tm="0">
                                          <p:val>
                                            <p:strVal val="#ppt_x-.1"/>
                                          </p:val>
                                        </p:tav>
                                        <p:tav tm="100000">
                                          <p:val>
                                            <p:strVal val="#ppt_x"/>
                                          </p:val>
                                        </p:tav>
                                      </p:tavLst>
                                    </p:anim>
                                    <p:anim calcmode="lin" valueType="num">
                                      <p:cBhvr>
                                        <p:cTn id="71"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9" grpId="0" animBg="1"/>
      <p:bldP spid="23560" grpId="0" animBg="1"/>
      <p:bldP spid="23561" grpId="0" animBg="1"/>
      <p:bldP spid="23562" grpId="0" animBg="1"/>
      <p:bldP spid="23563" grpId="0" animBg="1"/>
      <p:bldP spid="23564" grpId="0" animBg="1"/>
      <p:bldP spid="23565" grpId="0" animBg="1"/>
      <p:bldP spid="23566" grpId="0" animBg="1"/>
      <p:bldP spid="23567" grpId="0" animBg="1"/>
      <p:bldP spid="13"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168_rihanna1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accent2">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251520" y="265212"/>
            <a:ext cx="8640960" cy="5184576"/>
          </a:xfrm>
          <a:prstGeom prst="rect">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539552" y="625252"/>
            <a:ext cx="8064896" cy="4536504"/>
          </a:xfrm>
          <a:prstGeom prst="rect">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CuadroTexto"/>
          <p:cNvSpPr txBox="1"/>
          <p:nvPr/>
        </p:nvSpPr>
        <p:spPr>
          <a:xfrm>
            <a:off x="251520" y="4081636"/>
            <a:ext cx="871296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1982, al Parque Nacional de </a:t>
            </a:r>
            <a:r>
              <a:rPr lang="es-ES" i="1" dirty="0" err="1" smtClean="0">
                <a:effectLst>
                  <a:glow rad="101600">
                    <a:srgbClr val="C00000">
                      <a:alpha val="60000"/>
                    </a:srgbClr>
                  </a:glow>
                  <a:outerShdw blurRad="38100" dist="38100" dir="2700000" algn="tl">
                    <a:srgbClr val="000000">
                      <a:alpha val="43137"/>
                    </a:srgbClr>
                  </a:outerShdw>
                </a:effectLst>
              </a:rPr>
              <a:t>Ordesa</a:t>
            </a:r>
            <a:r>
              <a:rPr lang="es-ES" i="1" dirty="0" smtClean="0">
                <a:effectLst>
                  <a:glow rad="101600">
                    <a:srgbClr val="C00000">
                      <a:alpha val="60000"/>
                    </a:srgbClr>
                  </a:glow>
                  <a:outerShdw blurRad="38100" dist="38100" dir="2700000" algn="tl">
                    <a:srgbClr val="000000">
                      <a:alpha val="43137"/>
                    </a:srgbClr>
                  </a:outerShdw>
                </a:effectLst>
              </a:rPr>
              <a:t>, se incorporan el Cañón de </a:t>
            </a:r>
            <a:r>
              <a:rPr lang="es-ES" i="1" dirty="0" err="1" smtClean="0">
                <a:effectLst>
                  <a:glow rad="101600">
                    <a:srgbClr val="C00000">
                      <a:alpha val="60000"/>
                    </a:srgbClr>
                  </a:glow>
                  <a:outerShdw blurRad="38100" dist="38100" dir="2700000" algn="tl">
                    <a:srgbClr val="000000">
                      <a:alpha val="43137"/>
                    </a:srgbClr>
                  </a:outerShdw>
                </a:effectLst>
              </a:rPr>
              <a:t>Añisclo</a:t>
            </a:r>
            <a:r>
              <a:rPr lang="es-ES" i="1" dirty="0" smtClean="0">
                <a:effectLst>
                  <a:glow rad="101600">
                    <a:srgbClr val="C00000">
                      <a:alpha val="60000"/>
                    </a:srgbClr>
                  </a:glow>
                  <a:outerShdw blurRad="38100" dist="38100" dir="2700000" algn="tl">
                    <a:srgbClr val="000000">
                      <a:alpha val="43137"/>
                    </a:srgbClr>
                  </a:outerShdw>
                </a:effectLst>
              </a:rPr>
              <a:t>, la Garganta de </a:t>
            </a:r>
            <a:r>
              <a:rPr lang="es-ES" i="1" dirty="0" err="1" smtClean="0">
                <a:effectLst>
                  <a:glow rad="101600">
                    <a:srgbClr val="C00000">
                      <a:alpha val="60000"/>
                    </a:srgbClr>
                  </a:glow>
                  <a:outerShdw blurRad="38100" dist="38100" dir="2700000" algn="tl">
                    <a:srgbClr val="000000">
                      <a:alpha val="43137"/>
                    </a:srgbClr>
                  </a:outerShdw>
                </a:effectLst>
              </a:rPr>
              <a:t>Escuaín</a:t>
            </a:r>
            <a:r>
              <a:rPr lang="es-ES" i="1" dirty="0" smtClean="0">
                <a:effectLst>
                  <a:glow rad="101600">
                    <a:srgbClr val="C00000">
                      <a:alpha val="60000"/>
                    </a:srgbClr>
                  </a:glow>
                  <a:outerShdw blurRad="38100" dist="38100" dir="2700000" algn="tl">
                    <a:srgbClr val="000000">
                      <a:alpha val="43137"/>
                    </a:srgbClr>
                  </a:outerShdw>
                </a:effectLst>
              </a:rPr>
              <a:t>, el valle de </a:t>
            </a:r>
            <a:r>
              <a:rPr lang="es-ES" i="1" dirty="0" err="1" smtClean="0">
                <a:effectLst>
                  <a:glow rad="101600">
                    <a:srgbClr val="C00000">
                      <a:alpha val="60000"/>
                    </a:srgbClr>
                  </a:glow>
                  <a:outerShdw blurRad="38100" dist="38100" dir="2700000" algn="tl">
                    <a:srgbClr val="000000">
                      <a:alpha val="43137"/>
                    </a:srgbClr>
                  </a:outerShdw>
                </a:effectLst>
              </a:rPr>
              <a:t>Pineta</a:t>
            </a:r>
            <a:r>
              <a:rPr lang="es-ES" i="1" dirty="0" smtClean="0">
                <a:effectLst>
                  <a:glow rad="101600">
                    <a:srgbClr val="C00000">
                      <a:alpha val="60000"/>
                    </a:srgbClr>
                  </a:glow>
                  <a:outerShdw blurRad="38100" dist="38100" dir="2700000" algn="tl">
                    <a:srgbClr val="000000">
                      <a:alpha val="43137"/>
                    </a:srgbClr>
                  </a:outerShdw>
                </a:effectLst>
              </a:rPr>
              <a:t> y el macizo de Monte Perdido. El hoy llamado Parque Nacional de </a:t>
            </a:r>
            <a:r>
              <a:rPr lang="es-ES" i="1" dirty="0" err="1" smtClean="0">
                <a:effectLst>
                  <a:glow rad="101600">
                    <a:srgbClr val="C00000">
                      <a:alpha val="60000"/>
                    </a:srgbClr>
                  </a:glow>
                  <a:outerShdw blurRad="38100" dist="38100" dir="2700000" algn="tl">
                    <a:srgbClr val="000000">
                      <a:alpha val="43137"/>
                    </a:srgbClr>
                  </a:outerShdw>
                </a:effectLst>
              </a:rPr>
              <a:t>Ordesa</a:t>
            </a:r>
            <a:r>
              <a:rPr lang="es-ES" i="1" dirty="0" smtClean="0">
                <a:effectLst>
                  <a:glow rad="101600">
                    <a:srgbClr val="C00000">
                      <a:alpha val="60000"/>
                    </a:srgbClr>
                  </a:glow>
                  <a:outerShdw blurRad="38100" dist="38100" dir="2700000" algn="tl">
                    <a:srgbClr val="000000">
                      <a:alpha val="43137"/>
                    </a:srgbClr>
                  </a:outerShdw>
                </a:effectLst>
              </a:rPr>
              <a:t> y Monte Perdido se encuentra en la comarca aragonesa de </a:t>
            </a:r>
            <a:r>
              <a:rPr lang="es-ES" i="1" dirty="0" err="1" smtClean="0">
                <a:effectLst>
                  <a:glow rad="101600">
                    <a:srgbClr val="C00000">
                      <a:alpha val="60000"/>
                    </a:srgbClr>
                  </a:glow>
                  <a:outerShdw blurRad="38100" dist="38100" dir="2700000" algn="tl">
                    <a:srgbClr val="000000">
                      <a:alpha val="43137"/>
                    </a:srgbClr>
                  </a:outerShdw>
                </a:effectLst>
              </a:rPr>
              <a:t>Sobrarbe</a:t>
            </a:r>
            <a:r>
              <a:rPr lang="es-ES" i="1" dirty="0" smtClean="0">
                <a:effectLst>
                  <a:glow rad="101600">
                    <a:srgbClr val="C00000">
                      <a:alpha val="60000"/>
                    </a:srgbClr>
                  </a:glow>
                  <a:outerShdw blurRad="38100" dist="38100" dir="2700000" algn="tl">
                    <a:srgbClr val="000000">
                      <a:alpha val="43137"/>
                    </a:srgbClr>
                  </a:outerShdw>
                </a:effectLst>
              </a:rPr>
              <a:t> (Huesca), integra en su área de protección a los municipios de </a:t>
            </a:r>
            <a:r>
              <a:rPr lang="es-ES" i="1" dirty="0" err="1" smtClean="0">
                <a:effectLst>
                  <a:glow rad="101600">
                    <a:srgbClr val="C00000">
                      <a:alpha val="60000"/>
                    </a:srgbClr>
                  </a:glow>
                  <a:outerShdw blurRad="38100" dist="38100" dir="2700000" algn="tl">
                    <a:srgbClr val="000000">
                      <a:alpha val="43137"/>
                    </a:srgbClr>
                  </a:outerShdw>
                </a:effectLst>
              </a:rPr>
              <a:t>Torla-Ordesa</a:t>
            </a:r>
            <a:r>
              <a:rPr lang="es-ES" i="1" dirty="0" smtClean="0">
                <a:effectLst>
                  <a:glow rad="101600">
                    <a:srgbClr val="C00000">
                      <a:alpha val="60000"/>
                    </a:srgbClr>
                  </a:glow>
                  <a:outerShdw blurRad="38100" dist="38100" dir="2700000" algn="tl">
                    <a:srgbClr val="000000">
                      <a:alpha val="43137"/>
                    </a:srgbClr>
                  </a:outerShdw>
                </a:effectLst>
              </a:rPr>
              <a:t>, Broto, </a:t>
            </a:r>
            <a:r>
              <a:rPr lang="es-ES" i="1" dirty="0" err="1" smtClean="0">
                <a:effectLst>
                  <a:glow rad="101600">
                    <a:srgbClr val="C00000">
                      <a:alpha val="60000"/>
                    </a:srgbClr>
                  </a:glow>
                  <a:outerShdw blurRad="38100" dist="38100" dir="2700000" algn="tl">
                    <a:srgbClr val="000000">
                      <a:alpha val="43137"/>
                    </a:srgbClr>
                  </a:outerShdw>
                </a:effectLst>
              </a:rPr>
              <a:t>Fanlo</a:t>
            </a:r>
            <a:r>
              <a:rPr lang="es-ES" i="1" dirty="0" smtClean="0">
                <a:effectLst>
                  <a:glow rad="101600">
                    <a:srgbClr val="C00000">
                      <a:alpha val="60000"/>
                    </a:srgbClr>
                  </a:glow>
                  <a:outerShdw blurRad="38100" dist="38100" dir="2700000" algn="tl">
                    <a:srgbClr val="000000">
                      <a:alpha val="43137"/>
                    </a:srgbClr>
                  </a:outerShdw>
                </a:effectLst>
              </a:rPr>
              <a:t>, Puértolas, Tella-Sin y Bielsa.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4000">
        <p14:conveyor dir="r"/>
      </p:transition>
    </mc:Choice>
    <mc:Fallback>
      <p:transition spd="slow" advTm="4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4000"/>
                                        <p:tgtEl>
                                          <p:spTgt spid="9"/>
                                        </p:tgtEl>
                                      </p:cBhvr>
                                    </p:animEffect>
                                    <p:set>
                                      <p:cBhvr>
                                        <p:cTn id="13" dur="1" fill="hold">
                                          <p:stCondLst>
                                            <p:cond delay="3999"/>
                                          </p:stCondLst>
                                        </p:cTn>
                                        <p:tgtEl>
                                          <p:spTgt spid="9"/>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fltVal val="0"/>
                                          </p:val>
                                        </p:tav>
                                        <p:tav tm="100000">
                                          <p:val>
                                            <p:strVal val="#ppt_w"/>
                                          </p:val>
                                        </p:tav>
                                      </p:tavLst>
                                    </p:anim>
                                    <p:anim calcmode="lin" valueType="num">
                                      <p:cBhvr>
                                        <p:cTn id="17" dur="4000" fill="hold"/>
                                        <p:tgtEl>
                                          <p:spTgt spid="4"/>
                                        </p:tgtEl>
                                        <p:attrNameLst>
                                          <p:attrName>ppt_h</p:attrName>
                                        </p:attrNameLst>
                                      </p:cBhvr>
                                      <p:tavLst>
                                        <p:tav tm="0">
                                          <p:val>
                                            <p:fltVal val="0"/>
                                          </p:val>
                                        </p:tav>
                                        <p:tav tm="100000">
                                          <p:val>
                                            <p:strVal val="#ppt_h"/>
                                          </p:val>
                                        </p:tav>
                                      </p:tavLst>
                                    </p:anim>
                                  </p:childTnLst>
                                </p:cTn>
                              </p:par>
                              <p:par>
                                <p:cTn id="18" presetID="5"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heckerboard(down)">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692275" y="0"/>
            <a:ext cx="5975350" cy="769938"/>
          </a:xfrm>
          <a:prstGeom prst="rect">
            <a:avLst/>
          </a:prstGeom>
        </p:spPr>
        <p:txBody>
          <a:bodyPr wrap="none" fromWordArt="1">
            <a:prstTxWarp prst="textDeflateTop">
              <a:avLst>
                <a:gd name="adj" fmla="val 34713"/>
              </a:avLst>
            </a:prstTxWarp>
            <a:scene3d>
              <a:camera prst="perspectiveAbove"/>
              <a:lightRig rig="legacyHarsh3" dir="t"/>
            </a:scene3d>
            <a:sp3d extrusionH="430200" prstMaterial="legacyMatte">
              <a:bevelT w="38100" h="38100" prst="angle"/>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763713" y="912813"/>
            <a:ext cx="5543550" cy="793750"/>
          </a:xfrm>
          <a:prstGeom prst="rect">
            <a:avLst/>
          </a:prstGeom>
        </p:spPr>
        <p:txBody>
          <a:bodyPr wrap="none" fromWordArt="1">
            <a:prstTxWarp prst="textDeflateBottom">
              <a:avLst>
                <a:gd name="adj" fmla="val 71190"/>
              </a:avLst>
            </a:prstTxWarp>
            <a:scene3d>
              <a:camera prst="perspectiveAbove"/>
              <a:lightRig rig="legacyNormal3" dir="t"/>
            </a:scene3d>
            <a:sp3d extrusionH="887400" prstMaterial="legacyMatte">
              <a:bevelT w="38100" h="38100" prst="angle"/>
              <a:extrusionClr>
                <a:srgbClr val="939676"/>
              </a:extrusionClr>
            </a:sp3d>
          </a:bodyPr>
          <a:lstStyle/>
          <a:p>
            <a:pPr algn="ct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4" name="WordArt 6"/>
          <p:cNvSpPr>
            <a:spLocks noChangeArrowheads="1" noChangeShapeType="1" noTextEdit="1"/>
          </p:cNvSpPr>
          <p:nvPr/>
        </p:nvSpPr>
        <p:spPr bwMode="auto">
          <a:xfrm>
            <a:off x="827584" y="3721596"/>
            <a:ext cx="6120679" cy="720080"/>
          </a:xfrm>
          <a:prstGeom prst="rect">
            <a:avLst/>
          </a:prstGeom>
        </p:spPr>
        <p:txBody>
          <a:bodyPr wrap="none" fromWordArt="1">
            <a:prstTxWarp prst="textCanDown">
              <a:avLst>
                <a:gd name="adj" fmla="val 8818"/>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Romance ( Michael </a:t>
            </a:r>
            <a:r>
              <a:rPr lang="es-ES" sz="3600" kern="10" dirty="0" err="1" smtClean="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Lucarelli</a:t>
            </a:r>
            <a:r>
              <a:rPr lang="es-ES" sz="3600" kern="10" dirty="0" smtClean="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 </a:t>
            </a:r>
            <a:endParaRPr lang="es-ES" sz="3600" kern="10" dirty="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endParaRPr>
          </a:p>
        </p:txBody>
      </p:sp>
      <p:sp>
        <p:nvSpPr>
          <p:cNvPr id="78855" name="WordArt 7"/>
          <p:cNvSpPr>
            <a:spLocks noChangeArrowheads="1" noChangeShapeType="1" noTextEdit="1"/>
          </p:cNvSpPr>
          <p:nvPr/>
        </p:nvSpPr>
        <p:spPr bwMode="auto">
          <a:xfrm>
            <a:off x="683568" y="4657700"/>
            <a:ext cx="6768752" cy="72072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El Mundo de la Guitarra Española ( Anónimo )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endParaRPr>
          </a:p>
        </p:txBody>
      </p:sp>
      <p:sp>
        <p:nvSpPr>
          <p:cNvPr id="82954" name="WordArt 10"/>
          <p:cNvSpPr>
            <a:spLocks noChangeArrowheads="1" noChangeShapeType="1" noTextEdit="1"/>
          </p:cNvSpPr>
          <p:nvPr/>
        </p:nvSpPr>
        <p:spPr bwMode="auto">
          <a:xfrm>
            <a:off x="899592" y="2713484"/>
            <a:ext cx="5688631" cy="75723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Dark</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Gipsy</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 Al Marconi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8" name="WordArt 5"/>
          <p:cNvSpPr>
            <a:spLocks noChangeArrowheads="1" noChangeShapeType="1" noTextEdit="1"/>
          </p:cNvSpPr>
          <p:nvPr/>
        </p:nvSpPr>
        <p:spPr bwMode="auto">
          <a:xfrm>
            <a:off x="1043608" y="1993404"/>
            <a:ext cx="5544616" cy="688975"/>
          </a:xfrm>
          <a:prstGeom prst="rect">
            <a:avLst/>
          </a:prstGeom>
        </p:spPr>
        <p:txBody>
          <a:bodyPr wrap="none" fromWordArt="1">
            <a:prstTxWarp prst="textWave2">
              <a:avLst>
                <a:gd name="adj1" fmla="val 208"/>
                <a:gd name="adj2" fmla="val 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effectLst>
                <a:latin typeface="High Tower Text"/>
              </a:rPr>
              <a:t> </a:t>
            </a: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Love</a:t>
            </a:r>
            <a:r>
              <a:rPr lang="es-ES" sz="3600" kern="10" dirty="0" smtClean="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Story</a:t>
            </a:r>
            <a:r>
              <a:rPr lang="es-ES" sz="3600" kern="10" dirty="0" smtClean="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 ( Al Marconi ) </a:t>
            </a:r>
            <a:endPar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350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19" presetClass="entr" presetSubtype="10" fill="hold" grpId="0"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grpId="1"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nodeType="afterGroup">
                            <p:stCondLst>
                              <p:cond delay="4500"/>
                            </p:stCondLst>
                            <p:childTnLst>
                              <p:par>
                                <p:cTn id="19" presetID="23" presetClass="entr" presetSubtype="16" fill="hold" grpId="0" nodeType="afterEffect">
                                  <p:stCondLst>
                                    <p:cond delay="50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childTnLst>
                                </p:cTn>
                              </p:par>
                            </p:childTnLst>
                          </p:cTn>
                        </p:par>
                        <p:par>
                          <p:cTn id="23" fill="hold" nodeType="afterGroup">
                            <p:stCondLst>
                              <p:cond delay="7000"/>
                            </p:stCondLst>
                            <p:childTnLst>
                              <p:par>
                                <p:cTn id="24" presetID="17" presetClass="entr" presetSubtype="10" fill="hold" grpId="0" nodeType="afterEffect">
                                  <p:stCondLst>
                                    <p:cond delay="500"/>
                                  </p:stCondLst>
                                  <p:childTnLst>
                                    <p:set>
                                      <p:cBhvr>
                                        <p:cTn id="25" dur="1" fill="hold">
                                          <p:stCondLst>
                                            <p:cond delay="0"/>
                                          </p:stCondLst>
                                        </p:cTn>
                                        <p:tgtEl>
                                          <p:spTgt spid="82954"/>
                                        </p:tgtEl>
                                        <p:attrNameLst>
                                          <p:attrName>style.visibility</p:attrName>
                                        </p:attrNameLst>
                                      </p:cBhvr>
                                      <p:to>
                                        <p:strVal val="visible"/>
                                      </p:to>
                                    </p:set>
                                    <p:anim calcmode="lin" valueType="num">
                                      <p:cBhvr>
                                        <p:cTn id="26" dur="2000" fill="hold"/>
                                        <p:tgtEl>
                                          <p:spTgt spid="82954"/>
                                        </p:tgtEl>
                                        <p:attrNameLst>
                                          <p:attrName>ppt_w</p:attrName>
                                        </p:attrNameLst>
                                      </p:cBhvr>
                                      <p:tavLst>
                                        <p:tav tm="0">
                                          <p:val>
                                            <p:fltVal val="0"/>
                                          </p:val>
                                        </p:tav>
                                        <p:tav tm="100000">
                                          <p:val>
                                            <p:strVal val="#ppt_w"/>
                                          </p:val>
                                        </p:tav>
                                      </p:tavLst>
                                    </p:anim>
                                    <p:anim calcmode="lin" valueType="num">
                                      <p:cBhvr>
                                        <p:cTn id="27" dur="2000" fill="hold"/>
                                        <p:tgtEl>
                                          <p:spTgt spid="82954"/>
                                        </p:tgtEl>
                                        <p:attrNameLst>
                                          <p:attrName>ppt_h</p:attrName>
                                        </p:attrNameLst>
                                      </p:cBhvr>
                                      <p:tavLst>
                                        <p:tav tm="0">
                                          <p:val>
                                            <p:strVal val="#ppt_h"/>
                                          </p:val>
                                        </p:tav>
                                        <p:tav tm="100000">
                                          <p:val>
                                            <p:strVal val="#ppt_h"/>
                                          </p:val>
                                        </p:tav>
                                      </p:tavLst>
                                    </p:anim>
                                  </p:childTnLst>
                                </p:cTn>
                              </p:par>
                            </p:childTnLst>
                          </p:cTn>
                        </p:par>
                        <p:par>
                          <p:cTn id="28" fill="hold" nodeType="afterGroup">
                            <p:stCondLst>
                              <p:cond delay="9500"/>
                            </p:stCondLst>
                            <p:childTnLst>
                              <p:par>
                                <p:cTn id="29" presetID="42" presetClass="entr" presetSubtype="0" fill="hold" grpId="0" nodeType="afterEffect">
                                  <p:stCondLst>
                                    <p:cond delay="500"/>
                                  </p:stCondLst>
                                  <p:childTnLst>
                                    <p:set>
                                      <p:cBhvr>
                                        <p:cTn id="30" dur="1" fill="hold">
                                          <p:stCondLst>
                                            <p:cond delay="0"/>
                                          </p:stCondLst>
                                        </p:cTn>
                                        <p:tgtEl>
                                          <p:spTgt spid="78854"/>
                                        </p:tgtEl>
                                        <p:attrNameLst>
                                          <p:attrName>style.visibility</p:attrName>
                                        </p:attrNameLst>
                                      </p:cBhvr>
                                      <p:to>
                                        <p:strVal val="visible"/>
                                      </p:to>
                                    </p:set>
                                    <p:animEffect transition="in" filter="fade">
                                      <p:cBhvr>
                                        <p:cTn id="31" dur="2000"/>
                                        <p:tgtEl>
                                          <p:spTgt spid="78854"/>
                                        </p:tgtEl>
                                      </p:cBhvr>
                                    </p:animEffect>
                                    <p:anim calcmode="lin" valueType="num">
                                      <p:cBhvr>
                                        <p:cTn id="32" dur="2000" fill="hold"/>
                                        <p:tgtEl>
                                          <p:spTgt spid="78854"/>
                                        </p:tgtEl>
                                        <p:attrNameLst>
                                          <p:attrName>ppt_x</p:attrName>
                                        </p:attrNameLst>
                                      </p:cBhvr>
                                      <p:tavLst>
                                        <p:tav tm="0">
                                          <p:val>
                                            <p:strVal val="#ppt_x"/>
                                          </p:val>
                                        </p:tav>
                                        <p:tav tm="100000">
                                          <p:val>
                                            <p:strVal val="#ppt_x"/>
                                          </p:val>
                                        </p:tav>
                                      </p:tavLst>
                                    </p:anim>
                                    <p:anim calcmode="lin" valueType="num">
                                      <p:cBhvr>
                                        <p:cTn id="33" dur="2000" fill="hold"/>
                                        <p:tgtEl>
                                          <p:spTgt spid="78854"/>
                                        </p:tgtEl>
                                        <p:attrNameLst>
                                          <p:attrName>ppt_y</p:attrName>
                                        </p:attrNameLst>
                                      </p:cBhvr>
                                      <p:tavLst>
                                        <p:tav tm="0">
                                          <p:val>
                                            <p:strVal val="#ppt_y+.1"/>
                                          </p:val>
                                        </p:tav>
                                        <p:tav tm="100000">
                                          <p:val>
                                            <p:strVal val="#ppt_y"/>
                                          </p:val>
                                        </p:tav>
                                      </p:tavLst>
                                    </p:anim>
                                  </p:childTnLst>
                                </p:cTn>
                              </p:par>
                            </p:childTnLst>
                          </p:cTn>
                        </p:par>
                        <p:par>
                          <p:cTn id="34" fill="hold" nodeType="afterGroup">
                            <p:stCondLst>
                              <p:cond delay="12000"/>
                            </p:stCondLst>
                            <p:childTnLst>
                              <p:par>
                                <p:cTn id="35" presetID="23" presetClass="entr" presetSubtype="16" fill="hold" grpId="0" nodeType="afterEffect">
                                  <p:stCondLst>
                                    <p:cond delay="500"/>
                                  </p:stCondLst>
                                  <p:childTnLst>
                                    <p:set>
                                      <p:cBhvr>
                                        <p:cTn id="36" dur="1" fill="hold">
                                          <p:stCondLst>
                                            <p:cond delay="0"/>
                                          </p:stCondLst>
                                        </p:cTn>
                                        <p:tgtEl>
                                          <p:spTgt spid="78855"/>
                                        </p:tgtEl>
                                        <p:attrNameLst>
                                          <p:attrName>style.visibility</p:attrName>
                                        </p:attrNameLst>
                                      </p:cBhvr>
                                      <p:to>
                                        <p:strVal val="visible"/>
                                      </p:to>
                                    </p:set>
                                    <p:anim calcmode="lin" valueType="num">
                                      <p:cBhvr>
                                        <p:cTn id="37" dur="2000" fill="hold"/>
                                        <p:tgtEl>
                                          <p:spTgt spid="78855"/>
                                        </p:tgtEl>
                                        <p:attrNameLst>
                                          <p:attrName>ppt_w</p:attrName>
                                        </p:attrNameLst>
                                      </p:cBhvr>
                                      <p:tavLst>
                                        <p:tav tm="0">
                                          <p:val>
                                            <p:fltVal val="0"/>
                                          </p:val>
                                        </p:tav>
                                        <p:tav tm="100000">
                                          <p:val>
                                            <p:strVal val="#ppt_w"/>
                                          </p:val>
                                        </p:tav>
                                      </p:tavLst>
                                    </p:anim>
                                    <p:anim calcmode="lin" valueType="num">
                                      <p:cBhvr>
                                        <p:cTn id="38" dur="2000" fill="hold"/>
                                        <p:tgtEl>
                                          <p:spTgt spid="7885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animBg="1"/>
      <p:bldP spid="78851" grpId="0" animBg="1"/>
      <p:bldP spid="78851" grpId="1" animBg="1"/>
      <p:bldP spid="78854" grpId="0" animBg="1"/>
      <p:bldP spid="78855" grpId="0" animBg="1"/>
      <p:bldP spid="82954" grpId="0" animBg="1"/>
      <p:bldP spid="8"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585661114"/>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5966</TotalTime>
  <Words>2620</Words>
  <Application>Microsoft Office PowerPoint</Application>
  <PresentationFormat>Presentación en pantalla (16:10)</PresentationFormat>
  <Paragraphs>76</Paragraphs>
  <Slides>59</Slides>
  <Notes>3</Notes>
  <HiddenSlides>0</HiddenSlides>
  <MMClips>0</MMClips>
  <ScaleCrop>false</ScaleCrop>
  <HeadingPairs>
    <vt:vector size="6" baseType="variant">
      <vt:variant>
        <vt:lpstr>Fuentes usadas</vt:lpstr>
      </vt:variant>
      <vt:variant>
        <vt:i4>10</vt:i4>
      </vt:variant>
      <vt:variant>
        <vt:lpstr>Tema</vt:lpstr>
      </vt:variant>
      <vt:variant>
        <vt:i4>3</vt:i4>
      </vt:variant>
      <vt:variant>
        <vt:lpstr>Títulos de diapositiva</vt:lpstr>
      </vt:variant>
      <vt:variant>
        <vt:i4>59</vt:i4>
      </vt:variant>
    </vt:vector>
  </HeadingPairs>
  <TitlesOfParts>
    <vt:vector size="72" baseType="lpstr">
      <vt:lpstr>Arial</vt:lpstr>
      <vt:lpstr>Arial Black</vt:lpstr>
      <vt:lpstr>Calibri</vt:lpstr>
      <vt:lpstr>Calibri Light</vt:lpstr>
      <vt:lpstr>Harrington</vt:lpstr>
      <vt:lpstr>High Tower Text</vt:lpstr>
      <vt:lpstr>Kristen ITC</vt:lpstr>
      <vt:lpstr>Lucida Bright</vt:lpstr>
      <vt:lpstr>Times New Roman</vt:lpstr>
      <vt:lpstr>Wingdings</vt:lpstr>
      <vt:lpstr>Tema de Office</vt:lpstr>
      <vt:lpstr>1_Tema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512</cp:revision>
  <dcterms:created xsi:type="dcterms:W3CDTF">2013-04-14T10:17:05Z</dcterms:created>
  <dcterms:modified xsi:type="dcterms:W3CDTF">2024-10-15T11:31:31Z</dcterms:modified>
</cp:coreProperties>
</file>