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Default Extension="wav" ContentType="audio/x-wav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4" r:id="rId61"/>
    <p:sldId id="315" r:id="rId62"/>
    <p:sldId id="316" r:id="rId63"/>
    <p:sldId id="317" r:id="rId64"/>
    <p:sldId id="318" r:id="rId65"/>
    <p:sldId id="319" r:id="rId66"/>
    <p:sldId id="320" r:id="rId67"/>
    <p:sldId id="321" r:id="rId68"/>
    <p:sldId id="322" r:id="rId69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BcCsD1ID8zMC1KNJD8NZMA==" hashData="wdzSfanAXuT3lw46sC1FOBdbnNo="/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78" autoAdjust="0"/>
    <p:restoredTop sz="94660"/>
  </p:normalViewPr>
  <p:slideViewPr>
    <p:cSldViewPr snapToGrid="0">
      <p:cViewPr varScale="1">
        <p:scale>
          <a:sx n="38" d="100"/>
          <a:sy n="38" d="100"/>
        </p:scale>
        <p:origin x="-108" y="-16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78830-91E0-421C-8EB9-1B52FFE9D4F4}" type="datetimeFigureOut">
              <a:rPr lang="es-CO" smtClean="0"/>
              <a:pPr/>
              <a:t>24/09/2016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B6437-38BB-4D58-8FB4-046C74DEB73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6690740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78830-91E0-421C-8EB9-1B52FFE9D4F4}" type="datetimeFigureOut">
              <a:rPr lang="es-CO" smtClean="0"/>
              <a:pPr/>
              <a:t>24/09/2016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B6437-38BB-4D58-8FB4-046C74DEB73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5013084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78830-91E0-421C-8EB9-1B52FFE9D4F4}" type="datetimeFigureOut">
              <a:rPr lang="es-CO" smtClean="0"/>
              <a:pPr/>
              <a:t>24/09/2016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B6437-38BB-4D58-8FB4-046C74DEB73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6988291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78830-91E0-421C-8EB9-1B52FFE9D4F4}" type="datetimeFigureOut">
              <a:rPr lang="es-CO" smtClean="0"/>
              <a:pPr/>
              <a:t>24/09/2016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B6437-38BB-4D58-8FB4-046C74DEB73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2776118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78830-91E0-421C-8EB9-1B52FFE9D4F4}" type="datetimeFigureOut">
              <a:rPr lang="es-CO" smtClean="0"/>
              <a:pPr/>
              <a:t>24/09/2016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B6437-38BB-4D58-8FB4-046C74DEB73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20610431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78830-91E0-421C-8EB9-1B52FFE9D4F4}" type="datetimeFigureOut">
              <a:rPr lang="es-CO" smtClean="0"/>
              <a:pPr/>
              <a:t>24/09/2016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B6437-38BB-4D58-8FB4-046C74DEB73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5685595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78830-91E0-421C-8EB9-1B52FFE9D4F4}" type="datetimeFigureOut">
              <a:rPr lang="es-CO" smtClean="0"/>
              <a:pPr/>
              <a:t>24/09/2016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B6437-38BB-4D58-8FB4-046C74DEB73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7599094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78830-91E0-421C-8EB9-1B52FFE9D4F4}" type="datetimeFigureOut">
              <a:rPr lang="es-CO" smtClean="0"/>
              <a:pPr/>
              <a:t>24/09/2016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B6437-38BB-4D58-8FB4-046C74DEB73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588958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78830-91E0-421C-8EB9-1B52FFE9D4F4}" type="datetimeFigureOut">
              <a:rPr lang="es-CO" smtClean="0"/>
              <a:pPr/>
              <a:t>24/09/2016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B6437-38BB-4D58-8FB4-046C74DEB73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41732371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78830-91E0-421C-8EB9-1B52FFE9D4F4}" type="datetimeFigureOut">
              <a:rPr lang="es-CO" smtClean="0"/>
              <a:pPr/>
              <a:t>24/09/2016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B6437-38BB-4D58-8FB4-046C74DEB73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8227938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778830-91E0-421C-8EB9-1B52FFE9D4F4}" type="datetimeFigureOut">
              <a:rPr lang="es-CO" smtClean="0"/>
              <a:pPr/>
              <a:t>24/09/2016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CB6437-38BB-4D58-8FB4-046C74DEB73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13818047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30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_tradn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_tradn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778830-91E0-421C-8EB9-1B52FFE9D4F4}" type="datetimeFigureOut">
              <a:rPr lang="es-CO" smtClean="0"/>
              <a:pPr/>
              <a:t>24/09/2016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CB6437-38BB-4D58-8FB4-046C74DEB73B}" type="slidenum">
              <a:rPr lang="es-CO" smtClean="0"/>
              <a:pPr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28927079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_trad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audio" Target="../media/media1.wav"/><Relationship Id="rId5" Type="http://schemas.openxmlformats.org/officeDocument/2006/relationships/image" Target="../media/image2.png"/><Relationship Id="rId4" Type="http://schemas.microsoft.com/office/2007/relationships/media" Target="../media/media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9.png"/><Relationship Id="rId10" Type="http://schemas.openxmlformats.org/officeDocument/2006/relationships/image" Target="../media/image7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0634" y="0"/>
            <a:ext cx="12031366" cy="6858000"/>
          </a:xfrm>
          <a:prstGeom prst="rect">
            <a:avLst/>
          </a:prstGeom>
        </p:spPr>
      </p:pic>
      <p:sp>
        <p:nvSpPr>
          <p:cNvPr id="2" name="Rectángulo 1"/>
          <p:cNvSpPr/>
          <p:nvPr/>
        </p:nvSpPr>
        <p:spPr>
          <a:xfrm>
            <a:off x="1553622" y="659066"/>
            <a:ext cx="9245390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b="1" i="1" dirty="0"/>
              <a:t>El Parque Nacional de </a:t>
            </a:r>
            <a:r>
              <a:rPr lang="es-CO" b="1" i="1" dirty="0" err="1"/>
              <a:t>Ordesa</a:t>
            </a:r>
            <a:r>
              <a:rPr lang="es-CO" b="1" i="1" dirty="0"/>
              <a:t> y Monte </a:t>
            </a:r>
            <a:r>
              <a:rPr lang="es-CO" b="1" i="1" dirty="0" smtClean="0"/>
              <a:t>Perdido, </a:t>
            </a:r>
            <a:r>
              <a:rPr lang="es-CO" i="1" dirty="0"/>
              <a:t>constituye una unidad geográfica de primer orden. Domina su orografía el imponente Monte Perdido, 3.355 </a:t>
            </a:r>
            <a:r>
              <a:rPr lang="es-CO" i="1" dirty="0" smtClean="0"/>
              <a:t>m, </a:t>
            </a:r>
            <a:r>
              <a:rPr lang="es-CO" i="1" dirty="0"/>
              <a:t>siendo el mayor macizo montañoso calcáreo de Europa Occidental, con las cimas de los Tres </a:t>
            </a:r>
            <a:r>
              <a:rPr lang="es-CO" i="1" dirty="0" err="1"/>
              <a:t>Sorores</a:t>
            </a:r>
            <a:r>
              <a:rPr lang="es-CO" i="1" dirty="0"/>
              <a:t> o </a:t>
            </a:r>
            <a:r>
              <a:rPr lang="es-CO" i="1" dirty="0" err="1"/>
              <a:t>Treserols</a:t>
            </a:r>
            <a:r>
              <a:rPr lang="es-CO" i="1" dirty="0"/>
              <a:t>: Monte Perdido, Cilindro y Pico de </a:t>
            </a:r>
            <a:r>
              <a:rPr lang="es-CO" i="1" dirty="0" err="1"/>
              <a:t>Añisclo</a:t>
            </a:r>
            <a:r>
              <a:rPr lang="es-CO" i="1" dirty="0"/>
              <a:t> </a:t>
            </a:r>
            <a:r>
              <a:rPr lang="es-CO" i="1" dirty="0" err="1" smtClean="0"/>
              <a:t>Soum</a:t>
            </a:r>
            <a:r>
              <a:rPr lang="es-CO" i="1" dirty="0" smtClean="0"/>
              <a:t> </a:t>
            </a:r>
            <a:r>
              <a:rPr lang="es-CO" i="1" dirty="0"/>
              <a:t>de </a:t>
            </a:r>
            <a:r>
              <a:rPr lang="es-CO" i="1" dirty="0" err="1" smtClean="0"/>
              <a:t>Ramond</a:t>
            </a:r>
            <a:r>
              <a:rPr lang="es-CO" i="1" dirty="0" smtClean="0"/>
              <a:t>, </a:t>
            </a:r>
            <a:r>
              <a:rPr lang="es-CO" i="1" dirty="0"/>
              <a:t>desde donde derivan a modo de brazos los valles de </a:t>
            </a:r>
            <a:r>
              <a:rPr lang="es-CO" i="1" dirty="0" err="1"/>
              <a:t>Ordesa</a:t>
            </a:r>
            <a:r>
              <a:rPr lang="es-CO" i="1" dirty="0"/>
              <a:t>, </a:t>
            </a:r>
            <a:r>
              <a:rPr lang="es-CO" i="1" dirty="0" err="1"/>
              <a:t>Añisclo</a:t>
            </a:r>
            <a:r>
              <a:rPr lang="es-CO" i="1" dirty="0"/>
              <a:t>, </a:t>
            </a:r>
            <a:r>
              <a:rPr lang="es-CO" i="1" dirty="0" err="1"/>
              <a:t>Escuaín</a:t>
            </a:r>
            <a:r>
              <a:rPr lang="es-CO" i="1" dirty="0"/>
              <a:t> y </a:t>
            </a:r>
            <a:r>
              <a:rPr lang="es-CO" i="1" dirty="0" err="1"/>
              <a:t>Pineta</a:t>
            </a:r>
            <a:r>
              <a:rPr lang="es-CO" i="1" dirty="0"/>
              <a:t>, cincelados por las aguas respectivas de los ríos </a:t>
            </a:r>
            <a:r>
              <a:rPr lang="es-CO" i="1" dirty="0" err="1"/>
              <a:t>Arazas</a:t>
            </a:r>
            <a:r>
              <a:rPr lang="es-CO" i="1" dirty="0"/>
              <a:t>, </a:t>
            </a:r>
            <a:r>
              <a:rPr lang="es-CO" i="1" dirty="0" err="1"/>
              <a:t>Bellós</a:t>
            </a:r>
            <a:r>
              <a:rPr lang="es-CO" i="1" dirty="0"/>
              <a:t>, Yaga y Cinca.</a:t>
            </a:r>
          </a:p>
          <a:p>
            <a:r>
              <a:rPr lang="es-CO" i="1" dirty="0" smtClean="0"/>
              <a:t>El </a:t>
            </a:r>
            <a:r>
              <a:rPr lang="es-CO" i="1" dirty="0"/>
              <a:t>paisaje muestra grandes contrastes. En las zonas altas predomina la aridez extrema de los desiertos kársticos, donde el agua de lluvia y deshielo se filtra bajo el suelo a través de grietas y sumideros. Y en los valles, el agua está siempre presente saltando en forma de cascadas y barrancos cubiertos por una vegetación exuberante. </a:t>
            </a:r>
            <a:r>
              <a:rPr lang="es-CO" i="1" dirty="0" err="1" smtClean="0"/>
              <a:t>Ordesa</a:t>
            </a:r>
            <a:r>
              <a:rPr lang="es-CO" i="1" dirty="0" smtClean="0"/>
              <a:t> </a:t>
            </a:r>
            <a:r>
              <a:rPr lang="es-CO" i="1" dirty="0"/>
              <a:t>y Monte Perdido podría ser definido como un gran jardín botánico de montaña. A las madreselvas, coronas de rey u orejas de oso, endémicas de la montaña pirenaica, les acompañan prímulas, gencianas, lirios, siemprevivas, saxífragas, potentillas y </a:t>
            </a:r>
            <a:r>
              <a:rPr lang="es-CO" i="1" dirty="0" err="1"/>
              <a:t>merenderas</a:t>
            </a:r>
            <a:r>
              <a:rPr lang="es-CO" i="1" dirty="0" smtClean="0"/>
              <a:t>. Entre </a:t>
            </a:r>
            <a:r>
              <a:rPr lang="es-CO" i="1" dirty="0"/>
              <a:t>la fauna destacamos al quebrantahuesos, que se reparte el dominio aéreo con el águila real, entre otras rapaces. El gorrión alpino, el acentor alpino y el </a:t>
            </a:r>
            <a:r>
              <a:rPr lang="es-CO" i="1" dirty="0" err="1"/>
              <a:t>lagópodo</a:t>
            </a:r>
            <a:r>
              <a:rPr lang="es-CO" i="1" dirty="0"/>
              <a:t> alpino, son las más intrépidas de las aves, ocupando las zonas más elevadas y extremas. En el suelo, se prodiga el endémico tritón de los Pirineos o el desmán y la rana pirenaica. Las marmotas y los sarrios sorprenderán al caminante con sus repentinas apariciones.</a:t>
            </a:r>
          </a:p>
        </p:txBody>
      </p:sp>
      <p:sp>
        <p:nvSpPr>
          <p:cNvPr id="3" name="CuadroTexto 2"/>
          <p:cNvSpPr txBox="1"/>
          <p:nvPr/>
        </p:nvSpPr>
        <p:spPr>
          <a:xfrm>
            <a:off x="9161584" y="5680105"/>
            <a:ext cx="211015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000" b="1" i="1" dirty="0" smtClean="0"/>
              <a:t>Creó: Jeremías</a:t>
            </a:r>
          </a:p>
          <a:p>
            <a:pPr algn="ctr"/>
            <a:r>
              <a:rPr lang="es-CO" sz="1000" b="1" i="1" dirty="0" smtClean="0"/>
              <a:t>Para: mis </a:t>
            </a:r>
            <a:r>
              <a:rPr lang="es-CO" sz="1000" b="1" i="1" dirty="0" err="1" smtClean="0"/>
              <a:t>pps</a:t>
            </a:r>
            <a:endParaRPr lang="es-CO" sz="1000" b="1" i="1" dirty="0" smtClean="0"/>
          </a:p>
          <a:p>
            <a:pPr algn="ctr"/>
            <a:r>
              <a:rPr lang="es-CO" sz="1000" b="1" i="1" dirty="0" smtClean="0"/>
              <a:t>Música: Cielito Lindo- Instrumental  </a:t>
            </a:r>
            <a:endParaRPr lang="es-CO" sz="1000" b="1" i="1" dirty="0"/>
          </a:p>
        </p:txBody>
      </p:sp>
      <p:pic>
        <p:nvPicPr>
          <p:cNvPr id="4" name="Cielito_Lindo_Instrumental_ (1)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5791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051056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58503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81573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071713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34154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56937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72126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50788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08904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60665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546230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22271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09267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302964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65038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56199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94051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349237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0572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5859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Llamada de nube 2"/>
          <p:cNvSpPr/>
          <p:nvPr/>
        </p:nvSpPr>
        <p:spPr>
          <a:xfrm>
            <a:off x="1685363" y="824753"/>
            <a:ext cx="1326778" cy="376518"/>
          </a:xfrm>
          <a:prstGeom prst="cloudCallout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</p:spTree>
    <p:extLst>
      <p:ext uri="{BB962C8B-B14F-4D97-AF65-F5344CB8AC3E}">
        <p14:creationId xmlns:p14="http://schemas.microsoft.com/office/powerpoint/2010/main" xmlns="" val="3629153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9370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735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96729895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5640847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0943261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5531311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9477556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1196659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8341691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8077106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9876150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9601624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6056451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31368125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46025177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7600683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01288352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8080442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4155163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2526097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22185608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424282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4494896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2701870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67460211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8539919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79114086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6466664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21376280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92872336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30810429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03788421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8595583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04803443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59372474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01203704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60620407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5001739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40610090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01244399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85376349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64542804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40315866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93052632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11344896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3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</TotalTime>
  <Words>315</Words>
  <Application>Microsoft Office PowerPoint</Application>
  <PresentationFormat>Personalizado</PresentationFormat>
  <Paragraphs>7</Paragraphs>
  <Slides>67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67</vt:i4>
      </vt:variant>
    </vt:vector>
  </HeadingPairs>
  <TitlesOfParts>
    <vt:vector size="6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jeremías candelo valencia</dc:creator>
  <cp:lastModifiedBy>Margarita</cp:lastModifiedBy>
  <cp:revision>10</cp:revision>
  <dcterms:created xsi:type="dcterms:W3CDTF">2016-07-30T03:07:51Z</dcterms:created>
  <dcterms:modified xsi:type="dcterms:W3CDTF">2016-09-23T22:36:35Z</dcterms:modified>
</cp:coreProperties>
</file>