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7" r:id="rId7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oDBj6sIPZ5htn7hlD/HIQ==" hashData="bNXKXgNp/9YHEgJo7ZIz2CvhdDw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>
      <p:cViewPr varScale="1">
        <p:scale>
          <a:sx n="38" d="100"/>
          <a:sy n="38" d="100"/>
        </p:scale>
        <p:origin x="-108" y="-16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D83E6-37D1-49C1-92BE-244422457BC3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4521B-2531-41E8-BF68-E2568C61D7D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23350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D83E6-37D1-49C1-92BE-244422457BC3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4521B-2531-41E8-BF68-E2568C61D7D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22478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D83E6-37D1-49C1-92BE-244422457BC3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4521B-2531-41E8-BF68-E2568C61D7D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13889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D83E6-37D1-49C1-92BE-244422457BC3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4521B-2531-41E8-BF68-E2568C61D7D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25019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D83E6-37D1-49C1-92BE-244422457BC3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4521B-2531-41E8-BF68-E2568C61D7D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5364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D83E6-37D1-49C1-92BE-244422457BC3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4521B-2531-41E8-BF68-E2568C61D7D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22677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D83E6-37D1-49C1-92BE-244422457BC3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4521B-2531-41E8-BF68-E2568C61D7D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67690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D83E6-37D1-49C1-92BE-244422457BC3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4521B-2531-41E8-BF68-E2568C61D7D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61807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D83E6-37D1-49C1-92BE-244422457BC3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4521B-2531-41E8-BF68-E2568C61D7D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09301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D83E6-37D1-49C1-92BE-244422457BC3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4521B-2531-41E8-BF68-E2568C61D7D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12547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D83E6-37D1-49C1-92BE-244422457BC3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4521B-2531-41E8-BF68-E2568C61D7D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760568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D83E6-37D1-49C1-92BE-244422457BC3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C4521B-2531-41E8-BF68-E2568C61D7D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38662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3.png"/><Relationship Id="rId10" Type="http://schemas.openxmlformats.org/officeDocument/2006/relationships/image" Target="../media/image7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319875" y="1004216"/>
            <a:ext cx="955225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/>
              <a:t>El Parque Nacional de </a:t>
            </a:r>
            <a:r>
              <a:rPr lang="es-CO" b="1" i="1" dirty="0" err="1"/>
              <a:t>Ordesa</a:t>
            </a:r>
            <a:r>
              <a:rPr lang="es-CO" b="1" i="1" dirty="0"/>
              <a:t> y Monte </a:t>
            </a:r>
            <a:r>
              <a:rPr lang="es-CO" b="1" i="1" dirty="0" smtClean="0"/>
              <a:t>Perdido, </a:t>
            </a:r>
            <a:r>
              <a:rPr lang="es-CO" i="1" dirty="0"/>
              <a:t>constituye una unidad geográfica de primer orden. Domina su orografía el imponente Monte Perdido, 3.355 </a:t>
            </a:r>
            <a:r>
              <a:rPr lang="es-CO" i="1" dirty="0" smtClean="0"/>
              <a:t>m, </a:t>
            </a:r>
            <a:r>
              <a:rPr lang="es-CO" i="1" dirty="0"/>
              <a:t>siendo el mayor macizo montañoso calcáreo de Europa Occidental, con las cimas de los Tres </a:t>
            </a:r>
            <a:r>
              <a:rPr lang="es-CO" i="1" dirty="0" err="1"/>
              <a:t>Sorores</a:t>
            </a:r>
            <a:r>
              <a:rPr lang="es-CO" i="1" dirty="0"/>
              <a:t> o </a:t>
            </a:r>
            <a:r>
              <a:rPr lang="es-CO" i="1" dirty="0" err="1"/>
              <a:t>Treserols</a:t>
            </a:r>
            <a:r>
              <a:rPr lang="es-CO" i="1" dirty="0"/>
              <a:t>: Monte Perdido, Cilindro y Pico de </a:t>
            </a:r>
            <a:r>
              <a:rPr lang="es-CO" i="1" dirty="0" err="1"/>
              <a:t>Añisclo</a:t>
            </a:r>
            <a:r>
              <a:rPr lang="es-CO" i="1" dirty="0"/>
              <a:t> </a:t>
            </a:r>
            <a:r>
              <a:rPr lang="es-CO" i="1" dirty="0" err="1" smtClean="0"/>
              <a:t>Soum</a:t>
            </a:r>
            <a:r>
              <a:rPr lang="es-CO" i="1" dirty="0" smtClean="0"/>
              <a:t> </a:t>
            </a:r>
            <a:r>
              <a:rPr lang="es-CO" i="1" dirty="0"/>
              <a:t>de </a:t>
            </a:r>
            <a:r>
              <a:rPr lang="es-CO" i="1" dirty="0" err="1" smtClean="0"/>
              <a:t>Ramond</a:t>
            </a:r>
            <a:r>
              <a:rPr lang="es-CO" i="1" dirty="0" smtClean="0"/>
              <a:t>, </a:t>
            </a:r>
            <a:r>
              <a:rPr lang="es-CO" i="1" dirty="0"/>
              <a:t>desde donde derivan a modo de brazos los valles de </a:t>
            </a:r>
            <a:r>
              <a:rPr lang="es-CO" i="1" dirty="0" err="1"/>
              <a:t>Ordesa</a:t>
            </a:r>
            <a:r>
              <a:rPr lang="es-CO" i="1" dirty="0"/>
              <a:t>, </a:t>
            </a:r>
            <a:r>
              <a:rPr lang="es-CO" i="1" dirty="0" err="1"/>
              <a:t>Añisclo</a:t>
            </a:r>
            <a:r>
              <a:rPr lang="es-CO" i="1" dirty="0"/>
              <a:t>, </a:t>
            </a:r>
            <a:r>
              <a:rPr lang="es-CO" i="1" dirty="0" err="1"/>
              <a:t>Escuaín</a:t>
            </a:r>
            <a:r>
              <a:rPr lang="es-CO" i="1" dirty="0"/>
              <a:t> y </a:t>
            </a:r>
            <a:r>
              <a:rPr lang="es-CO" i="1" dirty="0" err="1"/>
              <a:t>Pineta</a:t>
            </a:r>
            <a:r>
              <a:rPr lang="es-CO" i="1" dirty="0"/>
              <a:t>, cincelados por las aguas respectivas de los ríos </a:t>
            </a:r>
            <a:r>
              <a:rPr lang="es-CO" i="1" dirty="0" err="1"/>
              <a:t>Arazas</a:t>
            </a:r>
            <a:r>
              <a:rPr lang="es-CO" i="1" dirty="0"/>
              <a:t>, </a:t>
            </a:r>
            <a:r>
              <a:rPr lang="es-CO" i="1" dirty="0" err="1"/>
              <a:t>Bellós</a:t>
            </a:r>
            <a:r>
              <a:rPr lang="es-CO" i="1" dirty="0"/>
              <a:t>, Yaga y Cinca.</a:t>
            </a:r>
          </a:p>
          <a:p>
            <a:pPr algn="ctr"/>
            <a:r>
              <a:rPr lang="es-CO" i="1" dirty="0" smtClean="0"/>
              <a:t>El </a:t>
            </a:r>
            <a:r>
              <a:rPr lang="es-CO" i="1" dirty="0"/>
              <a:t>paisaje muestra grandes contrastes. En las zonas altas predomina la aridez extrema de los desiertos kársticos, donde el agua de lluvia y deshielo se filtra bajo el suelo a través de grietas y sumideros. Y en los valles, el agua está siempre presente saltando en forma de cascadas y barrancos cubiertos por una vegetación exuberante. </a:t>
            </a:r>
            <a:r>
              <a:rPr lang="es-CO" i="1" dirty="0" err="1" smtClean="0"/>
              <a:t>Ordesa</a:t>
            </a:r>
            <a:r>
              <a:rPr lang="es-CO" i="1" dirty="0" smtClean="0"/>
              <a:t> </a:t>
            </a:r>
            <a:r>
              <a:rPr lang="es-CO" i="1" dirty="0"/>
              <a:t>y Monte Perdido podría ser definido como un gran jardín botánico de montaña. A las madreselvas, coronas de rey u orejas de oso, endémicas de la montaña pirenaica, les acompañan prímulas, gencianas, lirios, siemprevivas, saxífragas, potentillas y </a:t>
            </a:r>
            <a:r>
              <a:rPr lang="es-CO" i="1" dirty="0" err="1"/>
              <a:t>merenderas</a:t>
            </a:r>
            <a:r>
              <a:rPr lang="es-CO" i="1" dirty="0" smtClean="0"/>
              <a:t>. Entre </a:t>
            </a:r>
            <a:r>
              <a:rPr lang="es-CO" i="1" dirty="0"/>
              <a:t>la fauna destacamos al quebrantahuesos, que se reparte el dominio aéreo con el águila real, entre otras rapaces. El gorrión alpino, el acentor alpino y el </a:t>
            </a:r>
            <a:r>
              <a:rPr lang="es-CO" i="1" dirty="0" err="1"/>
              <a:t>lagópodo</a:t>
            </a:r>
            <a:r>
              <a:rPr lang="es-CO" i="1" dirty="0"/>
              <a:t> alpino, son las más intrépidas de las aves, ocupando las zonas más elevadas y extremas. En el suelo, se prodiga el endémico tritón de los Pirineos o el desmán y la rana pirenaica. Las marmotas y los sarrios sorprenderán al caminante con sus repentinas apariciones.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9829800" y="5174588"/>
            <a:ext cx="17022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Cascada- </a:t>
            </a:r>
          </a:p>
          <a:p>
            <a:pPr algn="ctr"/>
            <a:r>
              <a:rPr lang="es-CO" sz="1000" b="1" i="1" dirty="0" smtClean="0"/>
              <a:t>Los Tres Soles de Paraguay   </a:t>
            </a:r>
            <a:endParaRPr lang="es-CO" sz="1000" b="1" i="1" dirty="0"/>
          </a:p>
        </p:txBody>
      </p:sp>
      <p:pic>
        <p:nvPicPr>
          <p:cNvPr id="2" name="Cascada_-_Los_Tres_Soles_del_Paraguay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1499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Llamada de nube 2"/>
          <p:cNvSpPr/>
          <p:nvPr/>
        </p:nvSpPr>
        <p:spPr>
          <a:xfrm>
            <a:off x="2474258" y="1021976"/>
            <a:ext cx="1255059" cy="358589"/>
          </a:xfrm>
          <a:prstGeom prst="cloudCallo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947589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66004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5217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5724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04459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28614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5551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21330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21655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38526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24396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4015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58832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60242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10378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69185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95417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67446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32735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99924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95657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01029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02564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91636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02056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87399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42843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01233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39182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25966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61894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895192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40747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66987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278766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973414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320766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642938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789505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09883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677936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504466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814995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979238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4563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510346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425018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978261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451423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956763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38729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153934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363866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334952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627607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96419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410002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460063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322563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345701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036928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096143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324424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098294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622595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952149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19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249900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831798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318</Words>
  <Application>Microsoft Office PowerPoint</Application>
  <PresentationFormat>Personalizado</PresentationFormat>
  <Paragraphs>8</Paragraphs>
  <Slides>71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71</vt:i4>
      </vt:variant>
    </vt:vector>
  </HeadingPairs>
  <TitlesOfParts>
    <vt:vector size="7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11</cp:revision>
  <dcterms:created xsi:type="dcterms:W3CDTF">2016-07-30T02:20:26Z</dcterms:created>
  <dcterms:modified xsi:type="dcterms:W3CDTF">2016-09-23T23:03:35Z</dcterms:modified>
</cp:coreProperties>
</file>