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2" r:id="rId17"/>
    <p:sldId id="269" r:id="rId18"/>
    <p:sldId id="270" r:id="rId19"/>
    <p:sldId id="271"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6" r:id="rId33"/>
    <p:sldId id="285"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1" r:id="rId48"/>
    <p:sldId id="300" r:id="rId49"/>
    <p:sldId id="302" r:id="rId50"/>
    <p:sldId id="308" r:id="rId51"/>
    <p:sldId id="303" r:id="rId52"/>
    <p:sldId id="304" r:id="rId53"/>
    <p:sldId id="305" r:id="rId54"/>
    <p:sldId id="306" r:id="rId55"/>
    <p:sldId id="307" r:id="rId56"/>
    <p:sldId id="309" r:id="rId57"/>
    <p:sldId id="310" r:id="rId58"/>
    <p:sldId id="311" r:id="rId59"/>
    <p:sldId id="312" r:id="rId60"/>
    <p:sldId id="313" r:id="rId61"/>
    <p:sldId id="314" r:id="rId62"/>
    <p:sldId id="327" r:id="rId63"/>
    <p:sldId id="328" r:id="rId6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1CB147E-E5D9-44A0-8D4B-A35054ACDA6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1CDECFB-645A-453B-A27F-E659C56224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73118D1-70DB-4A48-8293-D0EFC6017253}" type="datetime1">
              <a:rPr lang="es-ES"/>
              <a:pPr lvl="0"/>
              <a:t>05/02/2021</a:t>
            </a:fld>
            <a:endParaRPr lang="es-ES"/>
          </a:p>
        </p:txBody>
      </p:sp>
      <p:sp>
        <p:nvSpPr>
          <p:cNvPr id="4" name="Marcador de imagen de diapositiva 3">
            <a:extLst>
              <a:ext uri="{FF2B5EF4-FFF2-40B4-BE49-F238E27FC236}">
                <a16:creationId xmlns:a16="http://schemas.microsoft.com/office/drawing/2014/main" id="{276BD736-5A2C-437E-9E19-63140DE076F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E549B69-AC62-4C20-AB61-73708ABC98E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57467CE-CCE4-4FD0-9B37-87AD45258D5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BA69A2F-7774-4525-8842-50D6EE9473C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C37CA4E-B006-4042-8156-CFDD3B085E16}" type="slidenum">
              <a:t>‹Nº›</a:t>
            </a:fld>
            <a:endParaRPr lang="es-ES"/>
          </a:p>
        </p:txBody>
      </p:sp>
    </p:spTree>
    <p:extLst>
      <p:ext uri="{BB962C8B-B14F-4D97-AF65-F5344CB8AC3E}">
        <p14:creationId xmlns:p14="http://schemas.microsoft.com/office/powerpoint/2010/main" val="315653813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0F847E9-EBA1-4AB2-9296-2AF1DB01776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EA9F418-50A0-4C9D-AC53-B7079CBACB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FE5ED2-3D15-4139-9F81-FA5CEC7C9F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C1738E-295D-4C4F-A46E-D1EFABD5D74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72934B-2823-40C3-96AA-9619679564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983043F-C5E4-411D-AC54-C8CCC374BF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CF55501-25BA-425F-833F-AE24675AC42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F5B1E02-D882-4189-9DE9-7661CF9379D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BE0E3D-FA90-467D-A3BC-5F338111AB0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BA63C89-868A-408A-94A6-FC253E9E289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C6D5845-5A2E-4EA5-A493-22CE324B3A33}"/>
              </a:ext>
            </a:extLst>
          </p:cNvPr>
          <p:cNvSpPr txBox="1">
            <a:spLocks noGrp="1"/>
          </p:cNvSpPr>
          <p:nvPr>
            <p:ph type="dt" sz="half" idx="7"/>
          </p:nvPr>
        </p:nvSpPr>
        <p:spPr/>
        <p:txBody>
          <a:bodyPr/>
          <a:lstStyle>
            <a:lvl1pPr>
              <a:defRPr/>
            </a:lvl1pPr>
          </a:lstStyle>
          <a:p>
            <a:pPr lvl="0"/>
            <a:fld id="{FFC6BEEC-B9A7-4BCA-8538-E799A8B13975}" type="datetime1">
              <a:rPr lang="es-ES"/>
              <a:pPr lvl="0"/>
              <a:t>05/02/2021</a:t>
            </a:fld>
            <a:endParaRPr lang="es-ES"/>
          </a:p>
        </p:txBody>
      </p:sp>
      <p:sp>
        <p:nvSpPr>
          <p:cNvPr id="5" name="Marcador de pie de página 4">
            <a:extLst>
              <a:ext uri="{FF2B5EF4-FFF2-40B4-BE49-F238E27FC236}">
                <a16:creationId xmlns:a16="http://schemas.microsoft.com/office/drawing/2014/main" id="{872A33DE-8A3A-4D66-85A8-84440AC388F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33E178-D04C-4B13-8833-99B79BD80539}"/>
              </a:ext>
            </a:extLst>
          </p:cNvPr>
          <p:cNvSpPr txBox="1">
            <a:spLocks noGrp="1"/>
          </p:cNvSpPr>
          <p:nvPr>
            <p:ph type="sldNum" sz="quarter" idx="8"/>
          </p:nvPr>
        </p:nvSpPr>
        <p:spPr/>
        <p:txBody>
          <a:bodyPr/>
          <a:lstStyle>
            <a:lvl1pPr>
              <a:defRPr/>
            </a:lvl1pPr>
          </a:lstStyle>
          <a:p>
            <a:pPr lvl="0"/>
            <a:fld id="{DB9A843A-CA64-45CA-8428-D9CA9C5CCE47}" type="slidenum">
              <a:t>‹Nº›</a:t>
            </a:fld>
            <a:endParaRPr lang="es-ES"/>
          </a:p>
        </p:txBody>
      </p:sp>
    </p:spTree>
    <p:extLst>
      <p:ext uri="{BB962C8B-B14F-4D97-AF65-F5344CB8AC3E}">
        <p14:creationId xmlns:p14="http://schemas.microsoft.com/office/powerpoint/2010/main" val="20648514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1053EF-1BB1-4E9F-980D-A6ADA5CAA6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837AD21-7A12-430D-BC9F-E3551AF6BE5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9A332DC-764F-4E7F-A343-D5AE06CE2917}"/>
              </a:ext>
            </a:extLst>
          </p:cNvPr>
          <p:cNvSpPr txBox="1">
            <a:spLocks noGrp="1"/>
          </p:cNvSpPr>
          <p:nvPr>
            <p:ph type="dt" sz="half" idx="7"/>
          </p:nvPr>
        </p:nvSpPr>
        <p:spPr/>
        <p:txBody>
          <a:bodyPr/>
          <a:lstStyle>
            <a:lvl1pPr>
              <a:defRPr/>
            </a:lvl1pPr>
          </a:lstStyle>
          <a:p>
            <a:pPr lvl="0"/>
            <a:fld id="{E68FAAF6-8B95-436B-A177-6AB7A6D0BCFE}" type="datetime1">
              <a:rPr lang="es-ES"/>
              <a:pPr lvl="0"/>
              <a:t>05/02/2021</a:t>
            </a:fld>
            <a:endParaRPr lang="es-ES"/>
          </a:p>
        </p:txBody>
      </p:sp>
      <p:sp>
        <p:nvSpPr>
          <p:cNvPr id="5" name="Marcador de pie de página 4">
            <a:extLst>
              <a:ext uri="{FF2B5EF4-FFF2-40B4-BE49-F238E27FC236}">
                <a16:creationId xmlns:a16="http://schemas.microsoft.com/office/drawing/2014/main" id="{F7DE25CE-CA81-4E2F-A28E-C81D34793D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E72397B-09A9-4B04-9DC2-0AE74C7646B4}"/>
              </a:ext>
            </a:extLst>
          </p:cNvPr>
          <p:cNvSpPr txBox="1">
            <a:spLocks noGrp="1"/>
          </p:cNvSpPr>
          <p:nvPr>
            <p:ph type="sldNum" sz="quarter" idx="8"/>
          </p:nvPr>
        </p:nvSpPr>
        <p:spPr/>
        <p:txBody>
          <a:bodyPr/>
          <a:lstStyle>
            <a:lvl1pPr>
              <a:defRPr/>
            </a:lvl1pPr>
          </a:lstStyle>
          <a:p>
            <a:pPr lvl="0"/>
            <a:fld id="{F37BBB32-B643-4E3D-8661-9E10639577FA}" type="slidenum">
              <a:t>‹Nº›</a:t>
            </a:fld>
            <a:endParaRPr lang="es-ES"/>
          </a:p>
        </p:txBody>
      </p:sp>
    </p:spTree>
    <p:extLst>
      <p:ext uri="{BB962C8B-B14F-4D97-AF65-F5344CB8AC3E}">
        <p14:creationId xmlns:p14="http://schemas.microsoft.com/office/powerpoint/2010/main" val="1027471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63F5D5-BC97-4F9A-BEC4-35269095603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B06583-496C-428C-8DAB-B4C31BF2D22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8E703F6-4312-46CE-9AE4-50DBA7F92FF7}"/>
              </a:ext>
            </a:extLst>
          </p:cNvPr>
          <p:cNvSpPr txBox="1">
            <a:spLocks noGrp="1"/>
          </p:cNvSpPr>
          <p:nvPr>
            <p:ph type="dt" sz="half" idx="7"/>
          </p:nvPr>
        </p:nvSpPr>
        <p:spPr/>
        <p:txBody>
          <a:bodyPr/>
          <a:lstStyle>
            <a:lvl1pPr>
              <a:defRPr/>
            </a:lvl1pPr>
          </a:lstStyle>
          <a:p>
            <a:pPr lvl="0"/>
            <a:fld id="{EACC7256-0747-4232-93DE-6E51CD784DC4}" type="datetime1">
              <a:rPr lang="es-ES"/>
              <a:pPr lvl="0"/>
              <a:t>05/02/2021</a:t>
            </a:fld>
            <a:endParaRPr lang="es-ES"/>
          </a:p>
        </p:txBody>
      </p:sp>
      <p:sp>
        <p:nvSpPr>
          <p:cNvPr id="5" name="Marcador de pie de página 4">
            <a:extLst>
              <a:ext uri="{FF2B5EF4-FFF2-40B4-BE49-F238E27FC236}">
                <a16:creationId xmlns:a16="http://schemas.microsoft.com/office/drawing/2014/main" id="{F12B4079-7D45-4F1D-AC19-0B93FDA65B0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77DD9E-0F41-4637-B456-3F3911574397}"/>
              </a:ext>
            </a:extLst>
          </p:cNvPr>
          <p:cNvSpPr txBox="1">
            <a:spLocks noGrp="1"/>
          </p:cNvSpPr>
          <p:nvPr>
            <p:ph type="sldNum" sz="quarter" idx="8"/>
          </p:nvPr>
        </p:nvSpPr>
        <p:spPr/>
        <p:txBody>
          <a:bodyPr/>
          <a:lstStyle>
            <a:lvl1pPr>
              <a:defRPr/>
            </a:lvl1pPr>
          </a:lstStyle>
          <a:p>
            <a:pPr lvl="0"/>
            <a:fld id="{5A92EAE8-58D2-46CD-A2F3-248F736AF5C5}" type="slidenum">
              <a:t>‹Nº›</a:t>
            </a:fld>
            <a:endParaRPr lang="es-ES"/>
          </a:p>
        </p:txBody>
      </p:sp>
    </p:spTree>
    <p:extLst>
      <p:ext uri="{BB962C8B-B14F-4D97-AF65-F5344CB8AC3E}">
        <p14:creationId xmlns:p14="http://schemas.microsoft.com/office/powerpoint/2010/main" val="932611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A87C20-DFE6-4162-BC85-CEF5B59EFB2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9909520-37A4-4C2D-8A20-DDE3516863A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3F0EE89-3384-4D4A-B333-68CE237193C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0BE1BBF-2BA0-4BC5-AE1C-28A87DBF244E}"/>
              </a:ext>
            </a:extLst>
          </p:cNvPr>
          <p:cNvSpPr txBox="1">
            <a:spLocks noGrp="1"/>
          </p:cNvSpPr>
          <p:nvPr>
            <p:ph type="dt" sz="half" idx="7"/>
          </p:nvPr>
        </p:nvSpPr>
        <p:spPr/>
        <p:txBody>
          <a:bodyPr/>
          <a:lstStyle>
            <a:lvl1pPr>
              <a:defRPr/>
            </a:lvl1pPr>
          </a:lstStyle>
          <a:p>
            <a:pPr lvl="0"/>
            <a:fld id="{5D656D88-70AD-44E4-8BC2-F61631669509}" type="datetime1">
              <a:rPr lang="es-ES"/>
              <a:pPr lvl="0"/>
              <a:t>05/02/2021</a:t>
            </a:fld>
            <a:endParaRPr lang="es-ES"/>
          </a:p>
        </p:txBody>
      </p:sp>
      <p:sp>
        <p:nvSpPr>
          <p:cNvPr id="6" name="Marcador de pie de página 5">
            <a:extLst>
              <a:ext uri="{FF2B5EF4-FFF2-40B4-BE49-F238E27FC236}">
                <a16:creationId xmlns:a16="http://schemas.microsoft.com/office/drawing/2014/main" id="{332C3F96-85F6-457E-9EDA-8CEBEC6FA7B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AC86600-61A2-422B-8B68-BE148496453C}"/>
              </a:ext>
            </a:extLst>
          </p:cNvPr>
          <p:cNvSpPr txBox="1">
            <a:spLocks noGrp="1"/>
          </p:cNvSpPr>
          <p:nvPr>
            <p:ph type="sldNum" sz="quarter" idx="8"/>
          </p:nvPr>
        </p:nvSpPr>
        <p:spPr/>
        <p:txBody>
          <a:bodyPr/>
          <a:lstStyle>
            <a:lvl1pPr>
              <a:defRPr/>
            </a:lvl1pPr>
          </a:lstStyle>
          <a:p>
            <a:pPr lvl="0"/>
            <a:fld id="{53F34B59-3DD1-4CAF-B7A1-A8AEB65A1BE5}" type="slidenum">
              <a:t>‹Nº›</a:t>
            </a:fld>
            <a:endParaRPr lang="es-ES"/>
          </a:p>
        </p:txBody>
      </p:sp>
    </p:spTree>
    <p:extLst>
      <p:ext uri="{BB962C8B-B14F-4D97-AF65-F5344CB8AC3E}">
        <p14:creationId xmlns:p14="http://schemas.microsoft.com/office/powerpoint/2010/main" val="4188925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FAD62C-BD07-48EC-8CD8-380C28724BD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986FDA-215E-45BB-91A8-152BBA86402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1B1E1A-7017-48B7-9371-00DCCF60E03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85824FE-8C4F-44E5-B6D1-964CE97C4ED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03527DF-62AA-473F-B401-49FB7E73054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E0FD3F5-B741-4078-B657-10EF619B2826}"/>
              </a:ext>
            </a:extLst>
          </p:cNvPr>
          <p:cNvSpPr txBox="1">
            <a:spLocks noGrp="1"/>
          </p:cNvSpPr>
          <p:nvPr>
            <p:ph type="dt" sz="half" idx="7"/>
          </p:nvPr>
        </p:nvSpPr>
        <p:spPr/>
        <p:txBody>
          <a:bodyPr/>
          <a:lstStyle>
            <a:lvl1pPr>
              <a:defRPr/>
            </a:lvl1pPr>
          </a:lstStyle>
          <a:p>
            <a:pPr lvl="0"/>
            <a:fld id="{0C3F02C3-A1E4-4418-8767-223E7EECB366}" type="datetime1">
              <a:rPr lang="es-ES"/>
              <a:pPr lvl="0"/>
              <a:t>05/02/2021</a:t>
            </a:fld>
            <a:endParaRPr lang="es-ES"/>
          </a:p>
        </p:txBody>
      </p:sp>
      <p:sp>
        <p:nvSpPr>
          <p:cNvPr id="8" name="Marcador de pie de página 7">
            <a:extLst>
              <a:ext uri="{FF2B5EF4-FFF2-40B4-BE49-F238E27FC236}">
                <a16:creationId xmlns:a16="http://schemas.microsoft.com/office/drawing/2014/main" id="{322E9AB6-F235-4E1F-97F7-343BBE5A283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A926ABC-C311-43C4-BAC7-BC175985954D}"/>
              </a:ext>
            </a:extLst>
          </p:cNvPr>
          <p:cNvSpPr txBox="1">
            <a:spLocks noGrp="1"/>
          </p:cNvSpPr>
          <p:nvPr>
            <p:ph type="sldNum" sz="quarter" idx="8"/>
          </p:nvPr>
        </p:nvSpPr>
        <p:spPr/>
        <p:txBody>
          <a:bodyPr/>
          <a:lstStyle>
            <a:lvl1pPr>
              <a:defRPr/>
            </a:lvl1pPr>
          </a:lstStyle>
          <a:p>
            <a:pPr lvl="0"/>
            <a:fld id="{B630FDF2-DA49-491E-9CF2-5AED4D984411}" type="slidenum">
              <a:t>‹Nº›</a:t>
            </a:fld>
            <a:endParaRPr lang="es-ES"/>
          </a:p>
        </p:txBody>
      </p:sp>
    </p:spTree>
    <p:extLst>
      <p:ext uri="{BB962C8B-B14F-4D97-AF65-F5344CB8AC3E}">
        <p14:creationId xmlns:p14="http://schemas.microsoft.com/office/powerpoint/2010/main" val="923129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86DE54-1C35-4C5D-A2C5-50D64D04989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D632B4E-5A6E-4330-97AE-8796F983DF71}"/>
              </a:ext>
            </a:extLst>
          </p:cNvPr>
          <p:cNvSpPr txBox="1">
            <a:spLocks noGrp="1"/>
          </p:cNvSpPr>
          <p:nvPr>
            <p:ph type="dt" sz="half" idx="7"/>
          </p:nvPr>
        </p:nvSpPr>
        <p:spPr/>
        <p:txBody>
          <a:bodyPr/>
          <a:lstStyle>
            <a:lvl1pPr>
              <a:defRPr/>
            </a:lvl1pPr>
          </a:lstStyle>
          <a:p>
            <a:pPr lvl="0"/>
            <a:fld id="{61A20B86-02FA-422E-BCCA-69CCC52DF0A8}" type="datetime1">
              <a:rPr lang="es-ES"/>
              <a:pPr lvl="0"/>
              <a:t>05/02/2021</a:t>
            </a:fld>
            <a:endParaRPr lang="es-ES"/>
          </a:p>
        </p:txBody>
      </p:sp>
      <p:sp>
        <p:nvSpPr>
          <p:cNvPr id="4" name="Marcador de pie de página 3">
            <a:extLst>
              <a:ext uri="{FF2B5EF4-FFF2-40B4-BE49-F238E27FC236}">
                <a16:creationId xmlns:a16="http://schemas.microsoft.com/office/drawing/2014/main" id="{E621907B-7C9E-4EB3-A949-3BF5D453525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8612E9B-8578-4569-B8EF-837F8E8BD931}"/>
              </a:ext>
            </a:extLst>
          </p:cNvPr>
          <p:cNvSpPr txBox="1">
            <a:spLocks noGrp="1"/>
          </p:cNvSpPr>
          <p:nvPr>
            <p:ph type="sldNum" sz="quarter" idx="8"/>
          </p:nvPr>
        </p:nvSpPr>
        <p:spPr/>
        <p:txBody>
          <a:bodyPr/>
          <a:lstStyle>
            <a:lvl1pPr>
              <a:defRPr/>
            </a:lvl1pPr>
          </a:lstStyle>
          <a:p>
            <a:pPr lvl="0"/>
            <a:fld id="{F4DA4E92-C94F-49CC-94A7-5FFF2EFF5F06}" type="slidenum">
              <a:t>‹Nº›</a:t>
            </a:fld>
            <a:endParaRPr lang="es-ES"/>
          </a:p>
        </p:txBody>
      </p:sp>
    </p:spTree>
    <p:extLst>
      <p:ext uri="{BB962C8B-B14F-4D97-AF65-F5344CB8AC3E}">
        <p14:creationId xmlns:p14="http://schemas.microsoft.com/office/powerpoint/2010/main" val="1828115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089CE39-8E77-499B-B660-63C74D3B0898}"/>
              </a:ext>
            </a:extLst>
          </p:cNvPr>
          <p:cNvSpPr txBox="1">
            <a:spLocks noGrp="1"/>
          </p:cNvSpPr>
          <p:nvPr>
            <p:ph type="dt" sz="half" idx="7"/>
          </p:nvPr>
        </p:nvSpPr>
        <p:spPr/>
        <p:txBody>
          <a:bodyPr/>
          <a:lstStyle>
            <a:lvl1pPr>
              <a:defRPr/>
            </a:lvl1pPr>
          </a:lstStyle>
          <a:p>
            <a:pPr lvl="0"/>
            <a:fld id="{4A7144C1-ACD0-4C84-A6FE-1DC47EA05F21}" type="datetime1">
              <a:rPr lang="es-ES"/>
              <a:pPr lvl="0"/>
              <a:t>05/02/2021</a:t>
            </a:fld>
            <a:endParaRPr lang="es-ES"/>
          </a:p>
        </p:txBody>
      </p:sp>
      <p:sp>
        <p:nvSpPr>
          <p:cNvPr id="3" name="Marcador de pie de página 2">
            <a:extLst>
              <a:ext uri="{FF2B5EF4-FFF2-40B4-BE49-F238E27FC236}">
                <a16:creationId xmlns:a16="http://schemas.microsoft.com/office/drawing/2014/main" id="{DC606C9F-B3A3-4068-9B49-CA020BFBAA4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F245063-9D2B-486B-872B-167E8A18601D}"/>
              </a:ext>
            </a:extLst>
          </p:cNvPr>
          <p:cNvSpPr txBox="1">
            <a:spLocks noGrp="1"/>
          </p:cNvSpPr>
          <p:nvPr>
            <p:ph type="sldNum" sz="quarter" idx="8"/>
          </p:nvPr>
        </p:nvSpPr>
        <p:spPr/>
        <p:txBody>
          <a:bodyPr/>
          <a:lstStyle>
            <a:lvl1pPr>
              <a:defRPr/>
            </a:lvl1pPr>
          </a:lstStyle>
          <a:p>
            <a:pPr lvl="0"/>
            <a:fld id="{3CF70AB4-C562-4530-B4EF-DC726842A046}" type="slidenum">
              <a:t>‹Nº›</a:t>
            </a:fld>
            <a:endParaRPr lang="es-ES"/>
          </a:p>
        </p:txBody>
      </p:sp>
    </p:spTree>
    <p:extLst>
      <p:ext uri="{BB962C8B-B14F-4D97-AF65-F5344CB8AC3E}">
        <p14:creationId xmlns:p14="http://schemas.microsoft.com/office/powerpoint/2010/main" val="352561166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623105-2848-4099-B150-B49A521AA7E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DF045C-AB37-4E12-96BD-AB696D43D25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93E233B-56FF-491E-BBCE-1ECD492CF40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66AD982-AD2A-4901-8C0C-3BEEE0AD1043}"/>
              </a:ext>
            </a:extLst>
          </p:cNvPr>
          <p:cNvSpPr txBox="1">
            <a:spLocks noGrp="1"/>
          </p:cNvSpPr>
          <p:nvPr>
            <p:ph type="dt" sz="half" idx="7"/>
          </p:nvPr>
        </p:nvSpPr>
        <p:spPr/>
        <p:txBody>
          <a:bodyPr/>
          <a:lstStyle>
            <a:lvl1pPr>
              <a:defRPr/>
            </a:lvl1pPr>
          </a:lstStyle>
          <a:p>
            <a:pPr lvl="0"/>
            <a:fld id="{F4A405C2-7356-42AA-9DC4-3DD27B57D8B5}" type="datetime1">
              <a:rPr lang="es-ES"/>
              <a:pPr lvl="0"/>
              <a:t>05/02/2021</a:t>
            </a:fld>
            <a:endParaRPr lang="es-ES"/>
          </a:p>
        </p:txBody>
      </p:sp>
      <p:sp>
        <p:nvSpPr>
          <p:cNvPr id="6" name="Marcador de pie de página 5">
            <a:extLst>
              <a:ext uri="{FF2B5EF4-FFF2-40B4-BE49-F238E27FC236}">
                <a16:creationId xmlns:a16="http://schemas.microsoft.com/office/drawing/2014/main" id="{03D099D7-E7A5-413E-AED8-258F54ED79F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2D5E306-16B7-4E2D-B480-B9B3FA778424}"/>
              </a:ext>
            </a:extLst>
          </p:cNvPr>
          <p:cNvSpPr txBox="1">
            <a:spLocks noGrp="1"/>
          </p:cNvSpPr>
          <p:nvPr>
            <p:ph type="sldNum" sz="quarter" idx="8"/>
          </p:nvPr>
        </p:nvSpPr>
        <p:spPr/>
        <p:txBody>
          <a:bodyPr/>
          <a:lstStyle>
            <a:lvl1pPr>
              <a:defRPr/>
            </a:lvl1pPr>
          </a:lstStyle>
          <a:p>
            <a:pPr lvl="0"/>
            <a:fld id="{AD1383F0-49A2-4911-9E85-2D3F2E87C042}" type="slidenum">
              <a:t>‹Nº›</a:t>
            </a:fld>
            <a:endParaRPr lang="es-ES"/>
          </a:p>
        </p:txBody>
      </p:sp>
    </p:spTree>
    <p:extLst>
      <p:ext uri="{BB962C8B-B14F-4D97-AF65-F5344CB8AC3E}">
        <p14:creationId xmlns:p14="http://schemas.microsoft.com/office/powerpoint/2010/main" val="3178750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9A793C-8928-4B24-8A39-DC6922B2E8E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3B52FA3-4543-40A1-B432-5CE128FC103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F54DCCC-D396-4875-A0C3-0473166CDB5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AB71B0E-E130-4B36-92E7-DB67B5345F95}"/>
              </a:ext>
            </a:extLst>
          </p:cNvPr>
          <p:cNvSpPr txBox="1">
            <a:spLocks noGrp="1"/>
          </p:cNvSpPr>
          <p:nvPr>
            <p:ph type="dt" sz="half" idx="7"/>
          </p:nvPr>
        </p:nvSpPr>
        <p:spPr/>
        <p:txBody>
          <a:bodyPr/>
          <a:lstStyle>
            <a:lvl1pPr>
              <a:defRPr/>
            </a:lvl1pPr>
          </a:lstStyle>
          <a:p>
            <a:pPr lvl="0"/>
            <a:fld id="{C515AFCD-EA40-42B7-8ABB-D26C2CBC833E}" type="datetime1">
              <a:rPr lang="es-ES"/>
              <a:pPr lvl="0"/>
              <a:t>05/02/2021</a:t>
            </a:fld>
            <a:endParaRPr lang="es-ES"/>
          </a:p>
        </p:txBody>
      </p:sp>
      <p:sp>
        <p:nvSpPr>
          <p:cNvPr id="6" name="Marcador de pie de página 5">
            <a:extLst>
              <a:ext uri="{FF2B5EF4-FFF2-40B4-BE49-F238E27FC236}">
                <a16:creationId xmlns:a16="http://schemas.microsoft.com/office/drawing/2014/main" id="{44E1234D-D9DC-4B70-8093-7D19A35BE14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548010E-47A8-4D71-984D-87E8051226A5}"/>
              </a:ext>
            </a:extLst>
          </p:cNvPr>
          <p:cNvSpPr txBox="1">
            <a:spLocks noGrp="1"/>
          </p:cNvSpPr>
          <p:nvPr>
            <p:ph type="sldNum" sz="quarter" idx="8"/>
          </p:nvPr>
        </p:nvSpPr>
        <p:spPr/>
        <p:txBody>
          <a:bodyPr/>
          <a:lstStyle>
            <a:lvl1pPr>
              <a:defRPr/>
            </a:lvl1pPr>
          </a:lstStyle>
          <a:p>
            <a:pPr lvl="0"/>
            <a:fld id="{42FA9806-4923-4C8E-9B94-B410DC23AEC2}" type="slidenum">
              <a:t>‹Nº›</a:t>
            </a:fld>
            <a:endParaRPr lang="es-ES"/>
          </a:p>
        </p:txBody>
      </p:sp>
    </p:spTree>
    <p:extLst>
      <p:ext uri="{BB962C8B-B14F-4D97-AF65-F5344CB8AC3E}">
        <p14:creationId xmlns:p14="http://schemas.microsoft.com/office/powerpoint/2010/main" val="1660593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BA4CB6-79B5-4BF7-AFF3-61563EED4F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6082518-92DC-4004-99E6-CF90E62BB89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A59BEB-F5AB-44F4-AE5E-2E55B5D95028}"/>
              </a:ext>
            </a:extLst>
          </p:cNvPr>
          <p:cNvSpPr txBox="1">
            <a:spLocks noGrp="1"/>
          </p:cNvSpPr>
          <p:nvPr>
            <p:ph type="dt" sz="half" idx="7"/>
          </p:nvPr>
        </p:nvSpPr>
        <p:spPr/>
        <p:txBody>
          <a:bodyPr/>
          <a:lstStyle>
            <a:lvl1pPr>
              <a:defRPr/>
            </a:lvl1pPr>
          </a:lstStyle>
          <a:p>
            <a:pPr lvl="0"/>
            <a:fld id="{6B4C4450-1AA2-4CD3-9CC0-1BBF671A5AEF}" type="datetime1">
              <a:rPr lang="es-ES"/>
              <a:pPr lvl="0"/>
              <a:t>05/02/2021</a:t>
            </a:fld>
            <a:endParaRPr lang="es-ES"/>
          </a:p>
        </p:txBody>
      </p:sp>
      <p:sp>
        <p:nvSpPr>
          <p:cNvPr id="5" name="Marcador de pie de página 4">
            <a:extLst>
              <a:ext uri="{FF2B5EF4-FFF2-40B4-BE49-F238E27FC236}">
                <a16:creationId xmlns:a16="http://schemas.microsoft.com/office/drawing/2014/main" id="{F22C69F3-1F7D-4CF0-B84A-356CD9090F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F9D3C5-8E72-46C8-9B4D-E3B930C3402D}"/>
              </a:ext>
            </a:extLst>
          </p:cNvPr>
          <p:cNvSpPr txBox="1">
            <a:spLocks noGrp="1"/>
          </p:cNvSpPr>
          <p:nvPr>
            <p:ph type="sldNum" sz="quarter" idx="8"/>
          </p:nvPr>
        </p:nvSpPr>
        <p:spPr/>
        <p:txBody>
          <a:bodyPr/>
          <a:lstStyle>
            <a:lvl1pPr>
              <a:defRPr/>
            </a:lvl1pPr>
          </a:lstStyle>
          <a:p>
            <a:pPr lvl="0"/>
            <a:fld id="{6D582CED-0034-4FC6-8388-68C660A4BCE8}" type="slidenum">
              <a:t>‹Nº›</a:t>
            </a:fld>
            <a:endParaRPr lang="es-ES"/>
          </a:p>
        </p:txBody>
      </p:sp>
    </p:spTree>
    <p:extLst>
      <p:ext uri="{BB962C8B-B14F-4D97-AF65-F5344CB8AC3E}">
        <p14:creationId xmlns:p14="http://schemas.microsoft.com/office/powerpoint/2010/main" val="2966672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1690A9-388B-46A0-B7CA-A165944110A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6300F1B-22EE-4538-ACE9-A343F0C80DE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9DBB48-1B05-41F8-A5C6-E28F8C3C3954}"/>
              </a:ext>
            </a:extLst>
          </p:cNvPr>
          <p:cNvSpPr txBox="1">
            <a:spLocks noGrp="1"/>
          </p:cNvSpPr>
          <p:nvPr>
            <p:ph type="dt" sz="half" idx="7"/>
          </p:nvPr>
        </p:nvSpPr>
        <p:spPr/>
        <p:txBody>
          <a:bodyPr/>
          <a:lstStyle>
            <a:lvl1pPr>
              <a:defRPr/>
            </a:lvl1pPr>
          </a:lstStyle>
          <a:p>
            <a:pPr lvl="0"/>
            <a:fld id="{42102D42-E502-4F7C-847F-8AEACF27003C}" type="datetime1">
              <a:rPr lang="es-ES"/>
              <a:pPr lvl="0"/>
              <a:t>05/02/2021</a:t>
            </a:fld>
            <a:endParaRPr lang="es-ES"/>
          </a:p>
        </p:txBody>
      </p:sp>
      <p:sp>
        <p:nvSpPr>
          <p:cNvPr id="5" name="Marcador de pie de página 4">
            <a:extLst>
              <a:ext uri="{FF2B5EF4-FFF2-40B4-BE49-F238E27FC236}">
                <a16:creationId xmlns:a16="http://schemas.microsoft.com/office/drawing/2014/main" id="{A7E139F4-34DD-48A7-9E49-620050A8AF4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A252A4-33DC-46C3-8D92-73F95EF19037}"/>
              </a:ext>
            </a:extLst>
          </p:cNvPr>
          <p:cNvSpPr txBox="1">
            <a:spLocks noGrp="1"/>
          </p:cNvSpPr>
          <p:nvPr>
            <p:ph type="sldNum" sz="quarter" idx="8"/>
          </p:nvPr>
        </p:nvSpPr>
        <p:spPr/>
        <p:txBody>
          <a:bodyPr/>
          <a:lstStyle>
            <a:lvl1pPr>
              <a:defRPr/>
            </a:lvl1pPr>
          </a:lstStyle>
          <a:p>
            <a:pPr lvl="0"/>
            <a:fld id="{A81F4C00-9E2D-422B-84DE-1AE0F2B198B1}" type="slidenum">
              <a:t>‹Nº›</a:t>
            </a:fld>
            <a:endParaRPr lang="es-ES"/>
          </a:p>
        </p:txBody>
      </p:sp>
    </p:spTree>
    <p:extLst>
      <p:ext uri="{BB962C8B-B14F-4D97-AF65-F5344CB8AC3E}">
        <p14:creationId xmlns:p14="http://schemas.microsoft.com/office/powerpoint/2010/main" val="2765017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70E835-DB53-489D-9938-6E72DD5B8DC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A43266A-C25B-49CC-A509-B9703745CE8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ABC20C0-103E-4A14-809D-C434C36A1F0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7B41F15-BE21-48E9-A303-1C4CB8FCA87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F5CDA39-D482-4EBC-AE96-F5500241127A}"/>
              </a:ext>
            </a:extLst>
          </p:cNvPr>
          <p:cNvSpPr txBox="1">
            <a:spLocks noGrp="1"/>
          </p:cNvSpPr>
          <p:nvPr>
            <p:ph type="sldNum" sz="quarter" idx="8"/>
          </p:nvPr>
        </p:nvSpPr>
        <p:spPr/>
        <p:txBody>
          <a:bodyPr/>
          <a:lstStyle>
            <a:lvl1pPr>
              <a:defRPr sz="1400"/>
            </a:lvl1pPr>
          </a:lstStyle>
          <a:p>
            <a:pPr lvl="0"/>
            <a:fld id="{3454E3DE-AFEE-42F8-86FB-23E3F777717A}" type="slidenum">
              <a:t>‹Nº›</a:t>
            </a:fld>
            <a:endParaRPr lang="es-ES"/>
          </a:p>
        </p:txBody>
      </p:sp>
    </p:spTree>
    <p:extLst>
      <p:ext uri="{BB962C8B-B14F-4D97-AF65-F5344CB8AC3E}">
        <p14:creationId xmlns:p14="http://schemas.microsoft.com/office/powerpoint/2010/main" val="250732909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FA4055-51A7-4EF6-8809-5901820BB39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18741A2-ACFE-40DB-8F11-7E8B69B83A9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F1B31C2-3A9D-4595-9CD4-F17C7E3035C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62095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AD1BFFC-8CE4-4391-8296-6A895509644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DDA6C26-85C7-41C1-B550-5C861651D10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01CCECB-8D83-48A2-ABF7-D09C7C1B5EC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D104569-20E0-4565-A5B3-94433337C2C6}" type="datetime1">
              <a:rPr lang="es-ES"/>
              <a:pPr lvl="0"/>
              <a:t>05/02/2021</a:t>
            </a:fld>
            <a:endParaRPr lang="es-ES"/>
          </a:p>
        </p:txBody>
      </p:sp>
      <p:sp>
        <p:nvSpPr>
          <p:cNvPr id="5" name="Marcador de pie de página 4">
            <a:extLst>
              <a:ext uri="{FF2B5EF4-FFF2-40B4-BE49-F238E27FC236}">
                <a16:creationId xmlns:a16="http://schemas.microsoft.com/office/drawing/2014/main" id="{FBDC68D6-186E-4039-B716-0332B2E8C84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0F5AEA1-E664-466D-9E9F-0E6AC421B8E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BA600A0-A3C4-496B-9222-5665C9FA21E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D1E87EE-3802-4279-9BFF-16D2A3B3050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91B50DA-6BEE-481D-87D5-F6F52C47BCD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8DC87E1-21F2-436E-848C-92EFEF74DEC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6FCF45D-B480-4A99-8441-2A96CDB412D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AC51DE0-E1E9-4A99-8A2B-112C100BB95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39F19B0-371A-40F9-8754-2EA2F41BA92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DE2ED0C-DDBE-487C-A932-FDBCBDD5A2B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3470486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B1E9BF-528A-4E09-A347-1E11BA67CBF9}"/>
              </a:ext>
            </a:extLst>
          </p:cNvPr>
          <p:cNvSpPr txBox="1"/>
          <p:nvPr/>
        </p:nvSpPr>
        <p:spPr>
          <a:xfrm>
            <a:off x="26636" y="26189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PARQUE NACIONAL BEIT GUVRIN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MARESHA · ISRAEL</a:t>
            </a:r>
            <a:endParaRPr lang="es-ES" sz="2800" b="0" i="0" u="none" strike="noStrike" kern="1200" cap="none" spc="0" baseline="0">
              <a:solidFill>
                <a:srgbClr val="FFFFFF"/>
              </a:solidFill>
              <a:uFillTx/>
              <a:latin typeface="Calibri"/>
            </a:endParaRPr>
          </a:p>
        </p:txBody>
      </p:sp>
      <p:pic>
        <p:nvPicPr>
          <p:cNvPr id="3" name="11. Te vas a quedar ahí sin hacer nada">
            <a:extLst>
              <a:ext uri="{FF2B5EF4-FFF2-40B4-BE49-F238E27FC236}">
                <a16:creationId xmlns:a16="http://schemas.microsoft.com/office/drawing/2014/main" id="{3CDEE592-30EB-4CF1-9C01-46A10E18CF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3" y="55339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5DD36A-8FDC-41FD-BEBD-2668EC019860}"/>
              </a:ext>
            </a:extLst>
          </p:cNvPr>
          <p:cNvPicPr>
            <a:picLocks noChangeAspect="1"/>
          </p:cNvPicPr>
          <p:nvPr/>
        </p:nvPicPr>
        <p:blipFill>
          <a:blip r:embed="rId3"/>
          <a:stretch>
            <a:fillRect/>
          </a:stretch>
        </p:blipFill>
        <p:spPr>
          <a:xfrm>
            <a:off x="62142" y="0"/>
            <a:ext cx="12129854" cy="686227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DB58EF-5A90-40BE-8FC2-58F2CB79DDB7}"/>
              </a:ext>
            </a:extLst>
          </p:cNvPr>
          <p:cNvSpPr txBox="1"/>
          <p:nvPr/>
        </p:nvSpPr>
        <p:spPr>
          <a:xfrm>
            <a:off x="1251749" y="1580220"/>
            <a:ext cx="9499107"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Parque nacional Beit Guvrin-Maresha es un parque nacional en el centro de Israel, a 13 kilómetros de Kiriat Gat, que abarca las ruinas de Maresa, una de las ciudades importantes de Judá durante el tiempo del "primer templo",​ y Beit Guvrin, una importante ciudad en la época romana, cuando era conocida como Eleutheropolis.​ Los restos arqueológicos descubiertos en el sitio incluyen un gran cementerio judío, un anfiteatro romano-bizantino, una iglesia bizantina, baños públicos, algunos mosaicos y cuevas que funcionaban como sepulcros.​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reserva nacional de cuevas de piedra de tiza de Beit Guvrin se extiende sobre un área de 1.250 acres en el corazón de la meseta de Judea. Un área de colinas a una altura de 400 m, donde durante generaciones se cavaron las cuevas de piedra de tiza, almacenes, escondites y palomares. Beit Guvrin fue un lugar importante durante el período Helenístico, así como en la época de los Cruzados. Visitaremos la Cueva de la Campana, que es una roca de superficie dura extraída hacia abajo en forma de campana. También vemos aquí inscripciones de roca de la era Árabe temprana desde la séptima a la décima era. Continuamos hacia la cueva de Sidón, una serie de impresionantes cuevas de entierramiento con pinturas rupestres, que arrojan luz sobre el estilo de vida y los estilos artísticos del período Helenístico. Continúa hasta el Teatro Romano, donde las luchas de gladiadores tuvieron lugar en la arena.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B48563-8620-4742-B1D4-15A27A185080}"/>
              </a:ext>
            </a:extLst>
          </p:cNvPr>
          <p:cNvPicPr>
            <a:picLocks noChangeAspect="1"/>
          </p:cNvPicPr>
          <p:nvPr/>
        </p:nvPicPr>
        <p:blipFill>
          <a:blip r:embed="rId3"/>
          <a:stretch>
            <a:fillRect/>
          </a:stretch>
        </p:blipFill>
        <p:spPr>
          <a:xfrm>
            <a:off x="0" y="0"/>
            <a:ext cx="12191996" cy="683342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AD6D77-01FC-4F90-A1B3-0651A8DC9A5A}"/>
              </a:ext>
            </a:extLst>
          </p:cNvPr>
          <p:cNvSpPr txBox="1"/>
          <p:nvPr/>
        </p:nvSpPr>
        <p:spPr>
          <a:xfrm>
            <a:off x="1509208" y="1349407"/>
            <a:ext cx="909961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área Bet Guvrin tiene una fina capa de piedra caliza dura, con una capa gruesa de piedra caliza suave debajo. La capa delgada es un techo ideal para una cueva, mientras que la capa suave es fácil de excavar. Esto explica por qué hay enormes cuevas subterráneas con casas más pequeñas sobre el suelo. Un beneficio adicional es la frescura de las cuevas subterráneas. Dos grandes cuevas de campanas fueron utilizadas para extraer piedra; la caliza blanda se usó para construir casas tan lejanas como Lod.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Maresha era una ciudad agrícola en las tierras bajas del reino de Judea. Después de la destrucción del primer período del templo, se convirtió en parte del reino de Edom. Más tarde, los sidonios y los griegos llegaron a la ciudad. El Rey Hasmoneo, John Hyrcanus I, capturó la ciudad a fines del siglo II a.C. y obligó a los residentes de la ciudad a convertirse al judaísmo. En el siglo I a.C., los partos destruyeron la ciudad por completo.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siglo III a.C., la ciudad más baja, Bet Govrin, fue construida por los griegos. La ciudad más baja tenía casas y tiendas privadas. Las casas fueron construidas en la parte superior de las cuevas; estas cuevas se usaban principalmente para la cría de palomas y para producir aceite de oliva, pero también se usaban para cisternas, almacenes y casas de baño.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C3C404-9F3E-424B-A020-7B30B5A0AD32}"/>
              </a:ext>
            </a:extLst>
          </p:cNvPr>
          <p:cNvPicPr>
            <a:picLocks noChangeAspect="1"/>
          </p:cNvPicPr>
          <p:nvPr/>
        </p:nvPicPr>
        <p:blipFill>
          <a:blip r:embed="rId2"/>
          <a:stretch>
            <a:fillRect/>
          </a:stretch>
        </p:blipFill>
        <p:spPr>
          <a:xfrm>
            <a:off x="62142" y="0"/>
            <a:ext cx="1206475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671C21E2-494E-45CA-8AF8-1D44B25F1B01}"/>
              </a:ext>
            </a:extLst>
          </p:cNvPr>
          <p:cNvSpPr txBox="1"/>
          <p:nvPr/>
        </p:nvSpPr>
        <p:spPr>
          <a:xfrm>
            <a:off x="1624614" y="1686757"/>
            <a:ext cx="9010835"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Cuando los romanos conquistaron el área, renombraron la ciudad Eleutheropolis. Agregaron un anfiteatro romano que fue utilizado para concursos de gladiadores. El anfiteatro incluía una mazmorra para guardar los animales y un ascensor para llevar a los animales al anfiteatro.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Biblia se refiere a la Ciudad de Maresha durante el período del Primer Templo. La ciudad fue destruida en el año 112 a.C. y después de la recuperación se volvió a arruinar en el 40 a.C. Durante las Eras romanas y bizantinas, la ciudad se convirtió en Eleutherolis, una ciudad de hombres libres con una gran población judía, y la ciudad prosperó hasta el 135 a.C. y la revolución Bar Kochva. La evidencia de una civilización romana se puede ver en los muchos descubrimientos arqueológicos realizados en el sitio, incluyendo un anfiteatro y mosaicos romanos. Los cristianos también dejaron su huella con los restos de varias iglesias, incluida Santa Ana, que todavía se pueden ver hoy. Los cruzados también construyeron varias iglesias en la ciudad, incluida la iglesia de Santa Ana, que es la base del nombre árabe de la ciudad, Tel Sandahannah. También construyen un fuerte cruzado encima del anfiteatro.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506F5D-75A7-4AD6-A9D7-45A0E89224F4}"/>
              </a:ext>
            </a:extLst>
          </p:cNvPr>
          <p:cNvPicPr>
            <a:picLocks noChangeAspect="1"/>
          </p:cNvPicPr>
          <p:nvPr/>
        </p:nvPicPr>
        <p:blipFill>
          <a:blip r:embed="rId2"/>
          <a:stretch>
            <a:fillRect/>
          </a:stretch>
        </p:blipFill>
        <p:spPr>
          <a:xfrm>
            <a:off x="0" y="0"/>
            <a:ext cx="12109143" cy="687069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0275C2D-58D0-43AC-95DA-8B5948A67FDA}"/>
              </a:ext>
            </a:extLst>
          </p:cNvPr>
          <p:cNvSpPr txBox="1"/>
          <p:nvPr/>
        </p:nvSpPr>
        <p:spPr>
          <a:xfrm>
            <a:off x="1704514" y="1597978"/>
            <a:ext cx="8842156"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de Santa Ana se remonta a la época bizantina, pero fue renovada por los cruzados en el siglo XIX. Se puede ver una impresionante estructura de piedra abovedada semicircular. Otro gran descubrimiento en Beit Guvrin son las cuevas griegas de sepulturas griegas que datan del siglo III al I a.C. Estas tumbas familiares intrincadamente decoradas de los líderes de la comunidad Beit Guvrin Sidonian tienen nichos funerarios a ambos lados de las cuevas y una estructura de cama en un extremo para el patriarca de Sidonia. Con una extensión de 30 metros, tiene casi 2.000 nichos que habrían albergado a las palomas. El espectacular anfiteatro romano de Beit Gurvin tenía capacidad para 3.500 espectadores, y hoy es uno de los únicos cuatro en todo Israel.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cuevas, en particular la cueva de Bell son la principal razón por la que los visitantes vienen aquí. En total hay al menos 800 cuevas en forma de campana en el parque, algunas de las cuales están unidas por túneles subterráneos. La más famosa de estas cuevas tienen 1,28 metros de altura y se usa para eventos especiales. Estas cuevas fueron extraídas durante los siglos IV al IX cuando la tiza se usó para hacer caminos, yeso y mortero. Hay un agujero de un metro de ancho en el techo de la cueva donde se extrajo la tiza.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35CA4E-F234-4ABE-8353-0FE2694EBAA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443523-BDCE-40A6-9599-5E5E0B6360F4}"/>
              </a:ext>
            </a:extLst>
          </p:cNvPr>
          <p:cNvPicPr>
            <a:picLocks noChangeAspect="1"/>
          </p:cNvPicPr>
          <p:nvPr/>
        </p:nvPicPr>
        <p:blipFill>
          <a:blip r:embed="rId2"/>
          <a:stretch>
            <a:fillRect/>
          </a:stretch>
        </p:blipFill>
        <p:spPr>
          <a:xfrm>
            <a:off x="0" y="0"/>
            <a:ext cx="12191996" cy="684120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7AC629-FE66-44C3-BA04-22ABD722DA22}"/>
              </a:ext>
            </a:extLst>
          </p:cNvPr>
          <p:cNvPicPr>
            <a:picLocks noChangeAspect="1"/>
          </p:cNvPicPr>
          <p:nvPr/>
        </p:nvPicPr>
        <p:blipFill>
          <a:blip r:embed="rId2"/>
          <a:stretch>
            <a:fillRect/>
          </a:stretch>
        </p:blipFill>
        <p:spPr>
          <a:xfrm>
            <a:off x="2643219" y="0"/>
            <a:ext cx="690555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973E4E-6A0D-4A59-BE0A-0DE3827895FF}"/>
              </a:ext>
            </a:extLst>
          </p:cNvPr>
          <p:cNvPicPr>
            <a:picLocks noChangeAspect="1"/>
          </p:cNvPicPr>
          <p:nvPr/>
        </p:nvPicPr>
        <p:blipFill>
          <a:blip r:embed="rId2"/>
          <a:stretch>
            <a:fillRect/>
          </a:stretch>
        </p:blipFill>
        <p:spPr>
          <a:xfrm>
            <a:off x="0" y="0"/>
            <a:ext cx="12191996" cy="684206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06DDBE-1361-4DAD-83A7-D0DED714632B}"/>
              </a:ext>
            </a:extLst>
          </p:cNvPr>
          <p:cNvPicPr>
            <a:picLocks noChangeAspect="1"/>
          </p:cNvPicPr>
          <p:nvPr/>
        </p:nvPicPr>
        <p:blipFill>
          <a:blip r:embed="rId2"/>
          <a:stretch>
            <a:fillRect/>
          </a:stretch>
        </p:blipFill>
        <p:spPr>
          <a:xfrm>
            <a:off x="0" y="0"/>
            <a:ext cx="12126900" cy="679437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BFB573-EB51-4435-87C3-1A7EE775F064}"/>
              </a:ext>
            </a:extLst>
          </p:cNvPr>
          <p:cNvPicPr>
            <a:picLocks noChangeAspect="1"/>
          </p:cNvPicPr>
          <p:nvPr/>
        </p:nvPicPr>
        <p:blipFill>
          <a:blip r:embed="rId2"/>
          <a:stretch>
            <a:fillRect/>
          </a:stretch>
        </p:blipFill>
        <p:spPr>
          <a:xfrm>
            <a:off x="0" y="-77221"/>
            <a:ext cx="12191996" cy="728561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9DAA11-3E79-438C-8C3C-6D801E51A477}"/>
              </a:ext>
            </a:extLst>
          </p:cNvPr>
          <p:cNvPicPr>
            <a:picLocks noChangeAspect="1"/>
          </p:cNvPicPr>
          <p:nvPr/>
        </p:nvPicPr>
        <p:blipFill>
          <a:blip r:embed="rId2"/>
          <a:stretch>
            <a:fillRect/>
          </a:stretch>
        </p:blipFill>
        <p:spPr>
          <a:xfrm>
            <a:off x="0" y="0"/>
            <a:ext cx="12191996" cy="682308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F460A6-CCAB-419F-894A-BF3875CE8E18}"/>
              </a:ext>
            </a:extLst>
          </p:cNvPr>
          <p:cNvPicPr>
            <a:picLocks noChangeAspect="1"/>
          </p:cNvPicPr>
          <p:nvPr/>
        </p:nvPicPr>
        <p:blipFill>
          <a:blip r:embed="rId2"/>
          <a:stretch>
            <a:fillRect/>
          </a:stretch>
        </p:blipFill>
        <p:spPr>
          <a:xfrm>
            <a:off x="0" y="0"/>
            <a:ext cx="12191996" cy="686024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DE0672-A0B1-4196-82CF-78F5305998F6}"/>
              </a:ext>
            </a:extLst>
          </p:cNvPr>
          <p:cNvPicPr>
            <a:picLocks noChangeAspect="1"/>
          </p:cNvPicPr>
          <p:nvPr/>
        </p:nvPicPr>
        <p:blipFill>
          <a:blip r:embed="rId2"/>
          <a:stretch>
            <a:fillRect/>
          </a:stretch>
        </p:blipFill>
        <p:spPr>
          <a:xfrm>
            <a:off x="1499862" y="0"/>
            <a:ext cx="929944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F11DB9-CA8E-43C6-83A9-9362BE92CA65}"/>
              </a:ext>
            </a:extLst>
          </p:cNvPr>
          <p:cNvPicPr>
            <a:picLocks noChangeAspect="1"/>
          </p:cNvPicPr>
          <p:nvPr/>
        </p:nvPicPr>
        <p:blipFill>
          <a:blip r:embed="rId2"/>
          <a:stretch>
            <a:fillRect/>
          </a:stretch>
        </p:blipFill>
        <p:spPr>
          <a:xfrm>
            <a:off x="6449601" y="0"/>
            <a:ext cx="4568278" cy="6858000"/>
          </a:xfrm>
          <a:prstGeom prst="rect">
            <a:avLst/>
          </a:prstGeom>
          <a:noFill/>
          <a:ln cap="flat">
            <a:noFill/>
          </a:ln>
        </p:spPr>
      </p:pic>
      <p:pic>
        <p:nvPicPr>
          <p:cNvPr id="3" name="Imagen 4">
            <a:extLst>
              <a:ext uri="{FF2B5EF4-FFF2-40B4-BE49-F238E27FC236}">
                <a16:creationId xmlns:a16="http://schemas.microsoft.com/office/drawing/2014/main" id="{1731A51C-AD7C-4FFC-8ECE-7A46FC3DC174}"/>
              </a:ext>
            </a:extLst>
          </p:cNvPr>
          <p:cNvPicPr>
            <a:picLocks noChangeAspect="1"/>
          </p:cNvPicPr>
          <p:nvPr/>
        </p:nvPicPr>
        <p:blipFill>
          <a:blip r:embed="rId3"/>
          <a:stretch>
            <a:fillRect/>
          </a:stretch>
        </p:blipFill>
        <p:spPr>
          <a:xfrm>
            <a:off x="1299975" y="0"/>
            <a:ext cx="456827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D713CF-8AFA-4195-B5A9-4252626CF676}"/>
              </a:ext>
            </a:extLst>
          </p:cNvPr>
          <p:cNvPicPr>
            <a:picLocks noChangeAspect="1"/>
          </p:cNvPicPr>
          <p:nvPr/>
        </p:nvPicPr>
        <p:blipFill>
          <a:blip r:embed="rId2"/>
          <a:stretch>
            <a:fillRect/>
          </a:stretch>
        </p:blipFill>
        <p:spPr>
          <a:xfrm>
            <a:off x="6344271" y="0"/>
            <a:ext cx="5202945" cy="6858000"/>
          </a:xfrm>
          <a:prstGeom prst="rect">
            <a:avLst/>
          </a:prstGeom>
          <a:noFill/>
          <a:ln cap="flat">
            <a:noFill/>
          </a:ln>
        </p:spPr>
      </p:pic>
      <p:pic>
        <p:nvPicPr>
          <p:cNvPr id="3" name="Imagen 4">
            <a:extLst>
              <a:ext uri="{FF2B5EF4-FFF2-40B4-BE49-F238E27FC236}">
                <a16:creationId xmlns:a16="http://schemas.microsoft.com/office/drawing/2014/main" id="{1BD4ED7C-70DC-445D-9BED-940A6B99E23D}"/>
              </a:ext>
            </a:extLst>
          </p:cNvPr>
          <p:cNvPicPr>
            <a:picLocks noChangeAspect="1"/>
          </p:cNvPicPr>
          <p:nvPr/>
        </p:nvPicPr>
        <p:blipFill>
          <a:blip r:embed="rId3"/>
          <a:stretch>
            <a:fillRect/>
          </a:stretch>
        </p:blipFill>
        <p:spPr>
          <a:xfrm>
            <a:off x="680149" y="36804"/>
            <a:ext cx="5238753" cy="681989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356A91-2156-43FB-897E-B5B8FCB10D22}"/>
              </a:ext>
            </a:extLst>
          </p:cNvPr>
          <p:cNvPicPr>
            <a:picLocks noChangeAspect="1"/>
          </p:cNvPicPr>
          <p:nvPr/>
        </p:nvPicPr>
        <p:blipFill>
          <a:blip r:embed="rId2"/>
          <a:stretch>
            <a:fillRect/>
          </a:stretch>
        </p:blipFill>
        <p:spPr>
          <a:xfrm>
            <a:off x="-1361358" y="0"/>
            <a:ext cx="13553355" cy="767030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6E9C3-BE40-4620-A05A-0BA7579673D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82AF15-A2A5-4359-B376-FA58BD8C3793}"/>
              </a:ext>
            </a:extLst>
          </p:cNvPr>
          <p:cNvPicPr>
            <a:picLocks noChangeAspect="1"/>
          </p:cNvPicPr>
          <p:nvPr/>
        </p:nvPicPr>
        <p:blipFill>
          <a:blip r:embed="rId2"/>
          <a:stretch>
            <a:fillRect/>
          </a:stretch>
        </p:blipFill>
        <p:spPr>
          <a:xfrm>
            <a:off x="0" y="-71487"/>
            <a:ext cx="12191996" cy="692948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7E8276-BAF7-41F4-8878-365A61932D06}"/>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D55DD1-CCB9-4866-A828-5713DCD5B33E}"/>
              </a:ext>
            </a:extLst>
          </p:cNvPr>
          <p:cNvPicPr>
            <a:picLocks noChangeAspect="1"/>
          </p:cNvPicPr>
          <p:nvPr/>
        </p:nvPicPr>
        <p:blipFill>
          <a:blip r:embed="rId2"/>
          <a:stretch>
            <a:fillRect/>
          </a:stretch>
        </p:blipFill>
        <p:spPr>
          <a:xfrm>
            <a:off x="0" y="0"/>
            <a:ext cx="12191996" cy="685383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3268AD-C144-4E7F-84FF-999743DDD424}"/>
              </a:ext>
            </a:extLst>
          </p:cNvPr>
          <p:cNvPicPr>
            <a:picLocks noChangeAspect="1"/>
          </p:cNvPicPr>
          <p:nvPr/>
        </p:nvPicPr>
        <p:blipFill>
          <a:blip r:embed="rId2"/>
          <a:stretch>
            <a:fillRect/>
          </a:stretch>
        </p:blipFill>
        <p:spPr>
          <a:xfrm>
            <a:off x="0" y="-33293"/>
            <a:ext cx="12251186" cy="689129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2B9561-970F-437A-B5E4-A9867B1F9E81}"/>
              </a:ext>
            </a:extLst>
          </p:cNvPr>
          <p:cNvPicPr>
            <a:picLocks noChangeAspect="1"/>
          </p:cNvPicPr>
          <p:nvPr/>
        </p:nvPicPr>
        <p:blipFill>
          <a:blip r:embed="rId2"/>
          <a:stretch>
            <a:fillRect/>
          </a:stretch>
        </p:blipFill>
        <p:spPr>
          <a:xfrm>
            <a:off x="0" y="0"/>
            <a:ext cx="12191996" cy="672039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441F99-1170-4628-AFF8-B2553EFD04F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B8447D-1891-4037-BE9C-6168ACE79A63}"/>
              </a:ext>
            </a:extLst>
          </p:cNvPr>
          <p:cNvPicPr>
            <a:picLocks noChangeAspect="1"/>
          </p:cNvPicPr>
          <p:nvPr/>
        </p:nvPicPr>
        <p:blipFill>
          <a:blip r:embed="rId2"/>
          <a:stretch>
            <a:fillRect/>
          </a:stretch>
        </p:blipFill>
        <p:spPr>
          <a:xfrm>
            <a:off x="0" y="0"/>
            <a:ext cx="12191996" cy="683280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2C7F13-2758-4EE7-AAB8-568F95A571E3}"/>
              </a:ext>
            </a:extLst>
          </p:cNvPr>
          <p:cNvPicPr>
            <a:picLocks noChangeAspect="1"/>
          </p:cNvPicPr>
          <p:nvPr/>
        </p:nvPicPr>
        <p:blipFill>
          <a:blip r:embed="rId2"/>
          <a:stretch>
            <a:fillRect/>
          </a:stretch>
        </p:blipFill>
        <p:spPr>
          <a:xfrm>
            <a:off x="0" y="77916"/>
            <a:ext cx="12100264" cy="673843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B7EE20-103D-4F07-B8A9-308EC7234BBC}"/>
              </a:ext>
            </a:extLst>
          </p:cNvPr>
          <p:cNvPicPr>
            <a:picLocks noChangeAspect="1"/>
          </p:cNvPicPr>
          <p:nvPr/>
        </p:nvPicPr>
        <p:blipFill>
          <a:blip r:embed="rId2"/>
          <a:stretch>
            <a:fillRect/>
          </a:stretch>
        </p:blipFill>
        <p:spPr>
          <a:xfrm>
            <a:off x="0" y="0"/>
            <a:ext cx="12191996" cy="754149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D7E941-1C58-4209-84F3-78673C04B8A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887FE1-CFAE-4022-B425-27CD0AAD2C9E}"/>
              </a:ext>
            </a:extLst>
          </p:cNvPr>
          <p:cNvPicPr>
            <a:picLocks noChangeAspect="1"/>
          </p:cNvPicPr>
          <p:nvPr/>
        </p:nvPicPr>
        <p:blipFill>
          <a:blip r:embed="rId2"/>
          <a:stretch>
            <a:fillRect/>
          </a:stretch>
        </p:blipFill>
        <p:spPr>
          <a:xfrm>
            <a:off x="0" y="0"/>
            <a:ext cx="1210441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38009E-EB7D-4CC2-AB5F-FC76FFFE370E}"/>
              </a:ext>
            </a:extLst>
          </p:cNvPr>
          <p:cNvPicPr>
            <a:picLocks noChangeAspect="1"/>
          </p:cNvPicPr>
          <p:nvPr/>
        </p:nvPicPr>
        <p:blipFill>
          <a:blip r:embed="rId2"/>
          <a:stretch>
            <a:fillRect/>
          </a:stretch>
        </p:blipFill>
        <p:spPr>
          <a:xfrm>
            <a:off x="0" y="0"/>
            <a:ext cx="12191996" cy="686758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E14F63-067A-4596-B6AF-6584626DE80E}"/>
              </a:ext>
            </a:extLst>
          </p:cNvPr>
          <p:cNvPicPr>
            <a:picLocks noChangeAspect="1"/>
          </p:cNvPicPr>
          <p:nvPr/>
        </p:nvPicPr>
        <p:blipFill>
          <a:blip r:embed="rId2"/>
          <a:stretch>
            <a:fillRect/>
          </a:stretch>
        </p:blipFill>
        <p:spPr>
          <a:xfrm>
            <a:off x="0" y="42857"/>
            <a:ext cx="12118021" cy="677227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8B044A-EB7F-4C35-8D1D-A70E12A63667}"/>
              </a:ext>
            </a:extLst>
          </p:cNvPr>
          <p:cNvPicPr>
            <a:picLocks noChangeAspect="1"/>
          </p:cNvPicPr>
          <p:nvPr/>
        </p:nvPicPr>
        <p:blipFill>
          <a:blip r:embed="rId2"/>
          <a:stretch>
            <a:fillRect/>
          </a:stretch>
        </p:blipFill>
        <p:spPr>
          <a:xfrm>
            <a:off x="0" y="0"/>
            <a:ext cx="11922715" cy="677557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1976CC-6A89-4292-89CB-B36D50E5F9AE}"/>
              </a:ext>
            </a:extLst>
          </p:cNvPr>
          <p:cNvPicPr>
            <a:picLocks noChangeAspect="1"/>
          </p:cNvPicPr>
          <p:nvPr/>
        </p:nvPicPr>
        <p:blipFill>
          <a:blip r:embed="rId2"/>
          <a:stretch>
            <a:fillRect/>
          </a:stretch>
        </p:blipFill>
        <p:spPr>
          <a:xfrm>
            <a:off x="0" y="0"/>
            <a:ext cx="12191996" cy="683136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E857F4-74D1-4F80-835C-A77E929D5D9D}"/>
              </a:ext>
            </a:extLst>
          </p:cNvPr>
          <p:cNvPicPr>
            <a:picLocks noChangeAspect="1"/>
          </p:cNvPicPr>
          <p:nvPr/>
        </p:nvPicPr>
        <p:blipFill>
          <a:blip r:embed="rId2"/>
          <a:stretch>
            <a:fillRect/>
          </a:stretch>
        </p:blipFill>
        <p:spPr>
          <a:xfrm>
            <a:off x="0" y="0"/>
            <a:ext cx="12191996" cy="6784537"/>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DEB5D2-D709-4C23-B008-E322C246BBEB}"/>
              </a:ext>
            </a:extLst>
          </p:cNvPr>
          <p:cNvPicPr>
            <a:picLocks noChangeAspect="1"/>
          </p:cNvPicPr>
          <p:nvPr/>
        </p:nvPicPr>
        <p:blipFill>
          <a:blip r:embed="rId2"/>
          <a:stretch>
            <a:fillRect/>
          </a:stretch>
        </p:blipFill>
        <p:spPr>
          <a:xfrm>
            <a:off x="1491450" y="0"/>
            <a:ext cx="9365943" cy="682629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801AA8-2CB1-4A06-A202-C45EA5CCCF2A}"/>
              </a:ext>
            </a:extLst>
          </p:cNvPr>
          <p:cNvPicPr>
            <a:picLocks noChangeAspect="1"/>
          </p:cNvPicPr>
          <p:nvPr/>
        </p:nvPicPr>
        <p:blipFill>
          <a:blip r:embed="rId2"/>
          <a:stretch>
            <a:fillRect/>
          </a:stretch>
        </p:blipFill>
        <p:spPr>
          <a:xfrm>
            <a:off x="0" y="90489"/>
            <a:ext cx="12191996" cy="667702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D9EA2D-18F2-4962-A72A-3C992A311117}"/>
              </a:ext>
            </a:extLst>
          </p:cNvPr>
          <p:cNvPicPr>
            <a:picLocks noChangeAspect="1"/>
          </p:cNvPicPr>
          <p:nvPr/>
        </p:nvPicPr>
        <p:blipFill>
          <a:blip r:embed="rId2"/>
          <a:stretch>
            <a:fillRect/>
          </a:stretch>
        </p:blipFill>
        <p:spPr>
          <a:xfrm>
            <a:off x="0" y="0"/>
            <a:ext cx="12100264" cy="684190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A2CC8E-729A-48DC-B1F5-8AA1613C0277}"/>
              </a:ext>
            </a:extLst>
          </p:cNvPr>
          <p:cNvPicPr>
            <a:picLocks noChangeAspect="1"/>
          </p:cNvPicPr>
          <p:nvPr/>
        </p:nvPicPr>
        <p:blipFill>
          <a:blip r:embed="rId2"/>
          <a:stretch>
            <a:fillRect/>
          </a:stretch>
        </p:blipFill>
        <p:spPr>
          <a:xfrm>
            <a:off x="0" y="74166"/>
            <a:ext cx="12082506" cy="676779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D2865-6431-4AEA-962A-097514FF5C34}"/>
              </a:ext>
            </a:extLst>
          </p:cNvPr>
          <p:cNvPicPr>
            <a:picLocks noChangeAspect="1"/>
          </p:cNvPicPr>
          <p:nvPr/>
        </p:nvPicPr>
        <p:blipFill>
          <a:blip r:embed="rId2"/>
          <a:stretch>
            <a:fillRect/>
          </a:stretch>
        </p:blipFill>
        <p:spPr>
          <a:xfrm>
            <a:off x="706785" y="19046"/>
            <a:ext cx="5238753" cy="6819896"/>
          </a:xfrm>
          <a:prstGeom prst="rect">
            <a:avLst/>
          </a:prstGeom>
          <a:noFill/>
          <a:ln cap="flat">
            <a:noFill/>
          </a:ln>
        </p:spPr>
      </p:pic>
      <p:pic>
        <p:nvPicPr>
          <p:cNvPr id="3" name="Imagen 4">
            <a:extLst>
              <a:ext uri="{FF2B5EF4-FFF2-40B4-BE49-F238E27FC236}">
                <a16:creationId xmlns:a16="http://schemas.microsoft.com/office/drawing/2014/main" id="{335BC1DC-B498-4F3F-87BE-5845ECF2A726}"/>
              </a:ext>
            </a:extLst>
          </p:cNvPr>
          <p:cNvPicPr>
            <a:picLocks noChangeAspect="1"/>
          </p:cNvPicPr>
          <p:nvPr/>
        </p:nvPicPr>
        <p:blipFill>
          <a:blip r:embed="rId3"/>
          <a:stretch>
            <a:fillRect/>
          </a:stretch>
        </p:blipFill>
        <p:spPr>
          <a:xfrm>
            <a:off x="6387522" y="19046"/>
            <a:ext cx="508880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19F169-2BCD-47C0-94F3-D3E3780686B3}"/>
              </a:ext>
            </a:extLst>
          </p:cNvPr>
          <p:cNvPicPr>
            <a:picLocks noChangeAspect="1"/>
          </p:cNvPicPr>
          <p:nvPr/>
        </p:nvPicPr>
        <p:blipFill>
          <a:blip r:embed="rId2"/>
          <a:stretch>
            <a:fillRect/>
          </a:stretch>
        </p:blipFill>
        <p:spPr>
          <a:xfrm>
            <a:off x="0" y="0"/>
            <a:ext cx="12109143" cy="682915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A33320-A272-4E85-9C66-B4C41722617C}"/>
              </a:ext>
            </a:extLst>
          </p:cNvPr>
          <p:cNvPicPr>
            <a:picLocks noChangeAspect="1"/>
          </p:cNvPicPr>
          <p:nvPr/>
        </p:nvPicPr>
        <p:blipFill>
          <a:blip r:embed="rId2"/>
          <a:stretch>
            <a:fillRect/>
          </a:stretch>
        </p:blipFill>
        <p:spPr>
          <a:xfrm>
            <a:off x="0" y="0"/>
            <a:ext cx="12191996" cy="676774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FDD773-7FE1-4609-9C9D-BC2CED5D754A}"/>
              </a:ext>
            </a:extLst>
          </p:cNvPr>
          <p:cNvPicPr>
            <a:picLocks noChangeAspect="1"/>
          </p:cNvPicPr>
          <p:nvPr/>
        </p:nvPicPr>
        <p:blipFill>
          <a:blip r:embed="rId2"/>
          <a:stretch>
            <a:fillRect/>
          </a:stretch>
        </p:blipFill>
        <p:spPr>
          <a:xfrm>
            <a:off x="0" y="0"/>
            <a:ext cx="12118021" cy="682671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216C33-4C1F-44FF-8BA5-C1321D46BD76}"/>
              </a:ext>
            </a:extLst>
          </p:cNvPr>
          <p:cNvPicPr>
            <a:picLocks noChangeAspect="1"/>
          </p:cNvPicPr>
          <p:nvPr/>
        </p:nvPicPr>
        <p:blipFill>
          <a:blip r:embed="rId2"/>
          <a:stretch>
            <a:fillRect/>
          </a:stretch>
        </p:blipFill>
        <p:spPr>
          <a:xfrm>
            <a:off x="0" y="0"/>
            <a:ext cx="12191996" cy="6819997"/>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5C9D06-18A8-46C6-96CB-62257BC50631}"/>
              </a:ext>
            </a:extLst>
          </p:cNvPr>
          <p:cNvPicPr>
            <a:picLocks noChangeAspect="1"/>
          </p:cNvPicPr>
          <p:nvPr/>
        </p:nvPicPr>
        <p:blipFill>
          <a:blip r:embed="rId2"/>
          <a:stretch>
            <a:fillRect/>
          </a:stretch>
        </p:blipFill>
        <p:spPr>
          <a:xfrm>
            <a:off x="0" y="0"/>
            <a:ext cx="12191996" cy="687677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EEF853-F696-4352-B412-A509041FD7E9}"/>
              </a:ext>
            </a:extLst>
          </p:cNvPr>
          <p:cNvPicPr>
            <a:picLocks noChangeAspect="1"/>
          </p:cNvPicPr>
          <p:nvPr/>
        </p:nvPicPr>
        <p:blipFill>
          <a:blip r:embed="rId2"/>
          <a:stretch>
            <a:fillRect/>
          </a:stretch>
        </p:blipFill>
        <p:spPr>
          <a:xfrm>
            <a:off x="3443282" y="28575"/>
            <a:ext cx="5305421" cy="680085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FEAD39-284E-4796-96BE-1D7642CD5633}"/>
              </a:ext>
            </a:extLst>
          </p:cNvPr>
          <p:cNvPicPr>
            <a:picLocks noChangeAspect="1"/>
          </p:cNvPicPr>
          <p:nvPr/>
        </p:nvPicPr>
        <p:blipFill>
          <a:blip r:embed="rId2"/>
          <a:stretch>
            <a:fillRect/>
          </a:stretch>
        </p:blipFill>
        <p:spPr>
          <a:xfrm>
            <a:off x="0" y="0"/>
            <a:ext cx="12191996" cy="684893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31FC2-87A1-44A5-A5B8-DE21C43DC116}"/>
              </a:ext>
            </a:extLst>
          </p:cNvPr>
          <p:cNvPicPr>
            <a:picLocks noChangeAspect="1"/>
          </p:cNvPicPr>
          <p:nvPr/>
        </p:nvPicPr>
        <p:blipFill>
          <a:blip r:embed="rId2"/>
          <a:stretch>
            <a:fillRect/>
          </a:stretch>
        </p:blipFill>
        <p:spPr>
          <a:xfrm>
            <a:off x="-9528" y="0"/>
            <a:ext cx="12100913" cy="6836822"/>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EF5437-B65C-499C-845A-A52D1441EF63}"/>
              </a:ext>
            </a:extLst>
          </p:cNvPr>
          <p:cNvPicPr>
            <a:picLocks noChangeAspect="1"/>
          </p:cNvPicPr>
          <p:nvPr/>
        </p:nvPicPr>
        <p:blipFill>
          <a:blip r:embed="rId2"/>
          <a:stretch>
            <a:fillRect/>
          </a:stretch>
        </p:blipFill>
        <p:spPr>
          <a:xfrm>
            <a:off x="73517" y="0"/>
            <a:ext cx="12118479" cy="6845271"/>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9968F0-5FF7-4692-A9DA-913AD08ED65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6919DE-D52E-44F3-95D4-FED2A60B58F2}"/>
              </a:ext>
            </a:extLst>
          </p:cNvPr>
          <p:cNvPicPr>
            <a:picLocks noChangeAspect="1"/>
          </p:cNvPicPr>
          <p:nvPr/>
        </p:nvPicPr>
        <p:blipFill>
          <a:blip r:embed="rId2"/>
          <a:stretch>
            <a:fillRect/>
          </a:stretch>
        </p:blipFill>
        <p:spPr>
          <a:xfrm>
            <a:off x="0" y="0"/>
            <a:ext cx="12126900" cy="681943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02776F-BA42-4B3D-80ED-340BAAE5A31F}"/>
              </a:ext>
            </a:extLst>
          </p:cNvPr>
          <p:cNvPicPr>
            <a:picLocks noChangeAspect="1"/>
          </p:cNvPicPr>
          <p:nvPr/>
        </p:nvPicPr>
        <p:blipFill>
          <a:blip r:embed="rId2"/>
          <a:stretch>
            <a:fillRect/>
          </a:stretch>
        </p:blipFill>
        <p:spPr>
          <a:xfrm>
            <a:off x="2614607" y="80960"/>
            <a:ext cx="6962771" cy="6696078"/>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F47697-DB65-4903-81FD-419E66472C18}"/>
              </a:ext>
            </a:extLst>
          </p:cNvPr>
          <p:cNvPicPr>
            <a:picLocks noChangeAspect="1"/>
          </p:cNvPicPr>
          <p:nvPr/>
        </p:nvPicPr>
        <p:blipFill>
          <a:blip r:embed="rId2"/>
          <a:stretch>
            <a:fillRect/>
          </a:stretch>
        </p:blipFill>
        <p:spPr>
          <a:xfrm>
            <a:off x="1404939" y="9528"/>
            <a:ext cx="9382128" cy="683895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AF3926-EEC4-4D70-B5AE-F8FF45E69516}"/>
              </a:ext>
            </a:extLst>
          </p:cNvPr>
          <p:cNvPicPr>
            <a:picLocks noChangeAspect="1"/>
          </p:cNvPicPr>
          <p:nvPr/>
        </p:nvPicPr>
        <p:blipFill>
          <a:blip r:embed="rId2"/>
          <a:stretch>
            <a:fillRect/>
          </a:stretch>
        </p:blipFill>
        <p:spPr>
          <a:xfrm>
            <a:off x="0" y="0"/>
            <a:ext cx="12191996" cy="6846935"/>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79117-B7A0-4D7D-B0FB-AD1FF45D131B}"/>
              </a:ext>
            </a:extLst>
          </p:cNvPr>
          <p:cNvPicPr>
            <a:picLocks noChangeAspect="1"/>
          </p:cNvPicPr>
          <p:nvPr/>
        </p:nvPicPr>
        <p:blipFill>
          <a:blip r:embed="rId2"/>
          <a:stretch>
            <a:fillRect/>
          </a:stretch>
        </p:blipFill>
        <p:spPr>
          <a:xfrm>
            <a:off x="3652744" y="0"/>
            <a:ext cx="5056247" cy="680423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60294D-948B-47B6-964E-94321B8629D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B2E349D-F67E-4435-99E2-546B1D9B62D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FE7EAF8-D06A-43DE-9E41-97E99ECFAF5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87CC18E-A751-4F66-A40B-6EC2D1AE4C1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D7BB887-6DFD-4E76-87CC-CED9BBF02ED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1040A06-2357-4B1C-9504-E1404B58DF2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01B6596-3D1D-48F6-B176-A3AFFA306A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329AD24-69F1-4739-9963-D23DF77E245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dirty="0">
                <a:solidFill>
                  <a:srgbClr val="000000"/>
                </a:solidFill>
                <a:latin typeface="Kristen ITC" panose="03050502040202030202" pitchFamily="66" charset="0"/>
                <a:cs typeface="Arial" panose="020B0604020202020204" pitchFamily="34" charset="0"/>
              </a:rPr>
              <a:t>¿Te ha gustado?</a:t>
            </a:r>
            <a:r>
              <a:rPr lang="es-ES" altLang="es-ES" sz="4800" dirty="0">
                <a:solidFill>
                  <a:srgbClr val="000000"/>
                </a:solidFill>
                <a:latin typeface="Kristen ITC" panose="03050502040202030202" pitchFamily="66" charset="0"/>
                <a:cs typeface="Arial" panose="020B0604020202020204" pitchFamily="34" charset="0"/>
              </a:rPr>
              <a:t> </a:t>
            </a:r>
            <a:br>
              <a:rPr lang="es-ES" altLang="es-ES" sz="4800" dirty="0">
                <a:solidFill>
                  <a:srgbClr val="000000"/>
                </a:solidFill>
                <a:latin typeface="Kristen ITC" panose="03050502040202030202" pitchFamily="66" charset="0"/>
                <a:cs typeface="Arial" panose="020B0604020202020204" pitchFamily="34" charset="0"/>
              </a:rPr>
            </a:br>
            <a:r>
              <a:rPr lang="es-ES" altLang="es-ES" sz="4400" dirty="0">
                <a:solidFill>
                  <a:srgbClr val="000000"/>
                </a:solidFill>
                <a:latin typeface="Kristen ITC" panose="03050502040202030202" pitchFamily="66" charset="0"/>
                <a:cs typeface="Arial" panose="020B0604020202020204" pitchFamily="34" charset="0"/>
              </a:rPr>
              <a:t>Puedes ver más entrando </a:t>
            </a:r>
            <a:br>
              <a:rPr lang="es-ES" altLang="es-ES" sz="4400" dirty="0">
                <a:solidFill>
                  <a:srgbClr val="000000"/>
                </a:solidFill>
                <a:latin typeface="Kristen ITC" panose="03050502040202030202" pitchFamily="66" charset="0"/>
                <a:cs typeface="Arial" panose="020B0604020202020204" pitchFamily="34" charset="0"/>
              </a:rPr>
            </a:br>
            <a:r>
              <a:rPr lang="es-ES" altLang="es-ES" sz="4400" b="1" dirty="0">
                <a:solidFill>
                  <a:srgbClr val="40F903"/>
                </a:solidFill>
                <a:latin typeface="Kristen ITC" panose="03050502040202030202" pitchFamily="66" charset="0"/>
                <a:cs typeface="Arial" panose="020B0604020202020204" pitchFamily="34" charset="0"/>
                <a:hlinkClick r:id="rId2"/>
              </a:rPr>
              <a:t>Aquí</a:t>
            </a:r>
            <a:endParaRPr lang="es-ES" altLang="es-ES" sz="4400" b="1" dirty="0">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1850286-0AC9-455B-AADC-8127AD34E30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5DEC48E-AACA-40B3-AF7D-7315F5F28F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29F7353-9538-4588-BD12-FBDE3AA013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19B5291-D1F3-4917-ADF2-37B2F9B689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C15CA8A-A9A7-4182-9A80-3F3307F061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FB59184-0522-46B6-85C4-EC918A707D2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BA8F9E2-7DDF-4BDE-9C9A-7A6B3B5CC46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24246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1047</Words>
  <Application>Microsoft Office PowerPoint</Application>
  <PresentationFormat>Panorámica</PresentationFormat>
  <Paragraphs>25</Paragraphs>
  <Slides>61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61</vt:i4>
      </vt:variant>
    </vt:vector>
  </HeadingPairs>
  <TitlesOfParts>
    <vt:vector size="7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2021-02-05T19:06:55Z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