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53"/>
  </p:notesMasterIdLst>
  <p:sldIdLst>
    <p:sldId id="319" r:id="rId3"/>
    <p:sldId id="382" r:id="rId4"/>
    <p:sldId id="325" r:id="rId5"/>
    <p:sldId id="380" r:id="rId6"/>
    <p:sldId id="328" r:id="rId7"/>
    <p:sldId id="353" r:id="rId8"/>
    <p:sldId id="327" r:id="rId9"/>
    <p:sldId id="330" r:id="rId10"/>
    <p:sldId id="372" r:id="rId11"/>
    <p:sldId id="355" r:id="rId12"/>
    <p:sldId id="356" r:id="rId13"/>
    <p:sldId id="331" r:id="rId14"/>
    <p:sldId id="351" r:id="rId15"/>
    <p:sldId id="332" r:id="rId16"/>
    <p:sldId id="376" r:id="rId17"/>
    <p:sldId id="333" r:id="rId18"/>
    <p:sldId id="335" r:id="rId19"/>
    <p:sldId id="352" r:id="rId20"/>
    <p:sldId id="336" r:id="rId21"/>
    <p:sldId id="337" r:id="rId22"/>
    <p:sldId id="338" r:id="rId23"/>
    <p:sldId id="339" r:id="rId24"/>
    <p:sldId id="340" r:id="rId25"/>
    <p:sldId id="357" r:id="rId26"/>
    <p:sldId id="358" r:id="rId27"/>
    <p:sldId id="381" r:id="rId28"/>
    <p:sldId id="379" r:id="rId29"/>
    <p:sldId id="360" r:id="rId30"/>
    <p:sldId id="377" r:id="rId31"/>
    <p:sldId id="361" r:id="rId32"/>
    <p:sldId id="363" r:id="rId33"/>
    <p:sldId id="364" r:id="rId34"/>
    <p:sldId id="366" r:id="rId35"/>
    <p:sldId id="368" r:id="rId36"/>
    <p:sldId id="342" r:id="rId37"/>
    <p:sldId id="326" r:id="rId38"/>
    <p:sldId id="375" r:id="rId39"/>
    <p:sldId id="343" r:id="rId40"/>
    <p:sldId id="344" r:id="rId41"/>
    <p:sldId id="345" r:id="rId42"/>
    <p:sldId id="346" r:id="rId43"/>
    <p:sldId id="349" r:id="rId44"/>
    <p:sldId id="350" r:id="rId45"/>
    <p:sldId id="383" r:id="rId46"/>
    <p:sldId id="384" r:id="rId47"/>
    <p:sldId id="385" r:id="rId48"/>
    <p:sldId id="348" r:id="rId49"/>
    <p:sldId id="347" r:id="rId50"/>
    <p:sldId id="320" r:id="rId51"/>
    <p:sldId id="386" r:id="rId52"/>
  </p:sldIdLst>
  <p:sldSz cx="10621963" cy="7489825"/>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srl9+P8r0v852xNBxDgH2w" hashData="s924eZnXPxiYvhW70ekGDGY34i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FFFF66"/>
    <a:srgbClr val="CC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704" y="-714"/>
      </p:cViewPr>
      <p:guideLst>
        <p:guide orient="horz" pos="2359"/>
        <p:guide pos="334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996950" y="685800"/>
            <a:ext cx="4864100"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326704"/>
            <a:ext cx="9028669" cy="160545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4" y="4244237"/>
            <a:ext cx="7435375" cy="191406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27/08/2018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slow" advTm="6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27/08/2018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slow" advTm="6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9061" y="4812908"/>
            <a:ext cx="9028669" cy="14875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9061" y="3174510"/>
            <a:ext cx="9028669" cy="163839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27/08/2018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slow" advTm="6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1098" y="1747628"/>
            <a:ext cx="4691367" cy="49429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99498" y="1747628"/>
            <a:ext cx="4691367" cy="49429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27/08/2018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slow" advTm="6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100" y="1676543"/>
            <a:ext cx="4693211" cy="6987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1100" y="2375247"/>
            <a:ext cx="4693211" cy="431531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95812" y="1676543"/>
            <a:ext cx="4695055" cy="6987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95812" y="2375247"/>
            <a:ext cx="4695055" cy="431531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27/08/2018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slow" advTm="6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27/08/2018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slow" advTm="6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slow" advTm="6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1100" y="298209"/>
            <a:ext cx="3494553" cy="126910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52895" y="298208"/>
            <a:ext cx="5937972" cy="639235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1100" y="1567317"/>
            <a:ext cx="3494553" cy="512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27/08/2018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slow" advTm="6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81980" y="5242877"/>
            <a:ext cx="6373178" cy="61895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81980" y="669232"/>
            <a:ext cx="6373178" cy="449389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81980" y="5861828"/>
            <a:ext cx="6373178" cy="87901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27/08/2018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slow" advTm="6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27/08/2018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slow" advTm="6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00923" y="299943"/>
            <a:ext cx="2389942" cy="639062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1100" y="299943"/>
            <a:ext cx="6992792" cy="639062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27/08/2018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slow" advTm="6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326702"/>
            <a:ext cx="9028669" cy="1605458"/>
          </a:xfrm>
          <a:prstGeom prst="rect">
            <a:avLst/>
          </a:prstGeom>
        </p:spPr>
        <p:txBody>
          <a:bodyPr lIns="103486" tIns="51744" rIns="103486" bIns="51744"/>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4244234"/>
            <a:ext cx="7435374" cy="1914066"/>
          </a:xfrm>
          <a:prstGeom prst="rect">
            <a:avLst/>
          </a:prstGeom>
        </p:spPr>
        <p:txBody>
          <a:bodyPr lIns="103486" tIns="51744" rIns="103486" bIns="51744"/>
          <a:lstStyle>
            <a:lvl1pPr marL="0" indent="0" algn="ctr">
              <a:buNone/>
              <a:defRPr/>
            </a:lvl1pPr>
            <a:lvl2pPr marL="517431" indent="0" algn="ctr">
              <a:buNone/>
              <a:defRPr/>
            </a:lvl2pPr>
            <a:lvl3pPr marL="1034861" indent="0" algn="ctr">
              <a:buNone/>
              <a:defRPr/>
            </a:lvl3pPr>
            <a:lvl4pPr marL="1552292" indent="0" algn="ctr">
              <a:buNone/>
              <a:defRPr/>
            </a:lvl4pPr>
            <a:lvl5pPr marL="2069723" indent="0" algn="ctr">
              <a:buNone/>
              <a:defRPr/>
            </a:lvl5pPr>
            <a:lvl6pPr marL="2587153" indent="0" algn="ctr">
              <a:buNone/>
              <a:defRPr/>
            </a:lvl6pPr>
            <a:lvl7pPr marL="3104584" indent="0" algn="ctr">
              <a:buNone/>
              <a:defRPr/>
            </a:lvl7pPr>
            <a:lvl8pPr marL="3622015" indent="0" algn="ctr">
              <a:buNone/>
              <a:defRPr/>
            </a:lvl8pPr>
            <a:lvl9pPr marL="4139445"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6000">
    <p:spli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1100" y="299943"/>
            <a:ext cx="9559766" cy="1248304"/>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100" y="1747628"/>
            <a:ext cx="9559766" cy="494293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1100" y="6941961"/>
            <a:ext cx="2478458" cy="398763"/>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27/08/2018</a:t>
            </a:fld>
            <a:endParaRPr lang="es-ES"/>
          </a:p>
        </p:txBody>
      </p:sp>
      <p:sp>
        <p:nvSpPr>
          <p:cNvPr id="5" name="4 Marcador de pie de página"/>
          <p:cNvSpPr>
            <a:spLocks noGrp="1"/>
          </p:cNvSpPr>
          <p:nvPr>
            <p:ph type="ftr" sz="quarter" idx="3"/>
          </p:nvPr>
        </p:nvSpPr>
        <p:spPr>
          <a:xfrm>
            <a:off x="3629171" y="6941961"/>
            <a:ext cx="3363621" cy="39876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612409" y="6941961"/>
            <a:ext cx="2478458" cy="398763"/>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slow" advTm="6000">
    <p:split/>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1098" y="6820595"/>
            <a:ext cx="2478458" cy="520127"/>
          </a:xfrm>
          <a:prstGeom prst="rect">
            <a:avLst/>
          </a:prstGeom>
          <a:noFill/>
          <a:ln w="9525">
            <a:noFill/>
            <a:miter lim="800000"/>
            <a:headEnd/>
            <a:tailEnd/>
          </a:ln>
          <a:effectLst/>
        </p:spPr>
        <p:txBody>
          <a:bodyPr vert="horz" wrap="square" lIns="103492" tIns="51746" rIns="103492" bIns="51746" numCol="1" anchor="t" anchorCtr="0" compatLnSpc="1">
            <a:prstTxWarp prst="textNoShape">
              <a:avLst/>
            </a:prstTxWarp>
          </a:bodyPr>
          <a:lstStyle>
            <a:lvl1pPr>
              <a:defRPr sz="16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ransition spd="slow" advTm="6000">
    <p:split/>
  </p:transition>
  <p:txStyles>
    <p:titleStyle>
      <a:lvl1pPr algn="ctr" rtl="0" fontAlgn="base">
        <a:spcBef>
          <a:spcPct val="0"/>
        </a:spcBef>
        <a:spcAft>
          <a:spcPct val="0"/>
        </a:spcAft>
        <a:defRPr sz="5000">
          <a:solidFill>
            <a:schemeClr val="tx2"/>
          </a:solidFill>
          <a:latin typeface="+mj-lt"/>
          <a:ea typeface="+mj-ea"/>
          <a:cs typeface="+mj-cs"/>
        </a:defRPr>
      </a:lvl1pPr>
      <a:lvl2pPr algn="ctr" rtl="0" fontAlgn="base">
        <a:spcBef>
          <a:spcPct val="0"/>
        </a:spcBef>
        <a:spcAft>
          <a:spcPct val="0"/>
        </a:spcAft>
        <a:defRPr sz="5000">
          <a:solidFill>
            <a:schemeClr val="tx2"/>
          </a:solidFill>
          <a:latin typeface="Arial" charset="0"/>
          <a:cs typeface="Arial" charset="0"/>
        </a:defRPr>
      </a:lvl2pPr>
      <a:lvl3pPr algn="ctr" rtl="0" fontAlgn="base">
        <a:spcBef>
          <a:spcPct val="0"/>
        </a:spcBef>
        <a:spcAft>
          <a:spcPct val="0"/>
        </a:spcAft>
        <a:defRPr sz="5000">
          <a:solidFill>
            <a:schemeClr val="tx2"/>
          </a:solidFill>
          <a:latin typeface="Arial" charset="0"/>
          <a:cs typeface="Arial" charset="0"/>
        </a:defRPr>
      </a:lvl3pPr>
      <a:lvl4pPr algn="ctr" rtl="0" fontAlgn="base">
        <a:spcBef>
          <a:spcPct val="0"/>
        </a:spcBef>
        <a:spcAft>
          <a:spcPct val="0"/>
        </a:spcAft>
        <a:defRPr sz="5000">
          <a:solidFill>
            <a:schemeClr val="tx2"/>
          </a:solidFill>
          <a:latin typeface="Arial" charset="0"/>
          <a:cs typeface="Arial" charset="0"/>
        </a:defRPr>
      </a:lvl4pPr>
      <a:lvl5pPr algn="ctr" rtl="0" fontAlgn="base">
        <a:spcBef>
          <a:spcPct val="0"/>
        </a:spcBef>
        <a:spcAft>
          <a:spcPct val="0"/>
        </a:spcAft>
        <a:defRPr sz="5000">
          <a:solidFill>
            <a:schemeClr val="tx2"/>
          </a:solidFill>
          <a:latin typeface="Arial" charset="0"/>
          <a:cs typeface="Arial" charset="0"/>
        </a:defRPr>
      </a:lvl5pPr>
      <a:lvl6pPr marL="517459" algn="ctr" rtl="0" fontAlgn="base">
        <a:spcBef>
          <a:spcPct val="0"/>
        </a:spcBef>
        <a:spcAft>
          <a:spcPct val="0"/>
        </a:spcAft>
        <a:defRPr sz="5000">
          <a:solidFill>
            <a:schemeClr val="tx2"/>
          </a:solidFill>
          <a:latin typeface="Arial" charset="0"/>
          <a:cs typeface="Arial" charset="0"/>
        </a:defRPr>
      </a:lvl6pPr>
      <a:lvl7pPr marL="1034918" algn="ctr" rtl="0" fontAlgn="base">
        <a:spcBef>
          <a:spcPct val="0"/>
        </a:spcBef>
        <a:spcAft>
          <a:spcPct val="0"/>
        </a:spcAft>
        <a:defRPr sz="5000">
          <a:solidFill>
            <a:schemeClr val="tx2"/>
          </a:solidFill>
          <a:latin typeface="Arial" charset="0"/>
          <a:cs typeface="Arial" charset="0"/>
        </a:defRPr>
      </a:lvl7pPr>
      <a:lvl8pPr marL="1552377" algn="ctr" rtl="0" fontAlgn="base">
        <a:spcBef>
          <a:spcPct val="0"/>
        </a:spcBef>
        <a:spcAft>
          <a:spcPct val="0"/>
        </a:spcAft>
        <a:defRPr sz="5000">
          <a:solidFill>
            <a:schemeClr val="tx2"/>
          </a:solidFill>
          <a:latin typeface="Arial" charset="0"/>
          <a:cs typeface="Arial" charset="0"/>
        </a:defRPr>
      </a:lvl8pPr>
      <a:lvl9pPr marL="2069836" algn="ctr" rtl="0" fontAlgn="base">
        <a:spcBef>
          <a:spcPct val="0"/>
        </a:spcBef>
        <a:spcAft>
          <a:spcPct val="0"/>
        </a:spcAft>
        <a:defRPr sz="5000">
          <a:solidFill>
            <a:schemeClr val="tx2"/>
          </a:solidFill>
          <a:latin typeface="Arial" charset="0"/>
          <a:cs typeface="Arial" charset="0"/>
        </a:defRPr>
      </a:lvl9pPr>
    </p:titleStyle>
    <p:bodyStyle>
      <a:lvl1pPr marL="388094" indent="-388094" algn="l" rtl="0" fontAlgn="base">
        <a:spcBef>
          <a:spcPct val="20000"/>
        </a:spcBef>
        <a:spcAft>
          <a:spcPct val="0"/>
        </a:spcAft>
        <a:buChar char="•"/>
        <a:defRPr sz="3600">
          <a:solidFill>
            <a:schemeClr val="tx1"/>
          </a:solidFill>
          <a:latin typeface="+mn-lt"/>
          <a:ea typeface="+mn-ea"/>
          <a:cs typeface="+mn-cs"/>
        </a:defRPr>
      </a:lvl1pPr>
      <a:lvl2pPr marL="840871" indent="-323412" algn="l" rtl="0" fontAlgn="base">
        <a:spcBef>
          <a:spcPct val="20000"/>
        </a:spcBef>
        <a:spcAft>
          <a:spcPct val="0"/>
        </a:spcAft>
        <a:buChar char="–"/>
        <a:defRPr sz="3200">
          <a:solidFill>
            <a:schemeClr val="tx1"/>
          </a:solidFill>
          <a:latin typeface="+mn-lt"/>
          <a:cs typeface="+mn-cs"/>
        </a:defRPr>
      </a:lvl2pPr>
      <a:lvl3pPr marL="1293647" indent="-258729" algn="l" rtl="0" fontAlgn="base">
        <a:spcBef>
          <a:spcPct val="20000"/>
        </a:spcBef>
        <a:spcAft>
          <a:spcPct val="0"/>
        </a:spcAft>
        <a:buChar char="•"/>
        <a:defRPr sz="2700">
          <a:solidFill>
            <a:schemeClr val="tx1"/>
          </a:solidFill>
          <a:latin typeface="+mn-lt"/>
          <a:cs typeface="+mn-cs"/>
        </a:defRPr>
      </a:lvl3pPr>
      <a:lvl4pPr marL="1811106" indent="-258729" algn="l" rtl="0" fontAlgn="base">
        <a:spcBef>
          <a:spcPct val="20000"/>
        </a:spcBef>
        <a:spcAft>
          <a:spcPct val="0"/>
        </a:spcAft>
        <a:buChar char="–"/>
        <a:defRPr sz="2300">
          <a:solidFill>
            <a:schemeClr val="tx1"/>
          </a:solidFill>
          <a:latin typeface="+mn-lt"/>
          <a:cs typeface="+mn-cs"/>
        </a:defRPr>
      </a:lvl4pPr>
      <a:lvl5pPr marL="2328565" indent="-258729" algn="l" rtl="0" fontAlgn="base">
        <a:spcBef>
          <a:spcPct val="20000"/>
        </a:spcBef>
        <a:spcAft>
          <a:spcPct val="0"/>
        </a:spcAft>
        <a:buChar char="»"/>
        <a:defRPr sz="2300">
          <a:solidFill>
            <a:schemeClr val="tx1"/>
          </a:solidFill>
          <a:latin typeface="+mn-lt"/>
          <a:cs typeface="+mn-cs"/>
        </a:defRPr>
      </a:lvl5pPr>
      <a:lvl6pPr marL="2846024" indent="-258729" algn="l" rtl="0" fontAlgn="base">
        <a:spcBef>
          <a:spcPct val="20000"/>
        </a:spcBef>
        <a:spcAft>
          <a:spcPct val="0"/>
        </a:spcAft>
        <a:buChar char="»"/>
        <a:defRPr sz="2300">
          <a:solidFill>
            <a:schemeClr val="tx1"/>
          </a:solidFill>
          <a:latin typeface="+mn-lt"/>
          <a:cs typeface="+mn-cs"/>
        </a:defRPr>
      </a:lvl6pPr>
      <a:lvl7pPr marL="3363483" indent="-258729" algn="l" rtl="0" fontAlgn="base">
        <a:spcBef>
          <a:spcPct val="20000"/>
        </a:spcBef>
        <a:spcAft>
          <a:spcPct val="0"/>
        </a:spcAft>
        <a:buChar char="»"/>
        <a:defRPr sz="2300">
          <a:solidFill>
            <a:schemeClr val="tx1"/>
          </a:solidFill>
          <a:latin typeface="+mn-lt"/>
          <a:cs typeface="+mn-cs"/>
        </a:defRPr>
      </a:lvl7pPr>
      <a:lvl8pPr marL="3880942" indent="-258729" algn="l" rtl="0" fontAlgn="base">
        <a:spcBef>
          <a:spcPct val="20000"/>
        </a:spcBef>
        <a:spcAft>
          <a:spcPct val="0"/>
        </a:spcAft>
        <a:buChar char="»"/>
        <a:defRPr sz="2300">
          <a:solidFill>
            <a:schemeClr val="tx1"/>
          </a:solidFill>
          <a:latin typeface="+mn-lt"/>
          <a:cs typeface="+mn-cs"/>
        </a:defRPr>
      </a:lvl8pPr>
      <a:lvl9pPr marL="4398401" indent="-258729" algn="l" rtl="0" fontAlgn="base">
        <a:spcBef>
          <a:spcPct val="20000"/>
        </a:spcBef>
        <a:spcAft>
          <a:spcPct val="0"/>
        </a:spcAft>
        <a:buChar char="»"/>
        <a:defRPr sz="2300">
          <a:solidFill>
            <a:schemeClr val="tx1"/>
          </a:solidFill>
          <a:latin typeface="+mn-lt"/>
          <a:cs typeface="+mn-cs"/>
        </a:defRPr>
      </a:lvl9pPr>
    </p:bodyStyle>
    <p:otherStyle>
      <a:defPPr>
        <a:defRPr lang="es-ES"/>
      </a:defPPr>
      <a:lvl1pPr marL="0" algn="l" defTabSz="1034918" rtl="0" eaLnBrk="1" latinLnBrk="0" hangingPunct="1">
        <a:defRPr sz="2000" kern="1200">
          <a:solidFill>
            <a:schemeClr val="tx1"/>
          </a:solidFill>
          <a:latin typeface="+mn-lt"/>
          <a:ea typeface="+mn-ea"/>
          <a:cs typeface="+mn-cs"/>
        </a:defRPr>
      </a:lvl1pPr>
      <a:lvl2pPr marL="517459" algn="l" defTabSz="1034918" rtl="0" eaLnBrk="1" latinLnBrk="0" hangingPunct="1">
        <a:defRPr sz="2000" kern="1200">
          <a:solidFill>
            <a:schemeClr val="tx1"/>
          </a:solidFill>
          <a:latin typeface="+mn-lt"/>
          <a:ea typeface="+mn-ea"/>
          <a:cs typeface="+mn-cs"/>
        </a:defRPr>
      </a:lvl2pPr>
      <a:lvl3pPr marL="1034918" algn="l" defTabSz="1034918" rtl="0" eaLnBrk="1" latinLnBrk="0" hangingPunct="1">
        <a:defRPr sz="2000" kern="1200">
          <a:solidFill>
            <a:schemeClr val="tx1"/>
          </a:solidFill>
          <a:latin typeface="+mn-lt"/>
          <a:ea typeface="+mn-ea"/>
          <a:cs typeface="+mn-cs"/>
        </a:defRPr>
      </a:lvl3pPr>
      <a:lvl4pPr marL="1552377" algn="l" defTabSz="1034918" rtl="0" eaLnBrk="1" latinLnBrk="0" hangingPunct="1">
        <a:defRPr sz="2000" kern="1200">
          <a:solidFill>
            <a:schemeClr val="tx1"/>
          </a:solidFill>
          <a:latin typeface="+mn-lt"/>
          <a:ea typeface="+mn-ea"/>
          <a:cs typeface="+mn-cs"/>
        </a:defRPr>
      </a:lvl4pPr>
      <a:lvl5pPr marL="2069836" algn="l" defTabSz="1034918" rtl="0" eaLnBrk="1" latinLnBrk="0" hangingPunct="1">
        <a:defRPr sz="2000" kern="1200">
          <a:solidFill>
            <a:schemeClr val="tx1"/>
          </a:solidFill>
          <a:latin typeface="+mn-lt"/>
          <a:ea typeface="+mn-ea"/>
          <a:cs typeface="+mn-cs"/>
        </a:defRPr>
      </a:lvl5pPr>
      <a:lvl6pPr marL="2587295" algn="l" defTabSz="1034918" rtl="0" eaLnBrk="1" latinLnBrk="0" hangingPunct="1">
        <a:defRPr sz="2000" kern="1200">
          <a:solidFill>
            <a:schemeClr val="tx1"/>
          </a:solidFill>
          <a:latin typeface="+mn-lt"/>
          <a:ea typeface="+mn-ea"/>
          <a:cs typeface="+mn-cs"/>
        </a:defRPr>
      </a:lvl6pPr>
      <a:lvl7pPr marL="3104754" algn="l" defTabSz="1034918" rtl="0" eaLnBrk="1" latinLnBrk="0" hangingPunct="1">
        <a:defRPr sz="2000" kern="1200">
          <a:solidFill>
            <a:schemeClr val="tx1"/>
          </a:solidFill>
          <a:latin typeface="+mn-lt"/>
          <a:ea typeface="+mn-ea"/>
          <a:cs typeface="+mn-cs"/>
        </a:defRPr>
      </a:lvl7pPr>
      <a:lvl8pPr marL="3622213" algn="l" defTabSz="1034918" rtl="0" eaLnBrk="1" latinLnBrk="0" hangingPunct="1">
        <a:defRPr sz="2000" kern="1200">
          <a:solidFill>
            <a:schemeClr val="tx1"/>
          </a:solidFill>
          <a:latin typeface="+mn-lt"/>
          <a:ea typeface="+mn-ea"/>
          <a:cs typeface="+mn-cs"/>
        </a:defRPr>
      </a:lvl8pPr>
      <a:lvl9pPr marL="4139672" algn="l" defTabSz="1034918"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gif"/><Relationship Id="rId4" Type="http://schemas.openxmlformats.org/officeDocument/2006/relationships/image" Target="../media/image16.gif"/></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17.gif"/><Relationship Id="rId4" Type="http://schemas.openxmlformats.org/officeDocument/2006/relationships/image" Target="../media/image16.gif"/></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16.gif"/><Relationship Id="rId4" Type="http://schemas.openxmlformats.org/officeDocument/2006/relationships/image" Target="../media/image17.gif"/></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53.jpeg"/></Relationships>
</file>

<file path=ppt/slides/_rels/slide50.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0"/>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0" y="0"/>
            <a:ext cx="10621963" cy="7489825"/>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704485" y="3704490"/>
            <a:ext cx="7489825" cy="808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836625" y="3704490"/>
            <a:ext cx="7489825" cy="808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2"/>
            <a:ext cx="10621963" cy="75917"/>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7408258"/>
            <a:ext cx="10621963" cy="81569"/>
          </a:xfrm>
          <a:prstGeom prst="rect">
            <a:avLst/>
          </a:prstGeom>
          <a:noFill/>
          <a:ln w="9525">
            <a:noFill/>
            <a:miter lim="800000"/>
            <a:headEnd/>
            <a:tailEnd/>
          </a:ln>
        </p:spPr>
      </p:pic>
      <p:sp>
        <p:nvSpPr>
          <p:cNvPr id="155665" name="Rectangle 17"/>
          <p:cNvSpPr>
            <a:spLocks noChangeArrowheads="1"/>
          </p:cNvSpPr>
          <p:nvPr/>
        </p:nvSpPr>
        <p:spPr bwMode="auto">
          <a:xfrm>
            <a:off x="414888" y="6397586"/>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238883" y="6241542"/>
            <a:ext cx="816379" cy="837649"/>
          </a:xfrm>
          <a:prstGeom prst="rect">
            <a:avLst/>
          </a:prstGeom>
          <a:noFill/>
          <a:ln w="38100">
            <a:solidFill>
              <a:srgbClr val="1CDEF8"/>
            </a:solidFill>
            <a:miter lim="800000"/>
            <a:headEnd/>
            <a:tailEnd/>
          </a:ln>
        </p:spPr>
      </p:pic>
      <p:sp>
        <p:nvSpPr>
          <p:cNvPr id="19" name="18 Rectángulo"/>
          <p:cNvSpPr/>
          <p:nvPr/>
        </p:nvSpPr>
        <p:spPr>
          <a:xfrm>
            <a:off x="2300445" y="4993236"/>
            <a:ext cx="31273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53329" y="1458896"/>
            <a:ext cx="7835929" cy="4603155"/>
          </a:xfrm>
          <a:prstGeom prst="rect">
            <a:avLst/>
          </a:prstGeom>
        </p:spPr>
        <p:txBody>
          <a:bodyPr wrap="none" lIns="81272" tIns="40636" rIns="81272" bIns="40636" fromWordArt="1">
            <a:prstTxWarp prst="textPlain">
              <a:avLst>
                <a:gd name="adj" fmla="val 50000"/>
              </a:avLst>
            </a:prstTxWarp>
          </a:bodyPr>
          <a:lstStyle/>
          <a:p>
            <a:pPr algn="ctr"/>
            <a:r>
              <a:rPr lang="es-ES" sz="7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PARQUE  DE</a:t>
            </a:r>
          </a:p>
          <a:p>
            <a:pPr algn="ctr"/>
            <a:r>
              <a:rPr lang="es-ES" sz="16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NARA</a:t>
            </a:r>
            <a:endParaRPr lang="es-ES" sz="16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2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(Japón)</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122813" y="6070054"/>
            <a:ext cx="2333528" cy="1020120"/>
          </a:xfrm>
          <a:prstGeom prst="rect">
            <a:avLst/>
          </a:prstGeom>
          <a:noFill/>
        </p:spPr>
      </p:pic>
    </p:spTree>
  </p:cSld>
  <p:clrMapOvr>
    <a:masterClrMapping/>
  </p:clrMapOvr>
  <p:transition spd="slow" advTm="12000">
    <p:split/>
    <p:sndAc>
      <p:stSnd>
        <p:snd r:embed="rId2" name="nat king cole - la colina del adios[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2"/>
                                        </p:tgtEl>
                                        <p:attrNameLst>
                                          <p:attrName>ppt_w</p:attrName>
                                        </p:attrNameLst>
                                      </p:cBhvr>
                                      <p:tavLst>
                                        <p:tav tm="0">
                                          <p:val>
                                            <p:strVal val="ppt_w"/>
                                          </p:val>
                                        </p:tav>
                                        <p:tav tm="100000">
                                          <p:val>
                                            <p:strVal val="ppt_w+.3"/>
                                          </p:val>
                                        </p:tav>
                                      </p:tavLst>
                                    </p:anim>
                                    <p:anim calcmode="lin" valueType="num">
                                      <p:cBhvr>
                                        <p:cTn id="11" dur="5000"/>
                                        <p:tgtEl>
                                          <p:spTgt spid="12"/>
                                        </p:tgtEl>
                                        <p:attrNameLst>
                                          <p:attrName>ppt_h</p:attrName>
                                        </p:attrNameLst>
                                      </p:cBhvr>
                                      <p:tavLst>
                                        <p:tav tm="0">
                                          <p:val>
                                            <p:strVal val="ppt_h"/>
                                          </p:val>
                                        </p:tav>
                                        <p:tav tm="100000">
                                          <p:val>
                                            <p:strVal val="ppt_h"/>
                                          </p:val>
                                        </p:tav>
                                      </p:tavLst>
                                    </p:anim>
                                    <p:animEffect transition="out" filter="fade">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5000"/>
                            </p:stCondLst>
                            <p:childTnLst>
                              <p:par>
                                <p:cTn id="20" presetID="22" presetClass="emph" presetSubtype="0" repeatCount="indefinite" fill="hold" grpId="1" nodeType="afterEffect">
                                  <p:stCondLst>
                                    <p:cond delay="0"/>
                                  </p:stCondLst>
                                  <p:childTnLst>
                                    <p:animClr clrSpc="hsl" dir="cw">
                                      <p:cBhvr override="childStyle">
                                        <p:cTn id="21" dur="2000" fill="hold"/>
                                        <p:tgtEl>
                                          <p:spTgt spid="22"/>
                                        </p:tgtEl>
                                        <p:attrNameLst>
                                          <p:attrName>style.color</p:attrName>
                                        </p:attrNameLst>
                                      </p:cBhvr>
                                      <p:by>
                                        <p:hsl h="-7200000" s="0" l="0"/>
                                      </p:by>
                                    </p:animClr>
                                    <p:animClr clrSpc="hsl" dir="cw">
                                      <p:cBhvr>
                                        <p:cTn id="22" dur="2000" fill="hold"/>
                                        <p:tgtEl>
                                          <p:spTgt spid="22"/>
                                        </p:tgtEl>
                                        <p:attrNameLst>
                                          <p:attrName>fillcolor</p:attrName>
                                        </p:attrNameLst>
                                      </p:cBhvr>
                                      <p:by>
                                        <p:hsl h="-7200000" s="0" l="0"/>
                                      </p:by>
                                    </p:animClr>
                                    <p:animClr clrSpc="hsl" dir="cw">
                                      <p:cBhvr>
                                        <p:cTn id="23" dur="2000" fill="hold"/>
                                        <p:tgtEl>
                                          <p:spTgt spid="22"/>
                                        </p:tgtEl>
                                        <p:attrNameLst>
                                          <p:attrName>stroke.color</p:attrName>
                                        </p:attrNameLst>
                                      </p:cBhvr>
                                      <p:by>
                                        <p:hsl h="-7200000" s="0" l="0"/>
                                      </p:by>
                                    </p:animClr>
                                    <p:set>
                                      <p:cBhvr>
                                        <p:cTn id="24"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1026" name="Picture 2" descr="C:\Users\Jose Luis\Desktop\parque-nara_6.jpg"/>
          <p:cNvPicPr>
            <a:picLocks noChangeAspect="1" noChangeArrowheads="1"/>
          </p:cNvPicPr>
          <p:nvPr/>
        </p:nvPicPr>
        <p:blipFill>
          <a:blip r:embed="rId2"/>
          <a:srcRect/>
          <a:stretch>
            <a:fillRect/>
          </a:stretch>
        </p:blipFill>
        <p:spPr bwMode="auto">
          <a:xfrm>
            <a:off x="-1" y="-1"/>
            <a:ext cx="10621963" cy="7489825"/>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sp>
        <p:nvSpPr>
          <p:cNvPr id="3" name="2 Rectángulo"/>
          <p:cNvSpPr/>
          <p:nvPr/>
        </p:nvSpPr>
        <p:spPr>
          <a:xfrm>
            <a:off x="1096139" y="815954"/>
            <a:ext cx="9001188" cy="6232475"/>
          </a:xfrm>
          <a:prstGeom prst="rect">
            <a:avLst/>
          </a:prstGeom>
        </p:spPr>
        <p:txBody>
          <a:bodyPr wrap="square">
            <a:spAutoFit/>
          </a:bodyPr>
          <a:lstStyle/>
          <a:p>
            <a:pPr algn="ctr"/>
            <a:r>
              <a:rPr lang="fr-FR" sz="8000" kern="10" spc="720" dirty="0" smtClean="0">
                <a:ln w="9525">
                  <a:solidFill>
                    <a:srgbClr val="FF388C"/>
                  </a:solidFill>
                  <a:round/>
                  <a:headEnd/>
                  <a:tailEnd/>
                </a:ln>
                <a:blipFill dpi="0" rotWithShape="0">
                  <a:blip r:embed="rId2"/>
                  <a:srcRect/>
                  <a:stretch>
                    <a:fillRect/>
                  </a:stretch>
                </a:blipFill>
                <a:latin typeface="Arial Black"/>
              </a:rPr>
              <a:t>PARQUE DE </a:t>
            </a:r>
            <a:r>
              <a:rPr lang="fr-FR" sz="19900" kern="10" spc="720" dirty="0" smtClean="0">
                <a:ln w="9525">
                  <a:solidFill>
                    <a:srgbClr val="FF388C"/>
                  </a:solidFill>
                  <a:round/>
                  <a:headEnd/>
                  <a:tailEnd/>
                </a:ln>
                <a:blipFill dpi="0" rotWithShape="0">
                  <a:blip r:embed="rId2"/>
                  <a:srcRect/>
                  <a:stretch>
                    <a:fillRect/>
                  </a:stretch>
                </a:blipFill>
                <a:latin typeface="Arial Black"/>
              </a:rPr>
              <a:t>NARA</a:t>
            </a:r>
            <a:endParaRPr lang="fr-FR" sz="13800" kern="10" spc="720" dirty="0" smtClean="0">
              <a:ln w="9525">
                <a:solidFill>
                  <a:srgbClr val="FF388C"/>
                </a:solidFill>
                <a:round/>
                <a:headEnd/>
                <a:tailEnd/>
              </a:ln>
              <a:blipFill dpi="0" rotWithShape="0">
                <a:blip r:embed="rId2"/>
                <a:srcRect/>
                <a:stretch>
                  <a:fillRect/>
                </a:stretch>
              </a:blipFill>
              <a:latin typeface="Arial Black"/>
            </a:endParaRPr>
          </a:p>
          <a:p>
            <a:pPr algn="ctr"/>
            <a:r>
              <a:rPr lang="fr-FR" sz="6000" kern="10" spc="720" dirty="0" err="1" smtClean="0">
                <a:ln w="9525">
                  <a:solidFill>
                    <a:srgbClr val="FF388C"/>
                  </a:solidFill>
                  <a:round/>
                  <a:headEnd/>
                  <a:tailEnd/>
                </a:ln>
                <a:blipFill dpi="0" rotWithShape="0">
                  <a:blip r:embed="rId2"/>
                  <a:srcRect/>
                  <a:stretch>
                    <a:fillRect/>
                  </a:stretch>
                </a:blipFill>
                <a:latin typeface="Arial Black"/>
              </a:rPr>
              <a:t>Lugar</a:t>
            </a:r>
            <a:r>
              <a:rPr lang="fr-FR" sz="6000" kern="10" spc="720" dirty="0" smtClean="0">
                <a:ln w="9525">
                  <a:solidFill>
                    <a:srgbClr val="FF388C"/>
                  </a:solidFill>
                  <a:round/>
                  <a:headEnd/>
                  <a:tailEnd/>
                </a:ln>
                <a:blipFill dpi="0" rotWithShape="0">
                  <a:blip r:embed="rId2"/>
                  <a:srcRect/>
                  <a:stretch>
                    <a:fillRect/>
                  </a:stretch>
                </a:blipFill>
                <a:latin typeface="Arial Black"/>
              </a:rPr>
              <a:t> de </a:t>
            </a:r>
            <a:r>
              <a:rPr lang="fr-FR" sz="6000" kern="10" spc="720" dirty="0" err="1" smtClean="0">
                <a:ln w="9525">
                  <a:solidFill>
                    <a:srgbClr val="FF388C"/>
                  </a:solidFill>
                  <a:round/>
                  <a:headEnd/>
                  <a:tailEnd/>
                </a:ln>
                <a:blipFill dpi="0" rotWithShape="0">
                  <a:blip r:embed="rId2"/>
                  <a:srcRect/>
                  <a:stretch>
                    <a:fillRect/>
                  </a:stretch>
                </a:blipFill>
                <a:latin typeface="Arial Black"/>
              </a:rPr>
              <a:t>belleza</a:t>
            </a:r>
            <a:r>
              <a:rPr lang="fr-FR" sz="6000" kern="10" spc="720" dirty="0" smtClean="0">
                <a:ln w="9525">
                  <a:solidFill>
                    <a:srgbClr val="FF388C"/>
                  </a:solidFill>
                  <a:round/>
                  <a:headEnd/>
                  <a:tailEnd/>
                </a:ln>
                <a:blipFill dpi="0" rotWithShape="0">
                  <a:blip r:embed="rId2"/>
                  <a:srcRect/>
                  <a:stretch>
                    <a:fillRect/>
                  </a:stretch>
                </a:blipFill>
                <a:latin typeface="Arial Black"/>
              </a:rPr>
              <a:t> </a:t>
            </a:r>
            <a:r>
              <a:rPr lang="fr-FR" sz="6000" kern="10" spc="720" dirty="0" err="1" smtClean="0">
                <a:ln w="9525">
                  <a:solidFill>
                    <a:srgbClr val="FF388C"/>
                  </a:solidFill>
                  <a:round/>
                  <a:headEnd/>
                  <a:tailEnd/>
                </a:ln>
                <a:blipFill dpi="0" rotWithShape="0">
                  <a:blip r:embed="rId2"/>
                  <a:srcRect/>
                  <a:stretch>
                    <a:fillRect/>
                  </a:stretch>
                </a:blipFill>
                <a:latin typeface="Arial Black"/>
              </a:rPr>
              <a:t>escénica</a:t>
            </a:r>
            <a:endParaRPr lang="es-ES" sz="6000" kern="10" spc="720" dirty="0">
              <a:ln w="9525">
                <a:solidFill>
                  <a:srgbClr val="FF388C"/>
                </a:solidFill>
                <a:round/>
                <a:headEnd/>
                <a:tailEnd/>
              </a:ln>
              <a:blipFill dpi="0" rotWithShape="0">
                <a:blip r:embed="rId2"/>
                <a:srcRect/>
                <a:stretch>
                  <a:fillRect/>
                </a:stretch>
              </a:blipFill>
              <a:latin typeface="Arial Black"/>
            </a:endParaRPr>
          </a:p>
        </p:txBody>
      </p:sp>
    </p:spTree>
  </p:cSld>
  <p:clrMapOvr>
    <a:masterClrMapping/>
  </p:clrMapOvr>
  <p:transition spd="slow" advTm="11000">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sp>
        <p:nvSpPr>
          <p:cNvPr id="3" name="2 Rectángulo"/>
          <p:cNvSpPr/>
          <p:nvPr/>
        </p:nvSpPr>
        <p:spPr>
          <a:xfrm>
            <a:off x="1953395" y="1101706"/>
            <a:ext cx="7298564" cy="5632311"/>
          </a:xfrm>
          <a:prstGeom prst="rect">
            <a:avLst/>
          </a:prstGeom>
          <a:solidFill>
            <a:srgbClr val="92D050"/>
          </a:solidFill>
        </p:spPr>
        <p:txBody>
          <a:bodyPr wrap="square">
            <a:spAutoFit/>
          </a:bodyPr>
          <a:lstStyle/>
          <a:p>
            <a:pPr algn="ctr"/>
            <a:r>
              <a:rPr lang="es-ES" sz="2400" dirty="0" smtClean="0">
                <a:latin typeface="Arial Rounded MT Bold" pitchFamily="34" charset="0"/>
              </a:rPr>
              <a:t>En 2003, la ciudad tenía una población estimada de 364.869, y una densidad de población de 1.724,33 personas por km². El área total es de 211.60 km².</a:t>
            </a:r>
          </a:p>
          <a:p>
            <a:pPr algn="ctr"/>
            <a:r>
              <a:rPr lang="es-ES" sz="2400" dirty="0" smtClean="0">
                <a:latin typeface="Arial Rounded MT Bold" pitchFamily="34" charset="0"/>
              </a:rPr>
              <a:t>Posteriormente, en 2010, la ciudad tenía una población de 364.945 habitantes y una densidad de población de 1.318 personas por km2.</a:t>
            </a:r>
          </a:p>
          <a:p>
            <a:pPr algn="ctr"/>
            <a:r>
              <a:rPr lang="es-ES" sz="2400" dirty="0" smtClean="0">
                <a:latin typeface="Arial Rounded MT Bold" pitchFamily="34" charset="0"/>
              </a:rPr>
              <a:t>En 2005, había 147,966 viviendas en la ciudad. La mayor concentración de viviendas y población se encuentra a lo largo de la línea </a:t>
            </a:r>
            <a:r>
              <a:rPr lang="es-ES" sz="2400" dirty="0" err="1" smtClean="0">
                <a:latin typeface="Arial Rounded MT Bold" pitchFamily="34" charset="0"/>
              </a:rPr>
              <a:t>Kintetsu</a:t>
            </a:r>
            <a:r>
              <a:rPr lang="es-ES" sz="2400" dirty="0" smtClean="0">
                <a:latin typeface="Arial Rounded MT Bold" pitchFamily="34" charset="0"/>
              </a:rPr>
              <a:t> desde Nara a Osaka. Había, además, 3.000 extranjeros en la ciudad: los chinos (1.200 residentes) y los coreanos (800 residentes) son los dos grupos más representados</a:t>
            </a:r>
            <a:endParaRPr lang="es-ES" sz="2400" dirty="0">
              <a:latin typeface="Arial Rounded MT Bold" pitchFamily="34" charset="0"/>
            </a:endParaRPr>
          </a:p>
        </p:txBody>
      </p:sp>
    </p:spTree>
  </p:cSld>
  <p:clrMapOvr>
    <a:masterClrMapping/>
  </p:clrMapOvr>
  <p:transition spd="slow" advTm="28000">
    <p:spli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http://www.partiraujapon.com/images/carnet/nara/carte_japon_nara.jpg"/>
          <p:cNvPicPr>
            <a:picLocks noChangeAspect="1" noChangeArrowheads="1"/>
          </p:cNvPicPr>
          <p:nvPr/>
        </p:nvPicPr>
        <p:blipFill>
          <a:blip r:embed="rId2"/>
          <a:srcRect/>
          <a:stretch>
            <a:fillRect/>
          </a:stretch>
        </p:blipFill>
        <p:spPr bwMode="auto">
          <a:xfrm>
            <a:off x="1103412" y="-1"/>
            <a:ext cx="8532431" cy="7489825"/>
          </a:xfrm>
          <a:prstGeom prst="rect">
            <a:avLst/>
          </a:prstGeom>
          <a:noFill/>
          <a:ln w="9525">
            <a:noFill/>
            <a:miter lim="800000"/>
            <a:headEnd/>
            <a:tailEnd/>
          </a:ln>
        </p:spPr>
      </p:pic>
      <p:sp>
        <p:nvSpPr>
          <p:cNvPr id="7" name="Ellipse 6"/>
          <p:cNvSpPr/>
          <p:nvPr/>
        </p:nvSpPr>
        <p:spPr>
          <a:xfrm>
            <a:off x="4222969" y="5003621"/>
            <a:ext cx="1421795" cy="1336727"/>
          </a:xfrm>
          <a:prstGeom prst="ellipse">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1+#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fld id="{90817B4E-7A15-4094-B97F-4E4251EB6D9E}" type="datetime1">
              <a:rPr lang="es-ES" smtClean="0"/>
              <a:pPr/>
              <a:t>27/08/2018</a:t>
            </a:fld>
            <a:endParaRPr lang="es-ES"/>
          </a:p>
        </p:txBody>
      </p:sp>
      <p:pic>
        <p:nvPicPr>
          <p:cNvPr id="2050" name="Picture 2" descr="C:\Users\Jose Luis\Desktop\Nara-Park_Deer.jpg"/>
          <p:cNvPicPr>
            <a:picLocks noChangeAspect="1" noChangeArrowheads="1"/>
          </p:cNvPicPr>
          <p:nvPr/>
        </p:nvPicPr>
        <p:blipFill>
          <a:blip r:embed="rId2"/>
          <a:srcRect/>
          <a:stretch>
            <a:fillRect/>
          </a:stretch>
        </p:blipFill>
        <p:spPr bwMode="auto">
          <a:xfrm>
            <a:off x="-1" y="0"/>
            <a:ext cx="10621964" cy="7626574"/>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a:spLocks noChangeArrowheads="1"/>
          </p:cNvSpPr>
          <p:nvPr/>
        </p:nvSpPr>
        <p:spPr bwMode="auto">
          <a:xfrm>
            <a:off x="6983573" y="7085861"/>
            <a:ext cx="3638390" cy="369332"/>
          </a:xfrm>
          <a:prstGeom prst="rect">
            <a:avLst/>
          </a:prstGeom>
          <a:noFill/>
          <a:ln w="9525">
            <a:noFill/>
            <a:miter lim="800000"/>
            <a:headEnd/>
            <a:tailEnd/>
          </a:ln>
        </p:spPr>
        <p:txBody>
          <a:bodyPr>
            <a:spAutoFit/>
          </a:bodyPr>
          <a:lstStyle/>
          <a:p>
            <a:pPr algn="r"/>
            <a:r>
              <a:rPr lang="fr-FR" i="1">
                <a:solidFill>
                  <a:srgbClr val="FFFF99"/>
                </a:solidFill>
                <a:latin typeface="Times New Roman" pitchFamily="18" charset="0"/>
                <a:cs typeface="Times New Roman" pitchFamily="18" charset="0"/>
              </a:rPr>
              <a:t>Faites défiler les images…</a:t>
            </a:r>
          </a:p>
        </p:txBody>
      </p:sp>
      <p:pic>
        <p:nvPicPr>
          <p:cNvPr id="1026" name="Picture 2" descr="C:\Users\Jose Luis\Desktop\turismo-viajes.jpg"/>
          <p:cNvPicPr>
            <a:picLocks noChangeAspect="1" noChangeArrowheads="1"/>
          </p:cNvPicPr>
          <p:nvPr/>
        </p:nvPicPr>
        <p:blipFill>
          <a:blip r:embed="rId2"/>
          <a:srcRect/>
          <a:stretch>
            <a:fillRect/>
          </a:stretch>
        </p:blipFill>
        <p:spPr bwMode="auto">
          <a:xfrm>
            <a:off x="-1" y="-1"/>
            <a:ext cx="10763387" cy="7489825"/>
          </a:xfrm>
          <a:prstGeom prst="rect">
            <a:avLst/>
          </a:prstGeom>
          <a:noFill/>
        </p:spPr>
      </p:pic>
    </p:spTree>
  </p:cSld>
  <p:clrMapOvr>
    <a:masterClrMapping/>
  </p:clrMapOvr>
  <p:transition spd="slow"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grpId="0" nodeType="withEffect">
                                  <p:stCondLst>
                                    <p:cond delay="1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1+#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JANAVIDECE2"/>
          <p:cNvPicPr>
            <a:picLocks noGrp="1" noChangeAspect="1"/>
          </p:cNvPicPr>
          <p:nvPr isPhoto="1"/>
        </p:nvPicPr>
        <p:blipFill>
          <a:blip r:embed="rId2"/>
          <a:srcRect/>
          <a:stretch>
            <a:fillRect/>
          </a:stretch>
        </p:blipFill>
        <p:spPr bwMode="auto">
          <a:xfrm>
            <a:off x="4648954" y="0"/>
            <a:ext cx="5973009" cy="7489825"/>
          </a:xfrm>
          <a:prstGeom prst="rect">
            <a:avLst/>
          </a:prstGeom>
          <a:noFill/>
          <a:ln w="9525">
            <a:noFill/>
            <a:miter lim="800000"/>
            <a:headEnd/>
            <a:tailEnd/>
          </a:ln>
        </p:spPr>
      </p:pic>
      <p:pic>
        <p:nvPicPr>
          <p:cNvPr id="3" name="Picture 2" descr="C:\Users\Jose Luis\Desktop\ea2465e1.gif"/>
          <p:cNvPicPr>
            <a:picLocks noChangeAspect="1" noChangeArrowheads="1" noCrop="1"/>
          </p:cNvPicPr>
          <p:nvPr/>
        </p:nvPicPr>
        <p:blipFill>
          <a:blip r:embed="rId3"/>
          <a:srcRect/>
          <a:stretch>
            <a:fillRect/>
          </a:stretch>
        </p:blipFill>
        <p:spPr bwMode="auto">
          <a:xfrm>
            <a:off x="453197" y="1887524"/>
            <a:ext cx="3454307" cy="5024446"/>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sp>
        <p:nvSpPr>
          <p:cNvPr id="3" name="2 Rectángulo"/>
          <p:cNvSpPr/>
          <p:nvPr/>
        </p:nvSpPr>
        <p:spPr>
          <a:xfrm>
            <a:off x="5453857" y="1673210"/>
            <a:ext cx="4751365" cy="5324535"/>
          </a:xfrm>
          <a:prstGeom prst="rect">
            <a:avLst/>
          </a:prstGeom>
          <a:solidFill>
            <a:srgbClr val="92D050"/>
          </a:solidFill>
        </p:spPr>
        <p:txBody>
          <a:bodyPr wrap="square">
            <a:spAutoFit/>
          </a:bodyPr>
          <a:lstStyle/>
          <a:p>
            <a:pPr algn="ctr"/>
            <a:r>
              <a:rPr lang="es-ES" sz="2000" dirty="0" smtClean="0">
                <a:latin typeface="Arial" pitchFamily="34" charset="0"/>
                <a:cs typeface="Arial" pitchFamily="34" charset="0"/>
              </a:rPr>
              <a:t>El </a:t>
            </a:r>
            <a:r>
              <a:rPr lang="es-ES" sz="2000" b="1" dirty="0" smtClean="0">
                <a:latin typeface="Arial" pitchFamily="34" charset="0"/>
                <a:cs typeface="Arial" pitchFamily="34" charset="0"/>
              </a:rPr>
              <a:t>Parque de Nara</a:t>
            </a:r>
            <a:r>
              <a:rPr lang="es-ES" sz="2000" dirty="0" smtClean="0">
                <a:latin typeface="Arial" pitchFamily="34" charset="0"/>
                <a:cs typeface="Arial" pitchFamily="34" charset="0"/>
              </a:rPr>
              <a:t> (</a:t>
            </a:r>
            <a:r>
              <a:rPr lang="ja-JP" altLang="es-ES" sz="2000" smtClean="0">
                <a:latin typeface="Arial" pitchFamily="34" charset="0"/>
                <a:cs typeface="Arial" pitchFamily="34" charset="0"/>
              </a:rPr>
              <a:t>奈良公園 </a:t>
            </a:r>
            <a:r>
              <a:rPr lang="es-ES" sz="2000" i="1" dirty="0" smtClean="0">
                <a:latin typeface="Arial" pitchFamily="34" charset="0"/>
                <a:cs typeface="Arial" pitchFamily="34" charset="0"/>
              </a:rPr>
              <a:t>Nara </a:t>
            </a:r>
            <a:r>
              <a:rPr lang="es-ES" sz="2000" i="1" dirty="0" err="1" smtClean="0">
                <a:latin typeface="Arial" pitchFamily="34" charset="0"/>
                <a:cs typeface="Arial" pitchFamily="34" charset="0"/>
              </a:rPr>
              <a:t>Kōen</a:t>
            </a:r>
            <a:r>
              <a:rPr lang="es-ES" sz="2000" dirty="0" smtClean="0">
                <a:latin typeface="Arial" pitchFamily="34" charset="0"/>
                <a:cs typeface="Arial" pitchFamily="34" charset="0"/>
              </a:rPr>
              <a:t>) es un parque público situado en la ciudad de Nara, Japón, a los pies del Monte </a:t>
            </a:r>
            <a:r>
              <a:rPr lang="es-ES" sz="2000" dirty="0" err="1" smtClean="0">
                <a:latin typeface="Arial" pitchFamily="34" charset="0"/>
                <a:cs typeface="Arial" pitchFamily="34" charset="0"/>
              </a:rPr>
              <a:t>Wakakuy</a:t>
            </a:r>
            <a:r>
              <a:rPr lang="es-ES" sz="2000" dirty="0" smtClean="0">
                <a:latin typeface="Arial" pitchFamily="34" charset="0"/>
                <a:cs typeface="Arial" pitchFamily="34" charset="0"/>
              </a:rPr>
              <a:t> creado en 1880. Administrativamente, el parque se encuentra bajo el control de la prefectura de Nara. El parque es uno de los "lugares de belleza escénica" designados por el Ministerio de Educación, Cultura, Deportes, Ciencia y Tecnología de Japón (MEXT). Los más de 1.200 ciervos </a:t>
            </a:r>
            <a:r>
              <a:rPr lang="es-ES" sz="2000" dirty="0" err="1" smtClean="0">
                <a:latin typeface="Arial" pitchFamily="34" charset="0"/>
                <a:cs typeface="Arial" pitchFamily="34" charset="0"/>
              </a:rPr>
              <a:t>sika</a:t>
            </a:r>
            <a:r>
              <a:rPr lang="es-ES" sz="2000" dirty="0" smtClean="0">
                <a:latin typeface="Arial" pitchFamily="34" charset="0"/>
                <a:cs typeface="Arial" pitchFamily="34" charset="0"/>
              </a:rPr>
              <a:t> (</a:t>
            </a:r>
            <a:r>
              <a:rPr lang="ja-JP" altLang="es-ES" sz="2000" smtClean="0">
                <a:latin typeface="Arial" pitchFamily="34" charset="0"/>
                <a:cs typeface="Arial" pitchFamily="34" charset="0"/>
              </a:rPr>
              <a:t>シカ</a:t>
            </a:r>
            <a:r>
              <a:rPr lang="es-ES" altLang="ja-JP" sz="2000" dirty="0" smtClean="0">
                <a:latin typeface="Arial" pitchFamily="34" charset="0"/>
                <a:cs typeface="Arial" pitchFamily="34" charset="0"/>
              </a:rPr>
              <a:t>) </a:t>
            </a:r>
            <a:r>
              <a:rPr lang="es-ES" sz="2000" dirty="0" smtClean="0">
                <a:latin typeface="Arial" pitchFamily="34" charset="0"/>
                <a:cs typeface="Arial" pitchFamily="34" charset="0"/>
              </a:rPr>
              <a:t>o (</a:t>
            </a:r>
            <a:r>
              <a:rPr lang="ja-JP" altLang="es-ES" sz="2000" smtClean="0">
                <a:latin typeface="Arial" pitchFamily="34" charset="0"/>
                <a:cs typeface="Arial" pitchFamily="34" charset="0"/>
              </a:rPr>
              <a:t>鹿 </a:t>
            </a:r>
            <a:r>
              <a:rPr lang="es-ES" sz="2000" i="1" dirty="0" err="1" smtClean="0">
                <a:latin typeface="Arial" pitchFamily="34" charset="0"/>
                <a:cs typeface="Arial" pitchFamily="34" charset="0"/>
              </a:rPr>
              <a:t>shika</a:t>
            </a:r>
            <a:r>
              <a:rPr lang="es-ES" sz="2000" dirty="0" smtClean="0">
                <a:latin typeface="Arial" pitchFamily="34" charset="0"/>
                <a:cs typeface="Arial" pitchFamily="34" charset="0"/>
              </a:rPr>
              <a:t>) salvajes que se hallan dando vueltas libremente en el parque, también se encuentran bajo la designación de MEXT, clasificado como "Monumento Natural". </a:t>
            </a:r>
            <a:endParaRPr lang="es-ES" sz="2000" dirty="0">
              <a:latin typeface="Arial" pitchFamily="34" charset="0"/>
              <a:cs typeface="Arial" pitchFamily="34" charset="0"/>
            </a:endParaRPr>
          </a:p>
        </p:txBody>
      </p:sp>
      <p:pic>
        <p:nvPicPr>
          <p:cNvPr id="4" name="Picture 2" descr="C:\Users\Jose Luis\Desktop\images (8).jpg"/>
          <p:cNvPicPr>
            <a:picLocks noChangeAspect="1" noChangeArrowheads="1"/>
          </p:cNvPicPr>
          <p:nvPr/>
        </p:nvPicPr>
        <p:blipFill>
          <a:blip r:embed="rId2"/>
          <a:srcRect b="6964"/>
          <a:stretch>
            <a:fillRect/>
          </a:stretch>
        </p:blipFill>
        <p:spPr bwMode="auto">
          <a:xfrm>
            <a:off x="0" y="0"/>
            <a:ext cx="5000660" cy="7489825"/>
          </a:xfrm>
          <a:prstGeom prst="rect">
            <a:avLst/>
          </a:prstGeom>
          <a:noFill/>
        </p:spPr>
      </p:pic>
    </p:spTree>
  </p:cSld>
  <p:clrMapOvr>
    <a:masterClrMapping/>
  </p:clrMapOvr>
  <p:transition spd="slow" advTm="30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images (1).jpg"/>
          <p:cNvPicPr>
            <a:picLocks noChangeAspect="1" noChangeArrowheads="1"/>
          </p:cNvPicPr>
          <p:nvPr/>
        </p:nvPicPr>
        <p:blipFill>
          <a:blip r:embed="rId2"/>
          <a:srcRect/>
          <a:stretch>
            <a:fillRect/>
          </a:stretch>
        </p:blipFill>
        <p:spPr bwMode="auto">
          <a:xfrm>
            <a:off x="4095233" y="2887656"/>
            <a:ext cx="6526730" cy="4602169"/>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4098" name="Picture 2" descr="C:\Users\Jose Luis\Desktop\images.jpg"/>
          <p:cNvPicPr>
            <a:picLocks noChangeAspect="1" noChangeArrowheads="1"/>
          </p:cNvPicPr>
          <p:nvPr/>
        </p:nvPicPr>
        <p:blipFill>
          <a:blip r:embed="rId3"/>
          <a:srcRect/>
          <a:stretch>
            <a:fillRect/>
          </a:stretch>
        </p:blipFill>
        <p:spPr bwMode="auto">
          <a:xfrm>
            <a:off x="0" y="1"/>
            <a:ext cx="6239675" cy="4399758"/>
          </a:xfrm>
          <a:prstGeom prst="rect">
            <a:avLst/>
          </a:prstGeom>
          <a:noFill/>
        </p:spPr>
      </p:pic>
      <p:pic>
        <p:nvPicPr>
          <p:cNvPr id="5" name="Picture 2" descr="C:\Users\Jose Luis\Desktop\Ciervo dibujo animado. Bambi.gif"/>
          <p:cNvPicPr>
            <a:picLocks noChangeAspect="1" noChangeArrowheads="1" noCrop="1"/>
          </p:cNvPicPr>
          <p:nvPr/>
        </p:nvPicPr>
        <p:blipFill>
          <a:blip r:embed="rId4"/>
          <a:srcRect/>
          <a:stretch>
            <a:fillRect/>
          </a:stretch>
        </p:blipFill>
        <p:spPr bwMode="auto">
          <a:xfrm>
            <a:off x="6716110" y="0"/>
            <a:ext cx="3905853" cy="2816218"/>
          </a:xfrm>
          <a:prstGeom prst="ellipse">
            <a:avLst/>
          </a:prstGeom>
          <a:noFill/>
          <a:effectLst>
            <a:softEdge rad="317500"/>
          </a:effectLst>
        </p:spPr>
      </p:pic>
      <p:pic>
        <p:nvPicPr>
          <p:cNvPr id="6" name="Picture 3" descr="C:\Users\Jose Luis\Desktop\giphy.gif"/>
          <p:cNvPicPr>
            <a:picLocks noChangeAspect="1" noChangeArrowheads="1" noCrop="1"/>
          </p:cNvPicPr>
          <p:nvPr/>
        </p:nvPicPr>
        <p:blipFill>
          <a:blip r:embed="rId5"/>
          <a:srcRect/>
          <a:stretch>
            <a:fillRect/>
          </a:stretch>
        </p:blipFill>
        <p:spPr bwMode="auto">
          <a:xfrm>
            <a:off x="0" y="4602168"/>
            <a:ext cx="3571900" cy="2887657"/>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5122" name="Picture 2" descr="C:\Users\Jose Luis\Desktop\images (2).jpg"/>
          <p:cNvPicPr>
            <a:picLocks noChangeAspect="1" noChangeArrowheads="1"/>
          </p:cNvPicPr>
          <p:nvPr/>
        </p:nvPicPr>
        <p:blipFill>
          <a:blip r:embed="rId2"/>
          <a:srcRect/>
          <a:stretch>
            <a:fillRect/>
          </a:stretch>
        </p:blipFill>
        <p:spPr bwMode="auto">
          <a:xfrm>
            <a:off x="0" y="-1"/>
            <a:ext cx="10621963" cy="7489826"/>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JANAVIDECE11"/>
          <p:cNvPicPr>
            <a:picLocks noGrp="1" noChangeAspect="1"/>
          </p:cNvPicPr>
          <p:nvPr isPhoto="1"/>
        </p:nvPicPr>
        <p:blipFill>
          <a:blip r:embed="rId2"/>
          <a:srcRect/>
          <a:stretch>
            <a:fillRect/>
          </a:stretch>
        </p:blipFill>
        <p:spPr bwMode="auto">
          <a:xfrm>
            <a:off x="0" y="-1"/>
            <a:ext cx="10621963"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sp>
        <p:nvSpPr>
          <p:cNvPr id="3" name="2 Rectángulo"/>
          <p:cNvSpPr/>
          <p:nvPr/>
        </p:nvSpPr>
        <p:spPr>
          <a:xfrm>
            <a:off x="6096799" y="458764"/>
            <a:ext cx="4096536" cy="6555641"/>
          </a:xfrm>
          <a:prstGeom prst="rect">
            <a:avLst/>
          </a:prstGeom>
          <a:solidFill>
            <a:srgbClr val="92D050"/>
          </a:solidFill>
        </p:spPr>
        <p:txBody>
          <a:bodyPr wrap="square">
            <a:spAutoFit/>
          </a:bodyPr>
          <a:lstStyle/>
          <a:p>
            <a:pPr algn="ctr"/>
            <a:r>
              <a:rPr lang="es-ES" sz="2000" dirty="0" smtClean="0">
                <a:latin typeface="Arial" pitchFamily="34" charset="0"/>
                <a:cs typeface="Arial" pitchFamily="34" charset="0"/>
              </a:rPr>
              <a:t>Mientras que el tamaño oficial del parque es de aproximadamente 502 ha, la zona, incluyendo los terrenos de </a:t>
            </a:r>
            <a:r>
              <a:rPr lang="es-ES" sz="2000" dirty="0" err="1" smtClean="0">
                <a:latin typeface="Arial" pitchFamily="34" charset="0"/>
                <a:cs typeface="Arial" pitchFamily="34" charset="0"/>
              </a:rPr>
              <a:t>Todai</a:t>
            </a:r>
            <a:r>
              <a:rPr lang="es-ES" sz="2000" dirty="0" smtClean="0">
                <a:latin typeface="Arial" pitchFamily="34" charset="0"/>
                <a:cs typeface="Arial" pitchFamily="34" charset="0"/>
              </a:rPr>
              <a:t>-ji  </a:t>
            </a:r>
            <a:r>
              <a:rPr lang="es-ES" sz="2000" dirty="0" err="1" smtClean="0">
                <a:latin typeface="Arial" pitchFamily="34" charset="0"/>
                <a:cs typeface="Arial" pitchFamily="34" charset="0"/>
              </a:rPr>
              <a:t>Kōfuku</a:t>
            </a:r>
            <a:r>
              <a:rPr lang="es-ES" sz="2000" dirty="0" smtClean="0">
                <a:latin typeface="Arial" pitchFamily="34" charset="0"/>
                <a:cs typeface="Arial" pitchFamily="34" charset="0"/>
              </a:rPr>
              <a:t>-ji y el Santuario </a:t>
            </a:r>
            <a:r>
              <a:rPr lang="es-ES" sz="2000" dirty="0" err="1" smtClean="0">
                <a:latin typeface="Arial" pitchFamily="34" charset="0"/>
                <a:cs typeface="Arial" pitchFamily="34" charset="0"/>
              </a:rPr>
              <a:t>Kasuga</a:t>
            </a:r>
            <a:r>
              <a:rPr lang="es-ES" sz="2000" dirty="0" smtClean="0">
                <a:latin typeface="Arial" pitchFamily="34" charset="0"/>
                <a:cs typeface="Arial" pitchFamily="34" charset="0"/>
              </a:rPr>
              <a:t>, se extiende a 660 ha.</a:t>
            </a:r>
          </a:p>
          <a:p>
            <a:pPr algn="ctr"/>
            <a:r>
              <a:rPr lang="es-ES" sz="2000" dirty="0" smtClean="0">
                <a:latin typeface="Arial" pitchFamily="34" charset="0"/>
                <a:cs typeface="Arial" pitchFamily="34" charset="0"/>
              </a:rPr>
              <a:t>También se pueden encontrar servicios de </a:t>
            </a:r>
            <a:r>
              <a:rPr lang="es-ES" sz="2000" dirty="0" err="1" smtClean="0">
                <a:latin typeface="Arial" pitchFamily="34" charset="0"/>
                <a:cs typeface="Arial" pitchFamily="34" charset="0"/>
              </a:rPr>
              <a:t>jinrikisha</a:t>
            </a:r>
            <a:r>
              <a:rPr lang="es-ES" sz="2000" dirty="0" smtClean="0">
                <a:latin typeface="Arial" pitchFamily="34" charset="0"/>
                <a:cs typeface="Arial" pitchFamily="34" charset="0"/>
              </a:rPr>
              <a:t> (</a:t>
            </a:r>
            <a:r>
              <a:rPr lang="ja-JP" altLang="es-ES" sz="2000" smtClean="0">
                <a:latin typeface="Arial" pitchFamily="34" charset="0"/>
                <a:cs typeface="Arial" pitchFamily="34" charset="0"/>
              </a:rPr>
              <a:t>人力車</a:t>
            </a:r>
            <a:r>
              <a:rPr lang="es-ES" altLang="ja-JP" sz="2000" dirty="0" smtClean="0">
                <a:latin typeface="Arial" pitchFamily="34" charset="0"/>
                <a:cs typeface="Arial" pitchFamily="34" charset="0"/>
              </a:rPr>
              <a:t>) </a:t>
            </a:r>
            <a:r>
              <a:rPr lang="es-ES" sz="2000" dirty="0" smtClean="0">
                <a:latin typeface="Arial" pitchFamily="34" charset="0"/>
                <a:cs typeface="Arial" pitchFamily="34" charset="0"/>
              </a:rPr>
              <a:t>o </a:t>
            </a:r>
            <a:r>
              <a:rPr lang="es-ES" sz="2000" dirty="0" err="1" smtClean="0">
                <a:latin typeface="Arial" pitchFamily="34" charset="0"/>
                <a:cs typeface="Arial" pitchFamily="34" charset="0"/>
              </a:rPr>
              <a:t>rickshaw</a:t>
            </a:r>
            <a:r>
              <a:rPr lang="es-ES" sz="2000" dirty="0" smtClean="0">
                <a:latin typeface="Arial" pitchFamily="34" charset="0"/>
                <a:cs typeface="Arial" pitchFamily="34" charset="0"/>
              </a:rPr>
              <a:t> en las entradas de los templos </a:t>
            </a:r>
            <a:r>
              <a:rPr lang="es-ES" sz="2000" dirty="0" err="1" smtClean="0">
                <a:latin typeface="Arial" pitchFamily="34" charset="0"/>
                <a:cs typeface="Arial" pitchFamily="34" charset="0"/>
              </a:rPr>
              <a:t>Tōdai</a:t>
            </a:r>
            <a:r>
              <a:rPr lang="es-ES" sz="2000" dirty="0" smtClean="0">
                <a:latin typeface="Arial" pitchFamily="34" charset="0"/>
                <a:cs typeface="Arial" pitchFamily="34" charset="0"/>
              </a:rPr>
              <a:t>-ji y </a:t>
            </a:r>
            <a:r>
              <a:rPr lang="es-ES" sz="2000" dirty="0" err="1" smtClean="0">
                <a:latin typeface="Arial" pitchFamily="34" charset="0"/>
                <a:cs typeface="Arial" pitchFamily="34" charset="0"/>
              </a:rPr>
              <a:t>Kōfuku</a:t>
            </a:r>
            <a:r>
              <a:rPr lang="es-ES" sz="2000" dirty="0" smtClean="0">
                <a:latin typeface="Arial" pitchFamily="34" charset="0"/>
                <a:cs typeface="Arial" pitchFamily="34" charset="0"/>
              </a:rPr>
              <a:t>-ji. Los jardines que antes eran privados son mostrados al público. Estos jardines hacen uso de los edificios de los templos como elementos adjuntos de sus paisajes.</a:t>
            </a:r>
          </a:p>
          <a:p>
            <a:pPr algn="ctr"/>
            <a:r>
              <a:rPr lang="es-ES" sz="2000" dirty="0" smtClean="0">
                <a:latin typeface="Arial" pitchFamily="34" charset="0"/>
                <a:cs typeface="Arial" pitchFamily="34" charset="0"/>
              </a:rPr>
              <a:t>El parque es el hogar del Museo Nacional de Nara y del </a:t>
            </a:r>
            <a:r>
              <a:rPr lang="es-ES" sz="2000" dirty="0" err="1" smtClean="0">
                <a:latin typeface="Arial" pitchFamily="34" charset="0"/>
                <a:cs typeface="Arial" pitchFamily="34" charset="0"/>
              </a:rPr>
              <a:t>Todai</a:t>
            </a:r>
            <a:r>
              <a:rPr lang="es-ES" sz="2000" dirty="0" smtClean="0">
                <a:latin typeface="Arial" pitchFamily="34" charset="0"/>
                <a:cs typeface="Arial" pitchFamily="34" charset="0"/>
              </a:rPr>
              <a:t>-ji, donde el edificio de madera más grande del mundo alberga una estatua de Buda, de 50 pies de alto.</a:t>
            </a:r>
            <a:endParaRPr lang="es-ES" sz="2000" dirty="0">
              <a:latin typeface="Arial" pitchFamily="34" charset="0"/>
              <a:cs typeface="Arial" pitchFamily="34" charset="0"/>
            </a:endParaRPr>
          </a:p>
        </p:txBody>
      </p:sp>
      <p:pic>
        <p:nvPicPr>
          <p:cNvPr id="4" name="Image 1" descr="JANAVIDECE8"/>
          <p:cNvPicPr>
            <a:picLocks noGrp="1" noChangeAspect="1"/>
          </p:cNvPicPr>
          <p:nvPr isPhoto="1"/>
        </p:nvPicPr>
        <p:blipFill>
          <a:blip r:embed="rId2"/>
          <a:srcRect/>
          <a:stretch>
            <a:fillRect/>
          </a:stretch>
        </p:blipFill>
        <p:spPr bwMode="auto">
          <a:xfrm>
            <a:off x="0" y="0"/>
            <a:ext cx="5739609" cy="7489825"/>
          </a:xfrm>
          <a:prstGeom prst="rect">
            <a:avLst/>
          </a:prstGeom>
          <a:noFill/>
          <a:ln w="9525">
            <a:noFill/>
            <a:miter lim="800000"/>
            <a:headEnd/>
            <a:tailEnd/>
          </a:ln>
        </p:spPr>
      </p:pic>
    </p:spTree>
  </p:cSld>
  <p:clrMapOvr>
    <a:masterClrMapping/>
  </p:clrMapOvr>
  <p:transition spd="slow" advTm="33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JANAVIDECE6"/>
          <p:cNvPicPr>
            <a:picLocks noGrp="1" noChangeAspect="1"/>
          </p:cNvPicPr>
          <p:nvPr isPhoto="1"/>
        </p:nvPicPr>
        <p:blipFill>
          <a:blip r:embed="rId3"/>
          <a:srcRect/>
          <a:stretch>
            <a:fillRect/>
          </a:stretch>
        </p:blipFill>
        <p:spPr bwMode="auto">
          <a:xfrm>
            <a:off x="0" y="0"/>
            <a:ext cx="10621963" cy="7489825"/>
          </a:xfrm>
          <a:prstGeom prst="rect">
            <a:avLst/>
          </a:prstGeom>
          <a:noFill/>
          <a:ln w="9525">
            <a:noFill/>
            <a:miter lim="800000"/>
            <a:headEnd/>
            <a:tailEnd/>
          </a:ln>
        </p:spPr>
      </p:pic>
    </p:spTree>
  </p:cSld>
  <p:clrMapOvr>
    <a:masterClrMapping/>
  </p:clrMapOvr>
  <p:transition spd="slow" advTm="6000">
    <p:split/>
    <p:sndAc>
      <p:stSnd>
        <p:snd r:embed="rId2" name="la colina del adios (love is a many splendoured thing)[1].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4098" name="Picture 2" descr="C:\Users\Jose Luis\Desktop\gifs-animados-ciervo-8312455.gif"/>
          <p:cNvPicPr>
            <a:picLocks noChangeAspect="1" noChangeArrowheads="1" noCrop="1"/>
          </p:cNvPicPr>
          <p:nvPr/>
        </p:nvPicPr>
        <p:blipFill>
          <a:blip r:embed="rId2"/>
          <a:srcRect/>
          <a:stretch>
            <a:fillRect/>
          </a:stretch>
        </p:blipFill>
        <p:spPr bwMode="auto">
          <a:xfrm>
            <a:off x="-1" y="0"/>
            <a:ext cx="5739609" cy="7652812"/>
          </a:xfrm>
          <a:prstGeom prst="rect">
            <a:avLst/>
          </a:prstGeom>
          <a:noFill/>
        </p:spPr>
      </p:pic>
      <p:pic>
        <p:nvPicPr>
          <p:cNvPr id="4" name="Picture 2" descr="C:\Users\Jose Luis\Desktop\ea2465e1.gif"/>
          <p:cNvPicPr>
            <a:picLocks noChangeAspect="1" noChangeArrowheads="1" noCrop="1"/>
          </p:cNvPicPr>
          <p:nvPr/>
        </p:nvPicPr>
        <p:blipFill>
          <a:blip r:embed="rId3"/>
          <a:srcRect/>
          <a:stretch>
            <a:fillRect/>
          </a:stretch>
        </p:blipFill>
        <p:spPr bwMode="auto">
          <a:xfrm>
            <a:off x="6239675" y="2959094"/>
            <a:ext cx="2619375" cy="3810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JANAVIDECE16"/>
          <p:cNvPicPr>
            <a:picLocks noGrp="1" noChangeAspect="1"/>
          </p:cNvPicPr>
          <p:nvPr isPhoto="1"/>
        </p:nvPicPr>
        <p:blipFill>
          <a:blip r:embed="rId2"/>
          <a:srcRect/>
          <a:stretch>
            <a:fillRect/>
          </a:stretch>
        </p:blipFill>
        <p:spPr bwMode="auto">
          <a:xfrm>
            <a:off x="0" y="0"/>
            <a:ext cx="10623899"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JANAVIDECE4"/>
          <p:cNvPicPr>
            <a:picLocks noGrp="1" noChangeAspect="1"/>
          </p:cNvPicPr>
          <p:nvPr isPhoto="1"/>
        </p:nvPicPr>
        <p:blipFill>
          <a:blip r:embed="rId2"/>
          <a:srcRect/>
          <a:stretch>
            <a:fillRect/>
          </a:stretch>
        </p:blipFill>
        <p:spPr bwMode="auto">
          <a:xfrm>
            <a:off x="0" y="0"/>
            <a:ext cx="5973010" cy="7489825"/>
          </a:xfrm>
          <a:prstGeom prst="rect">
            <a:avLst/>
          </a:prstGeom>
          <a:noFill/>
          <a:ln w="9525">
            <a:noFill/>
            <a:miter lim="800000"/>
            <a:headEnd/>
            <a:tailEnd/>
          </a:ln>
        </p:spPr>
      </p:pic>
      <p:pic>
        <p:nvPicPr>
          <p:cNvPr id="3" name="Picture 2" descr="C:\Users\Jose Luis\Desktop\ea2465e1.gif"/>
          <p:cNvPicPr>
            <a:picLocks noChangeAspect="1" noChangeArrowheads="1" noCrop="1"/>
          </p:cNvPicPr>
          <p:nvPr/>
        </p:nvPicPr>
        <p:blipFill>
          <a:blip r:embed="rId3"/>
          <a:srcRect/>
          <a:stretch>
            <a:fillRect/>
          </a:stretch>
        </p:blipFill>
        <p:spPr bwMode="auto">
          <a:xfrm>
            <a:off x="6668303" y="3244846"/>
            <a:ext cx="2619375" cy="3810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sp>
        <p:nvSpPr>
          <p:cNvPr id="3" name="2 Rectángulo"/>
          <p:cNvSpPr/>
          <p:nvPr/>
        </p:nvSpPr>
        <p:spPr>
          <a:xfrm>
            <a:off x="5453857" y="601640"/>
            <a:ext cx="4739478" cy="6463308"/>
          </a:xfrm>
          <a:prstGeom prst="rect">
            <a:avLst/>
          </a:prstGeom>
          <a:solidFill>
            <a:srgbClr val="92D050"/>
          </a:solidFill>
        </p:spPr>
        <p:txBody>
          <a:bodyPr wrap="square">
            <a:spAutoFit/>
          </a:bodyPr>
          <a:lstStyle/>
          <a:p>
            <a:pPr algn="ctr"/>
            <a:r>
              <a:rPr lang="es-ES" dirty="0" smtClean="0">
                <a:latin typeface="Arial" pitchFamily="34" charset="0"/>
                <a:cs typeface="Arial" pitchFamily="34" charset="0"/>
              </a:rPr>
              <a:t>Según el folklore local, los ciervos de esta zona se consideraban sagrados, debido a la visita de </a:t>
            </a:r>
            <a:r>
              <a:rPr lang="es-ES" dirty="0" err="1" smtClean="0">
                <a:latin typeface="Arial" pitchFamily="34" charset="0"/>
                <a:cs typeface="Arial" pitchFamily="34" charset="0"/>
              </a:rPr>
              <a:t>Takenomikazuchi</a:t>
            </a:r>
            <a:r>
              <a:rPr lang="es-ES" dirty="0" smtClean="0">
                <a:latin typeface="Arial" pitchFamily="34" charset="0"/>
                <a:cs typeface="Arial" pitchFamily="34" charset="0"/>
              </a:rPr>
              <a:t>-no-</a:t>
            </a:r>
            <a:r>
              <a:rPr lang="es-ES" dirty="0" err="1" smtClean="0">
                <a:latin typeface="Arial" pitchFamily="34" charset="0"/>
                <a:cs typeface="Arial" pitchFamily="34" charset="0"/>
              </a:rPr>
              <a:t>mikoto</a:t>
            </a:r>
            <a:r>
              <a:rPr lang="es-ES" dirty="0" smtClean="0">
                <a:latin typeface="Arial" pitchFamily="34" charset="0"/>
                <a:cs typeface="Arial" pitchFamily="34" charset="0"/>
              </a:rPr>
              <a:t> uno de los cuatro dioses del Santuario </a:t>
            </a:r>
            <a:r>
              <a:rPr lang="es-ES" dirty="0" err="1" smtClean="0">
                <a:latin typeface="Arial" pitchFamily="34" charset="0"/>
                <a:cs typeface="Arial" pitchFamily="34" charset="0"/>
              </a:rPr>
              <a:t>Kas</a:t>
            </a:r>
            <a:r>
              <a:rPr lang="es-ES" dirty="0" smtClean="0">
                <a:latin typeface="Arial" pitchFamily="34" charset="0"/>
                <a:cs typeface="Arial" pitchFamily="34" charset="0"/>
              </a:rPr>
              <a:t> Se dice que había sido invitado desde de </a:t>
            </a:r>
            <a:r>
              <a:rPr lang="es-ES" dirty="0" err="1" smtClean="0">
                <a:latin typeface="Arial" pitchFamily="34" charset="0"/>
                <a:cs typeface="Arial" pitchFamily="34" charset="0"/>
              </a:rPr>
              <a:t>Kashima</a:t>
            </a:r>
            <a:r>
              <a:rPr lang="es-ES" dirty="0" smtClean="0">
                <a:latin typeface="Arial" pitchFamily="34" charset="0"/>
                <a:cs typeface="Arial" pitchFamily="34" charset="0"/>
              </a:rPr>
              <a:t>, y apareció en el Monte </a:t>
            </a:r>
            <a:r>
              <a:rPr lang="es-ES" dirty="0" err="1" smtClean="0">
                <a:latin typeface="Arial" pitchFamily="34" charset="0"/>
                <a:cs typeface="Arial" pitchFamily="34" charset="0"/>
              </a:rPr>
              <a:t>Mikasa-yama</a:t>
            </a:r>
            <a:r>
              <a:rPr lang="es-ES" dirty="0" smtClean="0">
                <a:latin typeface="Arial" pitchFamily="34" charset="0"/>
                <a:cs typeface="Arial" pitchFamily="34" charset="0"/>
              </a:rPr>
              <a:t> montando un ciervo blanco. Desde entonces el ciervo era considerado un ser divino y sagrado en los templos </a:t>
            </a:r>
            <a:r>
              <a:rPr lang="es-ES" dirty="0" err="1" smtClean="0">
                <a:latin typeface="Arial" pitchFamily="34" charset="0"/>
                <a:cs typeface="Arial" pitchFamily="34" charset="0"/>
              </a:rPr>
              <a:t>Kasuga</a:t>
            </a:r>
            <a:r>
              <a:rPr lang="es-ES" dirty="0" smtClean="0">
                <a:latin typeface="Arial" pitchFamily="34" charset="0"/>
                <a:cs typeface="Arial" pitchFamily="34" charset="0"/>
              </a:rPr>
              <a:t> y </a:t>
            </a:r>
            <a:r>
              <a:rPr lang="es-ES" dirty="0" err="1" smtClean="0">
                <a:latin typeface="Arial" pitchFamily="34" charset="0"/>
                <a:cs typeface="Arial" pitchFamily="34" charset="0"/>
              </a:rPr>
              <a:t>Kōfuku</a:t>
            </a:r>
            <a:r>
              <a:rPr lang="es-ES" dirty="0" smtClean="0">
                <a:latin typeface="Arial" pitchFamily="34" charset="0"/>
                <a:cs typeface="Arial" pitchFamily="34" charset="0"/>
              </a:rPr>
              <a:t>-ji.​ Matar a uno de estos ciervos sagrados era una ofensa capital castigada con la muerte hasta 1637, la última fecha registrada de una violación a esta ley.</a:t>
            </a:r>
          </a:p>
          <a:p>
            <a:pPr algn="ctr"/>
            <a:r>
              <a:rPr lang="es-ES" dirty="0" smtClean="0">
                <a:latin typeface="Arial" pitchFamily="34" charset="0"/>
                <a:cs typeface="Arial" pitchFamily="34" charset="0"/>
              </a:rPr>
              <a:t>Después de Segunda Guerra Mundial, los ciervos fueron despojados oficialmente su estatus sagrado y divino,​ en cambio fueron designados como tesoros nacionales y están protegidos como tales. Hoy en día, los visitantes pueden comprar </a:t>
            </a:r>
            <a:r>
              <a:rPr lang="es-ES" i="1" dirty="0" err="1" smtClean="0">
                <a:latin typeface="Arial" pitchFamily="34" charset="0"/>
                <a:cs typeface="Arial" pitchFamily="34" charset="0"/>
              </a:rPr>
              <a:t>Shika-senbei</a:t>
            </a:r>
            <a:r>
              <a:rPr lang="es-ES" dirty="0" smtClean="0">
                <a:latin typeface="Arial" pitchFamily="34" charset="0"/>
                <a:cs typeface="Arial" pitchFamily="34" charset="0"/>
              </a:rPr>
              <a:t> (</a:t>
            </a:r>
            <a:r>
              <a:rPr lang="ja-JP" altLang="es-ES" smtClean="0">
                <a:latin typeface="Arial" pitchFamily="34" charset="0"/>
                <a:cs typeface="Arial" pitchFamily="34" charset="0"/>
              </a:rPr>
              <a:t>鹿煎饼</a:t>
            </a:r>
            <a:r>
              <a:rPr lang="es-ES" altLang="ja-JP" dirty="0" smtClean="0">
                <a:latin typeface="Arial" pitchFamily="34" charset="0"/>
                <a:cs typeface="Arial" pitchFamily="34" charset="0"/>
              </a:rPr>
              <a:t>)), </a:t>
            </a:r>
            <a:r>
              <a:rPr lang="es-ES" dirty="0" smtClean="0">
                <a:latin typeface="Arial" pitchFamily="34" charset="0"/>
                <a:cs typeface="Arial" pitchFamily="34" charset="0"/>
              </a:rPr>
              <a:t>croquetas para alimentar a los ciervos en el parque. Estas galletas son vendidas exclusivamente por la empresa </a:t>
            </a:r>
            <a:r>
              <a:rPr lang="es-ES" dirty="0" err="1" smtClean="0">
                <a:latin typeface="Arial" pitchFamily="34" charset="0"/>
                <a:cs typeface="Arial" pitchFamily="34" charset="0"/>
              </a:rPr>
              <a:t>Wnow</a:t>
            </a:r>
            <a:r>
              <a:rPr lang="es-ES" dirty="0" smtClean="0">
                <a:latin typeface="Arial" pitchFamily="34" charset="0"/>
                <a:cs typeface="Arial" pitchFamily="34" charset="0"/>
              </a:rPr>
              <a:t>.</a:t>
            </a:r>
            <a:endParaRPr lang="es-ES" dirty="0">
              <a:latin typeface="Arial" pitchFamily="34" charset="0"/>
              <a:cs typeface="Arial" pitchFamily="34" charset="0"/>
            </a:endParaRPr>
          </a:p>
        </p:txBody>
      </p:sp>
      <p:pic>
        <p:nvPicPr>
          <p:cNvPr id="4" name="Image 1" descr="JANAVIDECE3"/>
          <p:cNvPicPr>
            <a:picLocks noGrp="1" noChangeAspect="1"/>
          </p:cNvPicPr>
          <p:nvPr isPhoto="1"/>
        </p:nvPicPr>
        <p:blipFill>
          <a:blip r:embed="rId2"/>
          <a:srcRect/>
          <a:stretch>
            <a:fillRect/>
          </a:stretch>
        </p:blipFill>
        <p:spPr bwMode="auto">
          <a:xfrm>
            <a:off x="0" y="0"/>
            <a:ext cx="5168105" cy="7489825"/>
          </a:xfrm>
          <a:prstGeom prst="rect">
            <a:avLst/>
          </a:prstGeom>
          <a:noFill/>
          <a:ln w="9525">
            <a:noFill/>
            <a:miter lim="800000"/>
            <a:headEnd/>
            <a:tailEnd/>
          </a:ln>
        </p:spPr>
      </p:pic>
    </p:spTree>
  </p:cSld>
  <p:clrMapOvr>
    <a:masterClrMapping/>
  </p:clrMapOvr>
  <p:transition spd="slow" advTm="44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JANAVIDECE1 - Japon - Nara - Ville préférée des cerfs"/>
          <p:cNvPicPr>
            <a:picLocks noGrp="1" noChangeAspect="1"/>
          </p:cNvPicPr>
          <p:nvPr isPhoto="1"/>
        </p:nvPicPr>
        <p:blipFill>
          <a:blip r:embed="rId2"/>
          <a:srcRect/>
          <a:stretch>
            <a:fillRect/>
          </a:stretch>
        </p:blipFill>
        <p:spPr bwMode="auto">
          <a:xfrm>
            <a:off x="0" y="-1"/>
            <a:ext cx="10652820"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JANAVIDECE5"/>
          <p:cNvPicPr>
            <a:picLocks noGrp="1" noChangeAspect="1"/>
          </p:cNvPicPr>
          <p:nvPr isPhoto="1"/>
        </p:nvPicPr>
        <p:blipFill>
          <a:blip r:embed="rId2"/>
          <a:srcRect/>
          <a:stretch>
            <a:fillRect/>
          </a:stretch>
        </p:blipFill>
        <p:spPr bwMode="auto">
          <a:xfrm>
            <a:off x="-1" y="-1"/>
            <a:ext cx="10621963"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JANAVIDECE7"/>
          <p:cNvPicPr>
            <a:picLocks noGrp="1" noChangeAspect="1"/>
          </p:cNvPicPr>
          <p:nvPr isPhoto="1"/>
        </p:nvPicPr>
        <p:blipFill>
          <a:blip r:embed="rId2"/>
          <a:srcRect/>
          <a:stretch>
            <a:fillRect/>
          </a:stretch>
        </p:blipFill>
        <p:spPr bwMode="auto">
          <a:xfrm>
            <a:off x="0" y="-1"/>
            <a:ext cx="10621963"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JANAVIDECE9"/>
          <p:cNvPicPr>
            <a:picLocks noGrp="1" noChangeAspect="1"/>
          </p:cNvPicPr>
          <p:nvPr isPhoto="1"/>
        </p:nvPicPr>
        <p:blipFill>
          <a:blip r:embed="rId2"/>
          <a:srcRect/>
          <a:stretch>
            <a:fillRect/>
          </a:stretch>
        </p:blipFill>
        <p:spPr bwMode="auto">
          <a:xfrm>
            <a:off x="0" y="0"/>
            <a:ext cx="6730932" cy="4216494"/>
          </a:xfrm>
          <a:prstGeom prst="rect">
            <a:avLst/>
          </a:prstGeom>
          <a:noFill/>
          <a:ln w="9525">
            <a:noFill/>
            <a:miter lim="800000"/>
            <a:headEnd/>
            <a:tailEnd/>
          </a:ln>
        </p:spPr>
      </p:pic>
      <p:pic>
        <p:nvPicPr>
          <p:cNvPr id="14339" name="Image 1" descr="JANAVIDECE10"/>
          <p:cNvPicPr>
            <a:picLocks noGrp="1" noChangeAspect="1"/>
          </p:cNvPicPr>
          <p:nvPr isPhoto="1"/>
        </p:nvPicPr>
        <p:blipFill>
          <a:blip r:embed="rId3"/>
          <a:srcRect/>
          <a:stretch>
            <a:fillRect/>
          </a:stretch>
        </p:blipFill>
        <p:spPr bwMode="auto">
          <a:xfrm>
            <a:off x="4809389" y="3351351"/>
            <a:ext cx="5856855" cy="4138474"/>
          </a:xfrm>
          <a:prstGeom prst="rect">
            <a:avLst/>
          </a:prstGeom>
          <a:noFill/>
          <a:ln w="9525">
            <a:noFill/>
            <a:miter lim="800000"/>
            <a:headEnd/>
            <a:tailEnd/>
          </a:ln>
        </p:spPr>
      </p:pic>
      <p:pic>
        <p:nvPicPr>
          <p:cNvPr id="4" name="Picture 2" descr="C:\Users\Jose Luis\Desktop\Ciervo dibujo animado. Bambi.gif"/>
          <p:cNvPicPr>
            <a:picLocks noChangeAspect="1" noChangeArrowheads="1" noCrop="1"/>
          </p:cNvPicPr>
          <p:nvPr/>
        </p:nvPicPr>
        <p:blipFill>
          <a:blip r:embed="rId4"/>
          <a:srcRect/>
          <a:stretch>
            <a:fillRect/>
          </a:stretch>
        </p:blipFill>
        <p:spPr bwMode="auto">
          <a:xfrm>
            <a:off x="6716110" y="0"/>
            <a:ext cx="3905853" cy="2816218"/>
          </a:xfrm>
          <a:prstGeom prst="ellipse">
            <a:avLst/>
          </a:prstGeom>
          <a:noFill/>
          <a:effectLst>
            <a:softEdge rad="317500"/>
          </a:effectLst>
        </p:spPr>
      </p:pic>
      <p:pic>
        <p:nvPicPr>
          <p:cNvPr id="5" name="Picture 3" descr="C:\Users\Jose Luis\Desktop\giphy.gif"/>
          <p:cNvPicPr>
            <a:picLocks noChangeAspect="1" noChangeArrowheads="1" noCrop="1"/>
          </p:cNvPicPr>
          <p:nvPr/>
        </p:nvPicPr>
        <p:blipFill>
          <a:blip r:embed="rId5"/>
          <a:srcRect/>
          <a:stretch>
            <a:fillRect/>
          </a:stretch>
        </p:blipFill>
        <p:spPr bwMode="auto">
          <a:xfrm>
            <a:off x="1096139" y="4602168"/>
            <a:ext cx="2557229" cy="2887657"/>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JANAVIDECE23"/>
          <p:cNvPicPr>
            <a:picLocks noGrp="1" noChangeAspect="1"/>
          </p:cNvPicPr>
          <p:nvPr isPhoto="1"/>
        </p:nvPicPr>
        <p:blipFill>
          <a:blip r:embed="rId2"/>
          <a:srcRect/>
          <a:stretch>
            <a:fillRect/>
          </a:stretch>
        </p:blipFill>
        <p:spPr bwMode="auto">
          <a:xfrm>
            <a:off x="0" y="0"/>
            <a:ext cx="10621963"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6146" name="Picture 2" descr="C:\Users\Jose Luis\Desktop\depositphotos_179405096-stock-photo-deers-people-nara-park-japan.jpg"/>
          <p:cNvPicPr>
            <a:picLocks noChangeAspect="1" noChangeArrowheads="1"/>
          </p:cNvPicPr>
          <p:nvPr/>
        </p:nvPicPr>
        <p:blipFill>
          <a:blip r:embed="rId2"/>
          <a:srcRect/>
          <a:stretch>
            <a:fillRect/>
          </a:stretch>
        </p:blipFill>
        <p:spPr bwMode="auto">
          <a:xfrm>
            <a:off x="-3143250" y="-2398713"/>
            <a:ext cx="15240000" cy="11734801"/>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7170" name="Picture 2" descr="C:\Users\Jose Luis\Desktop\images (5).jpg"/>
          <p:cNvPicPr>
            <a:picLocks noChangeAspect="1" noChangeArrowheads="1"/>
          </p:cNvPicPr>
          <p:nvPr/>
        </p:nvPicPr>
        <p:blipFill>
          <a:blip r:embed="rId2"/>
          <a:srcRect/>
          <a:stretch>
            <a:fillRect/>
          </a:stretch>
        </p:blipFill>
        <p:spPr bwMode="auto">
          <a:xfrm>
            <a:off x="0" y="-1"/>
            <a:ext cx="10621963" cy="7489825"/>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WordArt 2" descr="MIA-2_027 (FILEminimizer) - Copie"/>
          <p:cNvSpPr>
            <a:spLocks noChangeArrowheads="1" noChangeShapeType="1" noTextEdit="1"/>
          </p:cNvSpPr>
          <p:nvPr/>
        </p:nvSpPr>
        <p:spPr bwMode="auto">
          <a:xfrm rot="-1634498">
            <a:off x="8685668" y="-1667872"/>
            <a:ext cx="888852" cy="365822"/>
          </a:xfrm>
          <a:prstGeom prst="rect">
            <a:avLst/>
          </a:prstGeom>
        </p:spPr>
        <p:txBody>
          <a:bodyPr wrap="none" fromWordArt="1">
            <a:prstTxWarp prst="textWave2">
              <a:avLst>
                <a:gd name="adj1" fmla="val 13005"/>
                <a:gd name="adj2" fmla="val 2296"/>
              </a:avLst>
            </a:prstTxWarp>
            <a:scene3d>
              <a:camera prst="legacyObliqueTopLeft"/>
              <a:lightRig rig="legacyFlat3" dir="t"/>
            </a:scene3d>
            <a:sp3d extrusionH="430200" prstMaterial="legacyMatte">
              <a:extrusionClr>
                <a:srgbClr val="FFFFFF"/>
              </a:extrusionClr>
            </a:sp3d>
          </a:bodyPr>
          <a:lstStyle/>
          <a:p>
            <a:pPr algn="ctr"/>
            <a:r>
              <a:rPr lang="fr-FR" sz="3600" kern="10" spc="720">
                <a:ln w="9525">
                  <a:round/>
                  <a:headEnd/>
                  <a:tailEnd/>
                </a:ln>
                <a:blipFill dpi="0" rotWithShape="0">
                  <a:blip r:embed="rId2"/>
                  <a:srcRect/>
                  <a:stretch>
                    <a:fillRect/>
                  </a:stretch>
                </a:blipFill>
                <a:latin typeface="Arial Black"/>
              </a:rPr>
              <a:t>L' Eau synonyme de vie</a:t>
            </a:r>
            <a:endParaRPr lang="es-ES" sz="3600" kern="10" spc="720">
              <a:ln w="9525">
                <a:round/>
                <a:headEnd/>
                <a:tailEnd/>
              </a:ln>
              <a:blipFill dpi="0" rotWithShape="0">
                <a:blip r:embed="rId2"/>
                <a:srcRect/>
                <a:stretch>
                  <a:fillRect/>
                </a:stretch>
              </a:blipFill>
              <a:latin typeface="Arial Black"/>
            </a:endParaRPr>
          </a:p>
        </p:txBody>
      </p:sp>
      <p:sp>
        <p:nvSpPr>
          <p:cNvPr id="1027" name="WordArt 3" descr="MIA-2_027 (FILEminimizer) - Copie"/>
          <p:cNvSpPr>
            <a:spLocks noChangeArrowheads="1" noChangeShapeType="1" noTextEdit="1"/>
          </p:cNvSpPr>
          <p:nvPr/>
        </p:nvSpPr>
        <p:spPr bwMode="auto">
          <a:xfrm>
            <a:off x="1096139" y="244450"/>
            <a:ext cx="8198828" cy="856486"/>
          </a:xfrm>
          <a:prstGeom prst="rect">
            <a:avLst/>
          </a:prstGeom>
        </p:spPr>
        <p:txBody>
          <a:bodyPr wrap="none" fromWordArt="1">
            <a:prstTxWarp prst="textWave2">
              <a:avLst>
                <a:gd name="adj1" fmla="val 13005"/>
                <a:gd name="adj2" fmla="val 0"/>
              </a:avLst>
            </a:prstTxWarp>
          </a:bodyPr>
          <a:lstStyle/>
          <a:p>
            <a:pPr algn="ctr"/>
            <a:r>
              <a:rPr lang="fr-FR" sz="3600" kern="10" spc="720" dirty="0" smtClean="0">
                <a:ln w="9525">
                  <a:solidFill>
                    <a:srgbClr val="FF388C"/>
                  </a:solidFill>
                  <a:round/>
                  <a:headEnd/>
                  <a:tailEnd/>
                </a:ln>
                <a:blipFill dpi="0" rotWithShape="0">
                  <a:blip r:embed="rId2"/>
                  <a:srcRect/>
                  <a:stretch>
                    <a:fillRect/>
                  </a:stretch>
                </a:blipFill>
                <a:latin typeface="Arial Black"/>
              </a:rPr>
              <a:t>EL parque de NARA</a:t>
            </a:r>
            <a:endParaRPr lang="es-ES" sz="3600" kern="10" spc="720" dirty="0">
              <a:ln w="9525">
                <a:solidFill>
                  <a:srgbClr val="FF388C"/>
                </a:solidFill>
                <a:round/>
                <a:headEnd/>
                <a:tailEnd/>
              </a:ln>
              <a:blipFill dpi="0" rotWithShape="0">
                <a:blip r:embed="rId2"/>
                <a:srcRect/>
                <a:stretch>
                  <a:fillRect/>
                </a:stretch>
              </a:blipFill>
              <a:latin typeface="Arial Black"/>
            </a:endParaRPr>
          </a:p>
        </p:txBody>
      </p:sp>
      <p:pic>
        <p:nvPicPr>
          <p:cNvPr id="6" name="Picture 2" descr="C:\Users\Jose Luis\Desktop\images (4).jpg"/>
          <p:cNvPicPr>
            <a:picLocks noChangeAspect="1" noChangeArrowheads="1"/>
          </p:cNvPicPr>
          <p:nvPr/>
        </p:nvPicPr>
        <p:blipFill>
          <a:blip r:embed="rId3"/>
          <a:srcRect/>
          <a:stretch>
            <a:fillRect/>
          </a:stretch>
        </p:blipFill>
        <p:spPr bwMode="auto">
          <a:xfrm>
            <a:off x="-60712" y="1530334"/>
            <a:ext cx="10682675" cy="5959491"/>
          </a:xfrm>
          <a:prstGeom prst="rect">
            <a:avLst/>
          </a:prstGeom>
          <a:noFill/>
        </p:spPr>
      </p:pic>
    </p:spTree>
  </p:cSld>
  <p:clrMapOvr>
    <a:masterClrMapping/>
  </p:clrMapOvr>
  <p:transition spd="slow" advTm="6000">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3000" fill="hold"/>
                                        <p:tgtEl>
                                          <p:spTgt spid="1027"/>
                                        </p:tgtEl>
                                        <p:attrNameLst>
                                          <p:attrName>ppt_w</p:attrName>
                                        </p:attrNameLst>
                                      </p:cBhvr>
                                      <p:tavLst>
                                        <p:tav tm="0">
                                          <p:val>
                                            <p:fltVal val="0"/>
                                          </p:val>
                                        </p:tav>
                                        <p:tav tm="100000">
                                          <p:val>
                                            <p:strVal val="#ppt_w"/>
                                          </p:val>
                                        </p:tav>
                                      </p:tavLst>
                                    </p:anim>
                                    <p:anim calcmode="lin" valueType="num">
                                      <p:cBhvr>
                                        <p:cTn id="8" dur="3000" fill="hold"/>
                                        <p:tgtEl>
                                          <p:spTgt spid="10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7170" name="Picture 2" descr="C:\Users\Jose Luis\Desktop\9d5ede7b67eeaa342084a1165ece7e79.gif"/>
          <p:cNvPicPr>
            <a:picLocks noChangeAspect="1" noChangeArrowheads="1" noCrop="1"/>
          </p:cNvPicPr>
          <p:nvPr/>
        </p:nvPicPr>
        <p:blipFill>
          <a:blip r:embed="rId3"/>
          <a:srcRect/>
          <a:stretch>
            <a:fillRect/>
          </a:stretch>
        </p:blipFill>
        <p:spPr bwMode="auto">
          <a:xfrm>
            <a:off x="381759" y="0"/>
            <a:ext cx="5984941" cy="7489825"/>
          </a:xfrm>
          <a:prstGeom prst="rect">
            <a:avLst/>
          </a:prstGeom>
          <a:noFill/>
        </p:spPr>
      </p:pic>
      <p:sp>
        <p:nvSpPr>
          <p:cNvPr id="4" name="3 Rectángulo"/>
          <p:cNvSpPr/>
          <p:nvPr/>
        </p:nvSpPr>
        <p:spPr>
          <a:xfrm>
            <a:off x="6739741" y="744516"/>
            <a:ext cx="3510763" cy="6463308"/>
          </a:xfrm>
          <a:prstGeom prst="rect">
            <a:avLst/>
          </a:prstGeom>
          <a:solidFill>
            <a:srgbClr val="92D050"/>
          </a:solidFill>
        </p:spPr>
        <p:txBody>
          <a:bodyPr wrap="square">
            <a:spAutoFit/>
          </a:bodyPr>
          <a:lstStyle/>
          <a:p>
            <a:pPr algn="ctr"/>
            <a:r>
              <a:rPr lang="es-ES" dirty="0" smtClean="0">
                <a:latin typeface="Arial Rounded MT Bold" pitchFamily="34" charset="0"/>
              </a:rPr>
              <a:t>Se cuenta que</a:t>
            </a:r>
            <a:r>
              <a:rPr lang="es-ES" b="1" dirty="0" smtClean="0">
                <a:latin typeface="Arial Rounded MT Bold" pitchFamily="34" charset="0"/>
              </a:rPr>
              <a:t> los ciervos</a:t>
            </a:r>
            <a:r>
              <a:rPr lang="es-ES" dirty="0" smtClean="0">
                <a:latin typeface="Arial Rounded MT Bold" pitchFamily="34" charset="0"/>
              </a:rPr>
              <a:t>, considerados mensajeros de los dioses sintoístas, </a:t>
            </a:r>
            <a:r>
              <a:rPr lang="es-ES" b="1" dirty="0" smtClean="0">
                <a:latin typeface="Arial Rounded MT Bold" pitchFamily="34" charset="0"/>
              </a:rPr>
              <a:t>llegaron a la ciudad hace más de 1200 años</a:t>
            </a:r>
            <a:r>
              <a:rPr lang="es-ES" dirty="0" smtClean="0">
                <a:latin typeface="Arial Rounded MT Bold" pitchFamily="34" charset="0"/>
              </a:rPr>
              <a:t>. Dice la leyenda que uno de los cuatro dioses del </a:t>
            </a:r>
            <a:r>
              <a:rPr lang="es-ES" dirty="0" err="1" smtClean="0">
                <a:latin typeface="Arial Rounded MT Bold" pitchFamily="34" charset="0"/>
              </a:rPr>
              <a:t>Kasuga</a:t>
            </a:r>
            <a:r>
              <a:rPr lang="es-ES" dirty="0" smtClean="0">
                <a:latin typeface="Arial Rounded MT Bold" pitchFamily="34" charset="0"/>
              </a:rPr>
              <a:t> </a:t>
            </a:r>
            <a:r>
              <a:rPr lang="es-ES" dirty="0" err="1" smtClean="0">
                <a:latin typeface="Arial Rounded MT Bold" pitchFamily="34" charset="0"/>
              </a:rPr>
              <a:t>Taisha</a:t>
            </a:r>
            <a:r>
              <a:rPr lang="es-ES" dirty="0" smtClean="0">
                <a:latin typeface="Arial Rounded MT Bold" pitchFamily="34" charset="0"/>
              </a:rPr>
              <a:t>, se apareció en las montañas de Nara montado en un ciervo blanco. Desde entonces, éstos fueron respetados como animales sagrados. Hoy en día pero ya no gozan del rango divino, pero son considerados tesoro nacional.</a:t>
            </a:r>
          </a:p>
          <a:p>
            <a:pPr algn="ctr"/>
            <a:r>
              <a:rPr lang="es-ES" dirty="0" smtClean="0">
                <a:latin typeface="Arial Rounded MT Bold" pitchFamily="34" charset="0"/>
              </a:rPr>
              <a:t>Los locales los cuidan y aceptan como parte de sus vidas diarias. Las calles que rodean el parque están marcadas con señales de tráfico que avisan a los conductores de la presencia de los animales.</a:t>
            </a:r>
            <a:endParaRPr lang="es-ES" dirty="0">
              <a:latin typeface="Arial Rounded MT Bold" pitchFamily="34" charset="0"/>
            </a:endParaRPr>
          </a:p>
        </p:txBody>
      </p:sp>
    </p:spTree>
  </p:cSld>
  <p:clrMapOvr>
    <a:masterClrMapping/>
  </p:clrMapOvr>
  <p:transition spd="slow" advTm="36000">
    <p:split/>
    <p:sndAc>
      <p:stSnd>
        <p:snd r:embed="rId2" name="julioiglesiasSpanisheyes.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9218" name="Picture 2" descr="C:\Users\Jose Luis\Desktop\Cientos de ciervos Sika invaden una ciudada japonesa.jpg"/>
          <p:cNvPicPr>
            <a:picLocks noChangeAspect="1" noChangeArrowheads="1"/>
          </p:cNvPicPr>
          <p:nvPr/>
        </p:nvPicPr>
        <p:blipFill>
          <a:blip r:embed="rId2"/>
          <a:srcRect/>
          <a:stretch>
            <a:fillRect/>
          </a:stretch>
        </p:blipFill>
        <p:spPr bwMode="auto">
          <a:xfrm>
            <a:off x="0" y="-1"/>
            <a:ext cx="10808390" cy="7489825"/>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5122" name="Picture 2" descr="C:\Users\Jose Luis\Desktop\ciervos_14.jpg"/>
          <p:cNvPicPr>
            <a:picLocks noChangeAspect="1" noChangeArrowheads="1"/>
          </p:cNvPicPr>
          <p:nvPr/>
        </p:nvPicPr>
        <p:blipFill>
          <a:blip r:embed="rId2"/>
          <a:srcRect/>
          <a:stretch>
            <a:fillRect/>
          </a:stretch>
        </p:blipFill>
        <p:spPr bwMode="auto">
          <a:xfrm>
            <a:off x="-1" y="-1"/>
            <a:ext cx="10621964" cy="7489825"/>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10242" name="Picture 2" descr="C:\Users\Jose Luis\Desktop\ciervosenlacalle.jpg"/>
          <p:cNvPicPr>
            <a:picLocks noChangeAspect="1" noChangeArrowheads="1"/>
          </p:cNvPicPr>
          <p:nvPr/>
        </p:nvPicPr>
        <p:blipFill>
          <a:blip r:embed="rId2"/>
          <a:srcRect/>
          <a:stretch>
            <a:fillRect/>
          </a:stretch>
        </p:blipFill>
        <p:spPr bwMode="auto">
          <a:xfrm>
            <a:off x="810387" y="958830"/>
            <a:ext cx="8211263" cy="5673738"/>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12290" name="Picture 2" descr="C:\Users\Jose Luis\Desktop\depositphotos_179405096-stock-photo-deers-people-nara-park-japan.jpg"/>
          <p:cNvPicPr>
            <a:picLocks noChangeAspect="1" noChangeArrowheads="1"/>
          </p:cNvPicPr>
          <p:nvPr/>
        </p:nvPicPr>
        <p:blipFill>
          <a:blip r:embed="rId2"/>
          <a:srcRect/>
          <a:stretch>
            <a:fillRect/>
          </a:stretch>
        </p:blipFill>
        <p:spPr bwMode="auto">
          <a:xfrm>
            <a:off x="0" y="0"/>
            <a:ext cx="10621963" cy="8178912"/>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13314" name="Picture 2" descr="C:\Users\Jose Luis\Desktop\images.jpg"/>
          <p:cNvPicPr>
            <a:picLocks noChangeAspect="1" noChangeArrowheads="1"/>
          </p:cNvPicPr>
          <p:nvPr/>
        </p:nvPicPr>
        <p:blipFill>
          <a:blip r:embed="rId2"/>
          <a:srcRect/>
          <a:stretch>
            <a:fillRect/>
          </a:stretch>
        </p:blipFill>
        <p:spPr bwMode="auto">
          <a:xfrm>
            <a:off x="-1" y="0"/>
            <a:ext cx="10621964" cy="7616625"/>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15362" name="Picture 2" descr="C:\Users\Jose Luis\Desktop\images (2).jpg"/>
          <p:cNvPicPr>
            <a:picLocks noChangeAspect="1" noChangeArrowheads="1"/>
          </p:cNvPicPr>
          <p:nvPr/>
        </p:nvPicPr>
        <p:blipFill>
          <a:blip r:embed="rId2"/>
          <a:srcRect/>
          <a:stretch>
            <a:fillRect/>
          </a:stretch>
        </p:blipFill>
        <p:spPr bwMode="auto">
          <a:xfrm>
            <a:off x="1" y="3602036"/>
            <a:ext cx="5521254" cy="3887788"/>
          </a:xfrm>
          <a:prstGeom prst="rect">
            <a:avLst/>
          </a:prstGeom>
          <a:noFill/>
        </p:spPr>
      </p:pic>
      <p:pic>
        <p:nvPicPr>
          <p:cNvPr id="4" name="Picture 2" descr="C:\Users\Jose Luis\Desktop\images (1).jpg"/>
          <p:cNvPicPr>
            <a:picLocks noChangeAspect="1" noChangeArrowheads="1"/>
          </p:cNvPicPr>
          <p:nvPr/>
        </p:nvPicPr>
        <p:blipFill>
          <a:blip r:embed="rId3"/>
          <a:srcRect/>
          <a:stretch>
            <a:fillRect/>
          </a:stretch>
        </p:blipFill>
        <p:spPr bwMode="auto">
          <a:xfrm>
            <a:off x="5212490" y="0"/>
            <a:ext cx="5409473" cy="3816350"/>
          </a:xfrm>
          <a:prstGeom prst="rect">
            <a:avLst/>
          </a:prstGeom>
          <a:noFill/>
        </p:spPr>
      </p:pic>
      <p:pic>
        <p:nvPicPr>
          <p:cNvPr id="5" name="Picture 3" descr="C:\Users\Jose Luis\Desktop\giphy.gif"/>
          <p:cNvPicPr>
            <a:picLocks noChangeAspect="1" noChangeArrowheads="1" noCrop="1"/>
          </p:cNvPicPr>
          <p:nvPr/>
        </p:nvPicPr>
        <p:blipFill>
          <a:blip r:embed="rId4"/>
          <a:srcRect/>
          <a:stretch>
            <a:fillRect/>
          </a:stretch>
        </p:blipFill>
        <p:spPr bwMode="auto">
          <a:xfrm>
            <a:off x="953263" y="315888"/>
            <a:ext cx="3571900" cy="2887657"/>
          </a:xfrm>
          <a:prstGeom prst="rect">
            <a:avLst/>
          </a:prstGeom>
          <a:noFill/>
        </p:spPr>
      </p:pic>
      <p:pic>
        <p:nvPicPr>
          <p:cNvPr id="6" name="Picture 2" descr="C:\Users\Jose Luis\Desktop\Ciervo dibujo animado. Bambi.gif"/>
          <p:cNvPicPr>
            <a:picLocks noChangeAspect="1" noChangeArrowheads="1" noCrop="1"/>
          </p:cNvPicPr>
          <p:nvPr/>
        </p:nvPicPr>
        <p:blipFill>
          <a:blip r:embed="rId5"/>
          <a:srcRect/>
          <a:stretch>
            <a:fillRect/>
          </a:stretch>
        </p:blipFill>
        <p:spPr bwMode="auto">
          <a:xfrm>
            <a:off x="6025361" y="4244978"/>
            <a:ext cx="3905853" cy="2816218"/>
          </a:xfrm>
          <a:prstGeom prst="ellipse">
            <a:avLst/>
          </a:prstGeom>
          <a:noFill/>
          <a:effectLst>
            <a:softEdge rad="317500"/>
          </a:effectLst>
        </p:spPr>
      </p:pic>
    </p:spTree>
  </p:cSld>
  <p:clrMapOvr>
    <a:masterClrMapping/>
  </p:clrMapOvr>
  <p:transition spd="slow" advTm="6000">
    <p:spli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17410" name="Picture 2" descr="C:\Users\Jose Luis\Desktop\nara_paraiso_ciervos_05.jpg"/>
          <p:cNvPicPr>
            <a:picLocks noChangeAspect="1" noChangeArrowheads="1"/>
          </p:cNvPicPr>
          <p:nvPr/>
        </p:nvPicPr>
        <p:blipFill>
          <a:blip r:embed="rId2"/>
          <a:srcRect/>
          <a:stretch>
            <a:fillRect/>
          </a:stretch>
        </p:blipFill>
        <p:spPr bwMode="auto">
          <a:xfrm>
            <a:off x="-1" y="-1"/>
            <a:ext cx="10621963" cy="7489825"/>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JANAVIDECE12"/>
          <p:cNvPicPr>
            <a:picLocks noGrp="1" noChangeAspect="1"/>
          </p:cNvPicPr>
          <p:nvPr isPhoto="1"/>
        </p:nvPicPr>
        <p:blipFill>
          <a:blip r:embed="rId2"/>
          <a:srcRect/>
          <a:stretch>
            <a:fillRect/>
          </a:stretch>
        </p:blipFill>
        <p:spPr bwMode="auto">
          <a:xfrm>
            <a:off x="0" y="-1"/>
            <a:ext cx="10621963"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WordArt 2" descr="MIA-2_027 (FILEminimizer) - Copie"/>
          <p:cNvSpPr>
            <a:spLocks noChangeArrowheads="1" noChangeShapeType="1" noTextEdit="1"/>
          </p:cNvSpPr>
          <p:nvPr/>
        </p:nvSpPr>
        <p:spPr bwMode="auto">
          <a:xfrm rot="-1634498">
            <a:off x="8685668" y="-1667872"/>
            <a:ext cx="888852" cy="365822"/>
          </a:xfrm>
          <a:prstGeom prst="rect">
            <a:avLst/>
          </a:prstGeom>
        </p:spPr>
        <p:txBody>
          <a:bodyPr wrap="none" fromWordArt="1">
            <a:prstTxWarp prst="textWave2">
              <a:avLst>
                <a:gd name="adj1" fmla="val 13005"/>
                <a:gd name="adj2" fmla="val 2296"/>
              </a:avLst>
            </a:prstTxWarp>
            <a:scene3d>
              <a:camera prst="legacyObliqueTopLeft"/>
              <a:lightRig rig="legacyFlat3" dir="t"/>
            </a:scene3d>
            <a:sp3d extrusionH="430200" prstMaterial="legacyMatte">
              <a:extrusionClr>
                <a:srgbClr val="FFFFFF"/>
              </a:extrusionClr>
            </a:sp3d>
          </a:bodyPr>
          <a:lstStyle/>
          <a:p>
            <a:pPr algn="ctr"/>
            <a:r>
              <a:rPr lang="fr-FR" sz="3600" kern="10" spc="720">
                <a:ln w="9525">
                  <a:round/>
                  <a:headEnd/>
                  <a:tailEnd/>
                </a:ln>
                <a:blipFill dpi="0" rotWithShape="0">
                  <a:blip r:embed="rId2"/>
                  <a:srcRect/>
                  <a:stretch>
                    <a:fillRect/>
                  </a:stretch>
                </a:blipFill>
                <a:latin typeface="Arial Black"/>
              </a:rPr>
              <a:t>L' Eau synonyme de vie</a:t>
            </a:r>
            <a:endParaRPr lang="es-ES" sz="3600" kern="10" spc="720">
              <a:ln w="9525">
                <a:round/>
                <a:headEnd/>
                <a:tailEnd/>
              </a:ln>
              <a:blipFill dpi="0" rotWithShape="0">
                <a:blip r:embed="rId2"/>
                <a:srcRect/>
                <a:stretch>
                  <a:fillRect/>
                </a:stretch>
              </a:blipFill>
              <a:latin typeface="Arial Black"/>
            </a:endParaRPr>
          </a:p>
        </p:txBody>
      </p:sp>
      <p:sp>
        <p:nvSpPr>
          <p:cNvPr id="1027" name="WordArt 3" descr="MIA-2_027 (FILEminimizer) - Copie"/>
          <p:cNvSpPr>
            <a:spLocks noChangeArrowheads="1" noChangeShapeType="1" noTextEdit="1"/>
          </p:cNvSpPr>
          <p:nvPr/>
        </p:nvSpPr>
        <p:spPr bwMode="auto">
          <a:xfrm>
            <a:off x="1096139" y="244450"/>
            <a:ext cx="8198828" cy="856486"/>
          </a:xfrm>
          <a:prstGeom prst="rect">
            <a:avLst/>
          </a:prstGeom>
        </p:spPr>
        <p:txBody>
          <a:bodyPr wrap="none" fromWordArt="1">
            <a:prstTxWarp prst="textWave2">
              <a:avLst>
                <a:gd name="adj1" fmla="val 13005"/>
                <a:gd name="adj2" fmla="val 0"/>
              </a:avLst>
            </a:prstTxWarp>
          </a:bodyPr>
          <a:lstStyle/>
          <a:p>
            <a:pPr algn="ctr"/>
            <a:r>
              <a:rPr lang="fr-FR" sz="3600" kern="10" spc="720" dirty="0" smtClean="0">
                <a:ln w="9525">
                  <a:solidFill>
                    <a:srgbClr val="FF388C"/>
                  </a:solidFill>
                  <a:round/>
                  <a:headEnd/>
                  <a:tailEnd/>
                </a:ln>
                <a:blipFill dpi="0" rotWithShape="0">
                  <a:blip r:embed="rId2"/>
                  <a:srcRect/>
                  <a:stretch>
                    <a:fillRect/>
                  </a:stretch>
                </a:blipFill>
                <a:latin typeface="Arial Black"/>
              </a:rPr>
              <a:t>EL parque de NARA</a:t>
            </a:r>
            <a:endParaRPr lang="es-ES" sz="3600" kern="10" spc="720" dirty="0">
              <a:ln w="9525">
                <a:solidFill>
                  <a:srgbClr val="FF388C"/>
                </a:solidFill>
                <a:round/>
                <a:headEnd/>
                <a:tailEnd/>
              </a:ln>
              <a:blipFill dpi="0" rotWithShape="0">
                <a:blip r:embed="rId2"/>
                <a:srcRect/>
                <a:stretch>
                  <a:fillRect/>
                </a:stretch>
              </a:blipFill>
              <a:latin typeface="Arial Black"/>
            </a:endParaRPr>
          </a:p>
        </p:txBody>
      </p:sp>
      <p:pic>
        <p:nvPicPr>
          <p:cNvPr id="5" name="Picture 2" descr="C:\Users\Jose Luis\Desktop\turismo-viajes.jpg"/>
          <p:cNvPicPr>
            <a:picLocks noChangeAspect="1" noChangeArrowheads="1"/>
          </p:cNvPicPr>
          <p:nvPr/>
        </p:nvPicPr>
        <p:blipFill>
          <a:blip r:embed="rId3"/>
          <a:srcRect/>
          <a:stretch>
            <a:fillRect/>
          </a:stretch>
        </p:blipFill>
        <p:spPr bwMode="auto">
          <a:xfrm>
            <a:off x="-36035" y="1376471"/>
            <a:ext cx="10657998" cy="6113354"/>
          </a:xfrm>
          <a:prstGeom prst="rect">
            <a:avLst/>
          </a:prstGeom>
          <a:noFill/>
        </p:spPr>
      </p:pic>
    </p:spTree>
  </p:cSld>
  <p:clrMapOvr>
    <a:masterClrMapping/>
  </p:clrMapOvr>
  <p:transition spd="slow" advTm="6000">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3000" fill="hold"/>
                                        <p:tgtEl>
                                          <p:spTgt spid="1027"/>
                                        </p:tgtEl>
                                        <p:attrNameLst>
                                          <p:attrName>ppt_w</p:attrName>
                                        </p:attrNameLst>
                                      </p:cBhvr>
                                      <p:tavLst>
                                        <p:tav tm="0">
                                          <p:val>
                                            <p:fltVal val="0"/>
                                          </p:val>
                                        </p:tav>
                                        <p:tav tm="100000">
                                          <p:val>
                                            <p:strVal val="#ppt_w"/>
                                          </p:val>
                                        </p:tav>
                                      </p:tavLst>
                                    </p:anim>
                                    <p:anim calcmode="lin" valueType="num">
                                      <p:cBhvr>
                                        <p:cTn id="8" dur="3000" fill="hold"/>
                                        <p:tgtEl>
                                          <p:spTgt spid="10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3074" name="Picture 2" descr="C:\Users\Jose Luis\Desktop\2015-06-03_19-03-20.jpg"/>
          <p:cNvPicPr>
            <a:picLocks noChangeAspect="1" noChangeArrowheads="1"/>
          </p:cNvPicPr>
          <p:nvPr/>
        </p:nvPicPr>
        <p:blipFill>
          <a:blip r:embed="rId2"/>
          <a:srcRect/>
          <a:stretch>
            <a:fillRect/>
          </a:stretch>
        </p:blipFill>
        <p:spPr bwMode="auto">
          <a:xfrm>
            <a:off x="0" y="-1"/>
            <a:ext cx="10621963" cy="7489825"/>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JANAVIDECE13"/>
          <p:cNvPicPr>
            <a:picLocks noGrp="1" noChangeAspect="1"/>
          </p:cNvPicPr>
          <p:nvPr isPhoto="1"/>
        </p:nvPicPr>
        <p:blipFill>
          <a:blip r:embed="rId2"/>
          <a:srcRect/>
          <a:stretch>
            <a:fillRect/>
          </a:stretch>
        </p:blipFill>
        <p:spPr bwMode="auto">
          <a:xfrm>
            <a:off x="0" y="0"/>
            <a:ext cx="10623276"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JANAVIDECE15"/>
          <p:cNvPicPr>
            <a:picLocks noGrp="1" noChangeAspect="1"/>
          </p:cNvPicPr>
          <p:nvPr isPhoto="1"/>
        </p:nvPicPr>
        <p:blipFill>
          <a:blip r:embed="rId2"/>
          <a:srcRect/>
          <a:stretch>
            <a:fillRect/>
          </a:stretch>
        </p:blipFill>
        <p:spPr bwMode="auto">
          <a:xfrm>
            <a:off x="0" y="0"/>
            <a:ext cx="10623276"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JANAVIDECE17"/>
          <p:cNvPicPr>
            <a:picLocks noGrp="1" noChangeAspect="1"/>
          </p:cNvPicPr>
          <p:nvPr isPhoto="1"/>
        </p:nvPicPr>
        <p:blipFill>
          <a:blip r:embed="rId2"/>
          <a:srcRect/>
          <a:stretch>
            <a:fillRect/>
          </a:stretch>
        </p:blipFill>
        <p:spPr bwMode="auto">
          <a:xfrm>
            <a:off x="-1" y="0"/>
            <a:ext cx="10624565"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JANAVIDECE19"/>
          <p:cNvPicPr>
            <a:picLocks noGrp="1" noChangeAspect="1"/>
          </p:cNvPicPr>
          <p:nvPr isPhoto="1"/>
        </p:nvPicPr>
        <p:blipFill>
          <a:blip r:embed="rId2"/>
          <a:srcRect/>
          <a:stretch>
            <a:fillRect/>
          </a:stretch>
        </p:blipFill>
        <p:spPr bwMode="auto">
          <a:xfrm>
            <a:off x="-1" y="-1"/>
            <a:ext cx="10621963"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JANAVIDECE21"/>
          <p:cNvPicPr>
            <a:picLocks noGrp="1" noChangeAspect="1"/>
          </p:cNvPicPr>
          <p:nvPr isPhoto="1"/>
        </p:nvPicPr>
        <p:blipFill>
          <a:blip r:embed="rId2"/>
          <a:srcRect/>
          <a:stretch>
            <a:fillRect/>
          </a:stretch>
        </p:blipFill>
        <p:spPr bwMode="auto">
          <a:xfrm>
            <a:off x="-1" y="-1"/>
            <a:ext cx="10621963"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JANAVIDECE18"/>
          <p:cNvPicPr>
            <a:picLocks noGrp="1" noChangeAspect="1"/>
          </p:cNvPicPr>
          <p:nvPr isPhoto="1"/>
        </p:nvPicPr>
        <p:blipFill>
          <a:blip r:embed="rId2"/>
          <a:srcRect/>
          <a:stretch>
            <a:fillRect/>
          </a:stretch>
        </p:blipFill>
        <p:spPr bwMode="auto">
          <a:xfrm>
            <a:off x="0" y="-1"/>
            <a:ext cx="10621963"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2050" name="Picture 2" descr="C:\Users\Jose Luis\Desktop\nara01.jpg"/>
          <p:cNvPicPr>
            <a:picLocks noChangeAspect="1" noChangeArrowheads="1"/>
          </p:cNvPicPr>
          <p:nvPr/>
        </p:nvPicPr>
        <p:blipFill>
          <a:blip r:embed="rId2"/>
          <a:srcRect/>
          <a:stretch>
            <a:fillRect/>
          </a:stretch>
        </p:blipFill>
        <p:spPr bwMode="auto">
          <a:xfrm>
            <a:off x="-1" y="0"/>
            <a:ext cx="10621964" cy="7519418"/>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3074" name="Picture 2" descr="C:\Users\Jose Luis\Desktop\images.jpg"/>
          <p:cNvPicPr>
            <a:picLocks noChangeAspect="1" noChangeArrowheads="1"/>
          </p:cNvPicPr>
          <p:nvPr/>
        </p:nvPicPr>
        <p:blipFill>
          <a:blip r:embed="rId2"/>
          <a:srcRect/>
          <a:stretch>
            <a:fillRect/>
          </a:stretch>
        </p:blipFill>
        <p:spPr bwMode="auto">
          <a:xfrm>
            <a:off x="0" y="601640"/>
            <a:ext cx="10728802" cy="6459556"/>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27/08/2018</a:t>
            </a:fld>
            <a:endParaRPr lang="es-ES"/>
          </a:p>
        </p:txBody>
      </p:sp>
      <p:pic>
        <p:nvPicPr>
          <p:cNvPr id="4098" name="Picture 2" descr="C:\Users\Jose Luis\Desktop\parque-nara_8.jpg"/>
          <p:cNvPicPr>
            <a:picLocks noChangeAspect="1" noChangeArrowheads="1"/>
          </p:cNvPicPr>
          <p:nvPr/>
        </p:nvPicPr>
        <p:blipFill>
          <a:blip r:embed="rId2"/>
          <a:srcRect/>
          <a:stretch>
            <a:fillRect/>
          </a:stretch>
        </p:blipFill>
        <p:spPr bwMode="auto">
          <a:xfrm>
            <a:off x="-1" y="0"/>
            <a:ext cx="10621963" cy="75438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JANAVIDECE22"/>
          <p:cNvPicPr>
            <a:picLocks noGrp="1" noChangeAspect="1"/>
          </p:cNvPicPr>
          <p:nvPr isPhoto="1"/>
        </p:nvPicPr>
        <p:blipFill>
          <a:blip r:embed="rId2"/>
          <a:srcRect/>
          <a:stretch>
            <a:fillRect/>
          </a:stretch>
        </p:blipFill>
        <p:spPr bwMode="auto">
          <a:xfrm>
            <a:off x="2655490" y="0"/>
            <a:ext cx="7966473" cy="7489825"/>
          </a:xfrm>
          <a:prstGeom prst="rect">
            <a:avLst/>
          </a:prstGeom>
          <a:noFill/>
          <a:ln w="9525">
            <a:noFill/>
            <a:miter lim="800000"/>
            <a:headEnd/>
            <a:tailEnd/>
          </a:ln>
        </p:spPr>
      </p:pic>
      <p:pic>
        <p:nvPicPr>
          <p:cNvPr id="3" name="Picture 2" descr="C:\Users\Jose Luis\Desktop\ea2465e1.gif"/>
          <p:cNvPicPr>
            <a:picLocks noChangeAspect="1" noChangeArrowheads="1" noCrop="1"/>
          </p:cNvPicPr>
          <p:nvPr/>
        </p:nvPicPr>
        <p:blipFill>
          <a:blip r:embed="rId3"/>
          <a:srcRect/>
          <a:stretch>
            <a:fillRect/>
          </a:stretch>
        </p:blipFill>
        <p:spPr bwMode="auto">
          <a:xfrm>
            <a:off x="0" y="3244846"/>
            <a:ext cx="2619375" cy="3810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JANAVIDECE20"/>
          <p:cNvPicPr>
            <a:picLocks noGrp="1" noChangeAspect="1"/>
          </p:cNvPicPr>
          <p:nvPr isPhoto="1"/>
        </p:nvPicPr>
        <p:blipFill>
          <a:blip r:embed="rId2"/>
          <a:srcRect/>
          <a:stretch>
            <a:fillRect/>
          </a:stretch>
        </p:blipFill>
        <p:spPr bwMode="auto">
          <a:xfrm>
            <a:off x="-1" y="-1"/>
            <a:ext cx="10710399" cy="74898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0"/>
          <p:cNvPicPr>
            <a:picLocks noChangeAspect="1" noChangeArrowheads="1"/>
          </p:cNvPicPr>
          <p:nvPr/>
        </p:nvPicPr>
        <p:blipFill>
          <a:blip r:embed="rId2" cstate="print">
            <a:duotone>
              <a:prstClr val="black"/>
              <a:schemeClr val="accent3">
                <a:tint val="45000"/>
                <a:satMod val="400000"/>
              </a:schemeClr>
            </a:duotone>
          </a:blip>
          <a:srcRect/>
          <a:stretch>
            <a:fillRect/>
          </a:stretch>
        </p:blipFill>
        <p:spPr bwMode="auto">
          <a:xfrm>
            <a:off x="0" y="2"/>
            <a:ext cx="10621963" cy="7489825"/>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04484" y="3704497"/>
            <a:ext cx="7489825" cy="808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836626" y="3704497"/>
            <a:ext cx="7489825" cy="808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2"/>
            <a:ext cx="10621963" cy="75917"/>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408262"/>
            <a:ext cx="10621963" cy="8156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38438" y="6338644"/>
            <a:ext cx="619477" cy="747578"/>
          </a:xfrm>
          <a:prstGeom prst="rect">
            <a:avLst/>
          </a:prstGeom>
          <a:noFill/>
          <a:ln w="38100">
            <a:solidFill>
              <a:srgbClr val="1CDEF8"/>
            </a:solidFill>
            <a:miter lim="800000"/>
            <a:headEnd/>
            <a:tailEnd/>
          </a:ln>
        </p:spPr>
      </p:pic>
      <p:sp>
        <p:nvSpPr>
          <p:cNvPr id="19" name="18 Rectángulo"/>
          <p:cNvSpPr/>
          <p:nvPr/>
        </p:nvSpPr>
        <p:spPr>
          <a:xfrm>
            <a:off x="1410703" y="5149264"/>
            <a:ext cx="3127372"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6828" y="546111"/>
            <a:ext cx="4645630" cy="4679881"/>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86303" y="5"/>
            <a:ext cx="4063620"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27 de agosto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18:32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57915" y="6070054"/>
            <a:ext cx="2333528" cy="1020120"/>
          </a:xfrm>
          <a:prstGeom prst="rect">
            <a:avLst/>
          </a:prstGeom>
          <a:noFill/>
        </p:spPr>
      </p:pic>
    </p:spTree>
  </p:cSld>
  <p:clrMapOvr>
    <a:masterClrMapping/>
  </p:clrMapOvr>
  <p:transition spd="slow"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3"/>
                                        </p:tgtEl>
                                        <p:attrNameLst>
                                          <p:attrName>ppt_w</p:attrName>
                                        </p:attrNameLst>
                                      </p:cBhvr>
                                      <p:tavLst>
                                        <p:tav tm="0">
                                          <p:val>
                                            <p:strVal val="ppt_w"/>
                                          </p:val>
                                        </p:tav>
                                        <p:tav tm="100000">
                                          <p:val>
                                            <p:strVal val="ppt_w+.3"/>
                                          </p:val>
                                        </p:tav>
                                      </p:tavLst>
                                    </p:anim>
                                    <p:anim calcmode="lin" valueType="num">
                                      <p:cBhvr>
                                        <p:cTn id="11" dur="5000"/>
                                        <p:tgtEl>
                                          <p:spTgt spid="13"/>
                                        </p:tgtEl>
                                        <p:attrNameLst>
                                          <p:attrName>ppt_h</p:attrName>
                                        </p:attrNameLst>
                                      </p:cBhvr>
                                      <p:tavLst>
                                        <p:tav tm="0">
                                          <p:val>
                                            <p:strVal val="ppt_h"/>
                                          </p:val>
                                        </p:tav>
                                        <p:tav tm="100000">
                                          <p:val>
                                            <p:strVal val="ppt_h"/>
                                          </p:val>
                                        </p:tav>
                                      </p:tavLst>
                                    </p:anim>
                                    <p:animEffect transition="out" filter="fade">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2" presetClass="entr" presetSubtype="1" fill="hold" grpId="0" nodeType="with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Effect transition="in" filter="slide(fromTop)">
                                      <p:cBhvr>
                                        <p:cTn id="16" dur="2000"/>
                                        <p:tgtEl>
                                          <p:spTgt spid="12"/>
                                        </p:tgtEl>
                                      </p:cBhvr>
                                    </p:animEffect>
                                  </p:childTnLst>
                                </p:cTn>
                              </p:par>
                              <p:par>
                                <p:cTn id="17" presetID="22" presetClass="emph" presetSubtype="0" repeatCount="indefinite" fill="hold" grpId="1" nodeType="with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42"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2000"/>
                                        <p:tgtEl>
                                          <p:spTgt spid="22"/>
                                        </p:tgtEl>
                                      </p:cBhvr>
                                    </p:animEffect>
                                    <p:anim calcmode="lin" valueType="num">
                                      <p:cBhvr>
                                        <p:cTn id="25" dur="2000" fill="hold"/>
                                        <p:tgtEl>
                                          <p:spTgt spid="22"/>
                                        </p:tgtEl>
                                        <p:attrNameLst>
                                          <p:attrName>ppt_x</p:attrName>
                                        </p:attrNameLst>
                                      </p:cBhvr>
                                      <p:tavLst>
                                        <p:tav tm="0">
                                          <p:val>
                                            <p:strVal val="#ppt_x"/>
                                          </p:val>
                                        </p:tav>
                                        <p:tav tm="100000">
                                          <p:val>
                                            <p:strVal val="#ppt_x"/>
                                          </p:val>
                                        </p:tav>
                                      </p:tavLst>
                                    </p:anim>
                                    <p:anim calcmode="lin" valueType="num">
                                      <p:cBhvr>
                                        <p:cTn id="26" dur="2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47627"/>
            <a:ext cx="10621963" cy="249661"/>
          </a:xfrm>
          <a:prstGeom prst="rect">
            <a:avLst/>
          </a:prstGeom>
          <a:solidFill>
            <a:schemeClr val="bg1"/>
          </a:solidFill>
          <a:ln w="19050">
            <a:solidFill>
              <a:srgbClr val="C0C0C0"/>
            </a:solidFill>
            <a:miter lim="800000"/>
            <a:headEnd/>
            <a:tailEnd/>
          </a:ln>
          <a:effectLst/>
        </p:spPr>
        <p:txBody>
          <a:bodyPr wrap="none" lIns="103486" tIns="51744" rIns="103486" bIns="51744" anchor="ctr"/>
          <a:lstStyle/>
          <a:p>
            <a:endParaRPr lang="es-ES"/>
          </a:p>
        </p:txBody>
      </p:sp>
      <p:sp>
        <p:nvSpPr>
          <p:cNvPr id="4101" name="Rectangle 5"/>
          <p:cNvSpPr>
            <a:spLocks noChangeArrowheads="1"/>
          </p:cNvSpPr>
          <p:nvPr/>
        </p:nvSpPr>
        <p:spPr bwMode="auto">
          <a:xfrm>
            <a:off x="0" y="1997287"/>
            <a:ext cx="10621963" cy="5492538"/>
          </a:xfrm>
          <a:prstGeom prst="rect">
            <a:avLst/>
          </a:prstGeom>
          <a:solidFill>
            <a:srgbClr val="B6E8FC"/>
          </a:solidFill>
          <a:ln w="9525">
            <a:noFill/>
            <a:miter lim="800000"/>
            <a:headEnd/>
            <a:tailEnd/>
          </a:ln>
          <a:effectLst/>
        </p:spPr>
        <p:txBody>
          <a:bodyPr wrap="none" lIns="103486" tIns="51744" rIns="103486" bIns="51744"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01425" y="0"/>
            <a:ext cx="5665047" cy="1706016"/>
          </a:xfrm>
          <a:prstGeom prst="rect">
            <a:avLst/>
          </a:prstGeom>
          <a:noFill/>
        </p:spPr>
      </p:pic>
      <p:sp>
        <p:nvSpPr>
          <p:cNvPr id="4104" name="Text Box 8"/>
          <p:cNvSpPr txBox="1">
            <a:spLocks noChangeArrowheads="1"/>
          </p:cNvSpPr>
          <p:nvPr/>
        </p:nvSpPr>
        <p:spPr bwMode="auto">
          <a:xfrm>
            <a:off x="0" y="2080508"/>
            <a:ext cx="10621963" cy="2689822"/>
          </a:xfrm>
          <a:prstGeom prst="rect">
            <a:avLst/>
          </a:prstGeom>
          <a:noFill/>
          <a:ln w="9525">
            <a:noFill/>
            <a:miter lim="800000"/>
            <a:headEnd/>
            <a:tailEnd/>
          </a:ln>
          <a:effectLst/>
        </p:spPr>
        <p:txBody>
          <a:bodyPr lIns="103486" tIns="51744" rIns="103486" bIns="51744">
            <a:spAutoFit/>
          </a:bodyPr>
          <a:lstStyle/>
          <a:p>
            <a:pPr algn="ctr">
              <a:spcBef>
                <a:spcPct val="50000"/>
              </a:spcBef>
            </a:pPr>
            <a:r>
              <a:rPr lang="es-ES" sz="6800" b="1" dirty="0">
                <a:latin typeface="Kristen ITC" pitchFamily="66" charset="0"/>
              </a:rPr>
              <a:t>¿Te ha gustado?</a:t>
            </a:r>
            <a:r>
              <a:rPr lang="es-ES" sz="5400" dirty="0">
                <a:latin typeface="Kristen ITC" pitchFamily="66" charset="0"/>
              </a:rPr>
              <a:t> </a:t>
            </a:r>
            <a:br>
              <a:rPr lang="es-ES" sz="5400" dirty="0">
                <a:latin typeface="Kristen ITC" pitchFamily="66" charset="0"/>
              </a:rPr>
            </a:br>
            <a:r>
              <a:rPr lang="es-ES" sz="5000" dirty="0">
                <a:latin typeface="Kristen ITC" pitchFamily="66" charset="0"/>
              </a:rPr>
              <a:t>Puedes ver más entrando </a:t>
            </a:r>
            <a:br>
              <a:rPr lang="es-ES" sz="5000" dirty="0">
                <a:latin typeface="Kristen ITC" pitchFamily="66" charset="0"/>
              </a:rPr>
            </a:br>
            <a:r>
              <a:rPr lang="es-ES" sz="5000" b="1" dirty="0">
                <a:solidFill>
                  <a:srgbClr val="40F903"/>
                </a:solidFill>
                <a:latin typeface="Kristen ITC" pitchFamily="66" charset="0"/>
                <a:hlinkClick r:id="rId2"/>
              </a:rPr>
              <a:t>Aquí</a:t>
            </a:r>
            <a:endParaRPr lang="es-ES" sz="5000" b="1" dirty="0">
              <a:solidFill>
                <a:srgbClr val="40F903"/>
              </a:solidFill>
              <a:latin typeface="Kristen ITC" pitchFamily="66" charset="0"/>
            </a:endParaRPr>
          </a:p>
        </p:txBody>
      </p:sp>
      <p:sp>
        <p:nvSpPr>
          <p:cNvPr id="4107" name="Text Box 11"/>
          <p:cNvSpPr txBox="1">
            <a:spLocks noChangeArrowheads="1"/>
          </p:cNvSpPr>
          <p:nvPr/>
        </p:nvSpPr>
        <p:spPr bwMode="auto">
          <a:xfrm>
            <a:off x="1327745" y="5159658"/>
            <a:ext cx="3098073" cy="1627993"/>
          </a:xfrm>
          <a:prstGeom prst="rect">
            <a:avLst/>
          </a:prstGeom>
          <a:noFill/>
          <a:ln w="19050">
            <a:noFill/>
            <a:prstDash val="sysDot"/>
            <a:miter lim="800000"/>
            <a:headEnd/>
            <a:tailEnd/>
          </a:ln>
          <a:effectLst/>
        </p:spPr>
        <p:txBody>
          <a:bodyPr lIns="103486" tIns="51744" rIns="103486" bIns="51744">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550212" y="4577115"/>
            <a:ext cx="2744007" cy="2579829"/>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91367" y="5326098"/>
            <a:ext cx="1416262" cy="1081864"/>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3245591"/>
            <a:ext cx="619615" cy="582542"/>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828133"/>
            <a:ext cx="619615" cy="582542"/>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410675"/>
            <a:ext cx="619615" cy="582542"/>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993217"/>
            <a:ext cx="619615" cy="582542"/>
          </a:xfrm>
          <a:prstGeom prst="rect">
            <a:avLst/>
          </a:prstGeom>
          <a:noFill/>
        </p:spPr>
      </p:pic>
    </p:spTree>
  </p:cSld>
  <p:clrMapOvr>
    <a:masterClrMapping/>
  </p:clrMapOvr>
  <p:transition spd="slow" advTm="12000">
    <p:split/>
  </p:transition>
  <p:timing>
    <p:tnLst>
      <p:par>
        <p:cTn id="1" dur="indefinite" restart="never" nodeType="tmRoot"/>
      </p:par>
    </p:tnLst>
  </p:timing>
</p:sld>
</file>

<file path=ppt/theme/theme1.xml><?xml version="1.0" encoding="utf-8"?>
<a:theme xmlns:a="http://schemas.openxmlformats.org/drawingml/2006/main" name="NARA JAP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NARA JAPON</Template>
  <TotalTime>40</TotalTime>
  <Words>137</Words>
  <Application>Microsoft PowerPoint</Application>
  <PresentationFormat>Personalizado</PresentationFormat>
  <Paragraphs>55</Paragraphs>
  <Slides>50</Slides>
  <Notes>0</Notes>
  <HiddenSlides>0</HiddenSlides>
  <MMClips>0</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NARA JAPON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23</cp:revision>
  <dcterms:created xsi:type="dcterms:W3CDTF">2018-08-27T15:59:28Z</dcterms:created>
  <dcterms:modified xsi:type="dcterms:W3CDTF">2018-08-27T16:40:04Z</dcterms:modified>
</cp:coreProperties>
</file>