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9" r:id="rId26"/>
    <p:sldId id="278" r:id="rId27"/>
    <p:sldId id="281" r:id="rId28"/>
    <p:sldId id="280" r:id="rId29"/>
    <p:sldId id="282" r:id="rId30"/>
    <p:sldId id="283" r:id="rId31"/>
    <p:sldId id="284" r:id="rId32"/>
    <p:sldId id="285" r:id="rId33"/>
    <p:sldId id="286" r:id="rId34"/>
    <p:sldId id="287" r:id="rId35"/>
    <p:sldId id="288" r:id="rId36"/>
    <p:sldId id="289" r:id="rId37"/>
    <p:sldId id="291" r:id="rId38"/>
    <p:sldId id="292" r:id="rId39"/>
    <p:sldId id="293" r:id="rId40"/>
    <p:sldId id="295" r:id="rId41"/>
    <p:sldId id="290" r:id="rId42"/>
    <p:sldId id="294"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6" r:id="rId78"/>
    <p:sldId id="337" r:id="rId7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8A4349B-6B78-4614-86AE-A9B797D138B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2DD4797-795B-4833-9C31-71A372ECD94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99296DD-534D-458C-A663-9C59C793DE10}" type="datetime1">
              <a:rPr lang="es-ES"/>
              <a:pPr lvl="0"/>
              <a:t>12/02/2021</a:t>
            </a:fld>
            <a:endParaRPr lang="es-ES"/>
          </a:p>
        </p:txBody>
      </p:sp>
      <p:sp>
        <p:nvSpPr>
          <p:cNvPr id="4" name="Marcador de imagen de diapositiva 3">
            <a:extLst>
              <a:ext uri="{FF2B5EF4-FFF2-40B4-BE49-F238E27FC236}">
                <a16:creationId xmlns:a16="http://schemas.microsoft.com/office/drawing/2014/main" id="{42005828-25AF-423C-9E1B-03290CB9B78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8372DE3-7211-4579-BDAD-58FDE2F8689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9CEBB5E-28D9-4397-9ADE-81126E63493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F61904C-70F2-4A96-AB97-9D5F826CB99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BB204A9-5AC8-407E-A692-C4E9D4E2BC66}" type="slidenum">
              <a:t>‹Nº›</a:t>
            </a:fld>
            <a:endParaRPr lang="es-ES"/>
          </a:p>
        </p:txBody>
      </p:sp>
    </p:spTree>
    <p:extLst>
      <p:ext uri="{BB962C8B-B14F-4D97-AF65-F5344CB8AC3E}">
        <p14:creationId xmlns:p14="http://schemas.microsoft.com/office/powerpoint/2010/main" val="207319854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C8DE972-B992-4EDB-98A1-8C85FF7AB5D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8F9155C-036C-4239-A285-80CFD8AF4D9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8C256D4-26FC-43D4-A718-4E828E35B59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8E6505-F32F-4A46-8570-C63C6D449EC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6ACDFAA-417D-4010-9AFC-694A850A1DB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4609246-D98D-4F06-B8A2-BF308D1E664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3639F7F-C655-4771-A399-BBBC21990F0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CF10CDA-E30D-4546-9FFE-F0B86AC280A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873ABF-AB47-470D-BA2C-D024990DA48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5685C1D-FD45-4730-9CE8-561D5228D28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6431A14-750E-4FAC-8474-7171313EE547}"/>
              </a:ext>
            </a:extLst>
          </p:cNvPr>
          <p:cNvSpPr txBox="1">
            <a:spLocks noGrp="1"/>
          </p:cNvSpPr>
          <p:nvPr>
            <p:ph type="dt" sz="half" idx="7"/>
          </p:nvPr>
        </p:nvSpPr>
        <p:spPr/>
        <p:txBody>
          <a:bodyPr/>
          <a:lstStyle>
            <a:lvl1pPr>
              <a:defRPr/>
            </a:lvl1pPr>
          </a:lstStyle>
          <a:p>
            <a:pPr lvl="0"/>
            <a:fld id="{7F4175D0-194B-4700-A6AD-3E8ACAFE0323}" type="datetime1">
              <a:rPr lang="es-ES"/>
              <a:pPr lvl="0"/>
              <a:t>12/02/2021</a:t>
            </a:fld>
            <a:endParaRPr lang="es-ES"/>
          </a:p>
        </p:txBody>
      </p:sp>
      <p:sp>
        <p:nvSpPr>
          <p:cNvPr id="5" name="Marcador de pie de página 4">
            <a:extLst>
              <a:ext uri="{FF2B5EF4-FFF2-40B4-BE49-F238E27FC236}">
                <a16:creationId xmlns:a16="http://schemas.microsoft.com/office/drawing/2014/main" id="{CD7B9066-3486-4414-9D5D-43380AABAE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AD17AE9-8317-4616-8A63-A7E83346F6F0}"/>
              </a:ext>
            </a:extLst>
          </p:cNvPr>
          <p:cNvSpPr txBox="1">
            <a:spLocks noGrp="1"/>
          </p:cNvSpPr>
          <p:nvPr>
            <p:ph type="sldNum" sz="quarter" idx="8"/>
          </p:nvPr>
        </p:nvSpPr>
        <p:spPr/>
        <p:txBody>
          <a:bodyPr/>
          <a:lstStyle>
            <a:lvl1pPr>
              <a:defRPr/>
            </a:lvl1pPr>
          </a:lstStyle>
          <a:p>
            <a:pPr lvl="0"/>
            <a:fld id="{01BDEE41-01EA-4D62-96BA-224EE699F68E}" type="slidenum">
              <a:t>‹Nº›</a:t>
            </a:fld>
            <a:endParaRPr lang="es-ES"/>
          </a:p>
        </p:txBody>
      </p:sp>
    </p:spTree>
    <p:extLst>
      <p:ext uri="{BB962C8B-B14F-4D97-AF65-F5344CB8AC3E}">
        <p14:creationId xmlns:p14="http://schemas.microsoft.com/office/powerpoint/2010/main" val="38602520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D785F6-E1D6-4345-AE53-4B11DFB577A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A67CC4B-93D1-4D07-940E-8336B751E0D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1FCC66-E6AF-45C1-8740-267B52A8465A}"/>
              </a:ext>
            </a:extLst>
          </p:cNvPr>
          <p:cNvSpPr txBox="1">
            <a:spLocks noGrp="1"/>
          </p:cNvSpPr>
          <p:nvPr>
            <p:ph type="dt" sz="half" idx="7"/>
          </p:nvPr>
        </p:nvSpPr>
        <p:spPr/>
        <p:txBody>
          <a:bodyPr/>
          <a:lstStyle>
            <a:lvl1pPr>
              <a:defRPr/>
            </a:lvl1pPr>
          </a:lstStyle>
          <a:p>
            <a:pPr lvl="0"/>
            <a:fld id="{FC7E4292-263E-484D-AAAC-696363A96D92}" type="datetime1">
              <a:rPr lang="es-ES"/>
              <a:pPr lvl="0"/>
              <a:t>12/02/2021</a:t>
            </a:fld>
            <a:endParaRPr lang="es-ES"/>
          </a:p>
        </p:txBody>
      </p:sp>
      <p:sp>
        <p:nvSpPr>
          <p:cNvPr id="5" name="Marcador de pie de página 4">
            <a:extLst>
              <a:ext uri="{FF2B5EF4-FFF2-40B4-BE49-F238E27FC236}">
                <a16:creationId xmlns:a16="http://schemas.microsoft.com/office/drawing/2014/main" id="{BAE0EEEF-E4A2-41E9-BF28-AAB3EAAB174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00CDBB-0927-4799-A714-9B1ADB515154}"/>
              </a:ext>
            </a:extLst>
          </p:cNvPr>
          <p:cNvSpPr txBox="1">
            <a:spLocks noGrp="1"/>
          </p:cNvSpPr>
          <p:nvPr>
            <p:ph type="sldNum" sz="quarter" idx="8"/>
          </p:nvPr>
        </p:nvSpPr>
        <p:spPr/>
        <p:txBody>
          <a:bodyPr/>
          <a:lstStyle>
            <a:lvl1pPr>
              <a:defRPr/>
            </a:lvl1pPr>
          </a:lstStyle>
          <a:p>
            <a:pPr lvl="0"/>
            <a:fld id="{EA5DFADF-71C4-4065-9F1B-329C8FF161A6}" type="slidenum">
              <a:t>‹Nº›</a:t>
            </a:fld>
            <a:endParaRPr lang="es-ES"/>
          </a:p>
        </p:txBody>
      </p:sp>
    </p:spTree>
    <p:extLst>
      <p:ext uri="{BB962C8B-B14F-4D97-AF65-F5344CB8AC3E}">
        <p14:creationId xmlns:p14="http://schemas.microsoft.com/office/powerpoint/2010/main" val="3958023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0E1B10-2D3E-4356-9CFA-31D7E98586D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2E692EA-9611-4F64-8F59-BE034E6802D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F211149-4AA7-4C79-8413-D21624ABA711}"/>
              </a:ext>
            </a:extLst>
          </p:cNvPr>
          <p:cNvSpPr txBox="1">
            <a:spLocks noGrp="1"/>
          </p:cNvSpPr>
          <p:nvPr>
            <p:ph type="dt" sz="half" idx="7"/>
          </p:nvPr>
        </p:nvSpPr>
        <p:spPr/>
        <p:txBody>
          <a:bodyPr/>
          <a:lstStyle>
            <a:lvl1pPr>
              <a:defRPr/>
            </a:lvl1pPr>
          </a:lstStyle>
          <a:p>
            <a:pPr lvl="0"/>
            <a:fld id="{8FCB1190-36EC-40F2-8B74-603BECC0323E}" type="datetime1">
              <a:rPr lang="es-ES"/>
              <a:pPr lvl="0"/>
              <a:t>12/02/2021</a:t>
            </a:fld>
            <a:endParaRPr lang="es-ES"/>
          </a:p>
        </p:txBody>
      </p:sp>
      <p:sp>
        <p:nvSpPr>
          <p:cNvPr id="5" name="Marcador de pie de página 4">
            <a:extLst>
              <a:ext uri="{FF2B5EF4-FFF2-40B4-BE49-F238E27FC236}">
                <a16:creationId xmlns:a16="http://schemas.microsoft.com/office/drawing/2014/main" id="{6B6B3515-CE46-4B99-8D21-D3909327EFC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77B2DD1-E67C-4FAB-9939-5A8FC74C5C63}"/>
              </a:ext>
            </a:extLst>
          </p:cNvPr>
          <p:cNvSpPr txBox="1">
            <a:spLocks noGrp="1"/>
          </p:cNvSpPr>
          <p:nvPr>
            <p:ph type="sldNum" sz="quarter" idx="8"/>
          </p:nvPr>
        </p:nvSpPr>
        <p:spPr/>
        <p:txBody>
          <a:bodyPr/>
          <a:lstStyle>
            <a:lvl1pPr>
              <a:defRPr/>
            </a:lvl1pPr>
          </a:lstStyle>
          <a:p>
            <a:pPr lvl="0"/>
            <a:fld id="{1DD8E0A0-2EA5-4C69-B98E-0B4A623A3FE0}" type="slidenum">
              <a:t>‹Nº›</a:t>
            </a:fld>
            <a:endParaRPr lang="es-ES"/>
          </a:p>
        </p:txBody>
      </p:sp>
    </p:spTree>
    <p:extLst>
      <p:ext uri="{BB962C8B-B14F-4D97-AF65-F5344CB8AC3E}">
        <p14:creationId xmlns:p14="http://schemas.microsoft.com/office/powerpoint/2010/main" val="3075803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3807D6-5F13-4CA3-B007-F152AA86CB2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A5A093C-96DC-44FD-93AE-150CECDF62F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89ACC50-6D37-4C33-8667-7903B616067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4398119-8019-4AFE-B998-338811C9713B}"/>
              </a:ext>
            </a:extLst>
          </p:cNvPr>
          <p:cNvSpPr txBox="1">
            <a:spLocks noGrp="1"/>
          </p:cNvSpPr>
          <p:nvPr>
            <p:ph type="dt" sz="half" idx="7"/>
          </p:nvPr>
        </p:nvSpPr>
        <p:spPr/>
        <p:txBody>
          <a:bodyPr/>
          <a:lstStyle>
            <a:lvl1pPr>
              <a:defRPr/>
            </a:lvl1pPr>
          </a:lstStyle>
          <a:p>
            <a:pPr lvl="0"/>
            <a:fld id="{F56C09E1-60F3-4D25-B6FD-CDFAA9A065B8}" type="datetime1">
              <a:rPr lang="es-ES"/>
              <a:pPr lvl="0"/>
              <a:t>12/02/2021</a:t>
            </a:fld>
            <a:endParaRPr lang="es-ES"/>
          </a:p>
        </p:txBody>
      </p:sp>
      <p:sp>
        <p:nvSpPr>
          <p:cNvPr id="6" name="Marcador de pie de página 5">
            <a:extLst>
              <a:ext uri="{FF2B5EF4-FFF2-40B4-BE49-F238E27FC236}">
                <a16:creationId xmlns:a16="http://schemas.microsoft.com/office/drawing/2014/main" id="{46AA506D-942E-4750-8FAB-1EFDC4B4E98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6ACB47-00D7-4532-A6D7-5DA9B013D6AF}"/>
              </a:ext>
            </a:extLst>
          </p:cNvPr>
          <p:cNvSpPr txBox="1">
            <a:spLocks noGrp="1"/>
          </p:cNvSpPr>
          <p:nvPr>
            <p:ph type="sldNum" sz="quarter" idx="8"/>
          </p:nvPr>
        </p:nvSpPr>
        <p:spPr/>
        <p:txBody>
          <a:bodyPr/>
          <a:lstStyle>
            <a:lvl1pPr>
              <a:defRPr/>
            </a:lvl1pPr>
          </a:lstStyle>
          <a:p>
            <a:pPr lvl="0"/>
            <a:fld id="{9A237D4A-3034-49DE-A91B-F09792377E48}" type="slidenum">
              <a:t>‹Nº›</a:t>
            </a:fld>
            <a:endParaRPr lang="es-ES"/>
          </a:p>
        </p:txBody>
      </p:sp>
    </p:spTree>
    <p:extLst>
      <p:ext uri="{BB962C8B-B14F-4D97-AF65-F5344CB8AC3E}">
        <p14:creationId xmlns:p14="http://schemas.microsoft.com/office/powerpoint/2010/main" val="1499687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31B9F4-19D4-4321-B7AA-2D3BF2348AF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9D878CF-BDBC-4078-91D9-43598F0C25D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6F913D0-A6ED-4EB5-BECB-552FAD09713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415D79D-FFFE-4EF2-981A-B32DDB3E8E0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B79285D-7FB2-40EC-B3B9-09461212CC1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18B0CC8-9EBB-4430-80CE-AE31409F7827}"/>
              </a:ext>
            </a:extLst>
          </p:cNvPr>
          <p:cNvSpPr txBox="1">
            <a:spLocks noGrp="1"/>
          </p:cNvSpPr>
          <p:nvPr>
            <p:ph type="dt" sz="half" idx="7"/>
          </p:nvPr>
        </p:nvSpPr>
        <p:spPr/>
        <p:txBody>
          <a:bodyPr/>
          <a:lstStyle>
            <a:lvl1pPr>
              <a:defRPr/>
            </a:lvl1pPr>
          </a:lstStyle>
          <a:p>
            <a:pPr lvl="0"/>
            <a:fld id="{3E43C643-6485-4AF3-AFD5-7CAD0F21645A}" type="datetime1">
              <a:rPr lang="es-ES"/>
              <a:pPr lvl="0"/>
              <a:t>12/02/2021</a:t>
            </a:fld>
            <a:endParaRPr lang="es-ES"/>
          </a:p>
        </p:txBody>
      </p:sp>
      <p:sp>
        <p:nvSpPr>
          <p:cNvPr id="8" name="Marcador de pie de página 7">
            <a:extLst>
              <a:ext uri="{FF2B5EF4-FFF2-40B4-BE49-F238E27FC236}">
                <a16:creationId xmlns:a16="http://schemas.microsoft.com/office/drawing/2014/main" id="{FBF311C1-2A68-4BBB-A1F3-E5AA1C54F31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56399BB-6E87-4CFE-9562-FE0B241D7B1B}"/>
              </a:ext>
            </a:extLst>
          </p:cNvPr>
          <p:cNvSpPr txBox="1">
            <a:spLocks noGrp="1"/>
          </p:cNvSpPr>
          <p:nvPr>
            <p:ph type="sldNum" sz="quarter" idx="8"/>
          </p:nvPr>
        </p:nvSpPr>
        <p:spPr/>
        <p:txBody>
          <a:bodyPr/>
          <a:lstStyle>
            <a:lvl1pPr>
              <a:defRPr/>
            </a:lvl1pPr>
          </a:lstStyle>
          <a:p>
            <a:pPr lvl="0"/>
            <a:fld id="{056FABDC-B7D8-4F6B-9404-A264B680D490}" type="slidenum">
              <a:t>‹Nº›</a:t>
            </a:fld>
            <a:endParaRPr lang="es-ES"/>
          </a:p>
        </p:txBody>
      </p:sp>
    </p:spTree>
    <p:extLst>
      <p:ext uri="{BB962C8B-B14F-4D97-AF65-F5344CB8AC3E}">
        <p14:creationId xmlns:p14="http://schemas.microsoft.com/office/powerpoint/2010/main" val="3943173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DA4ACE-CCD9-45A3-8B67-A259411B82C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E8A9938-1E73-498B-BC43-5C5B4C07731F}"/>
              </a:ext>
            </a:extLst>
          </p:cNvPr>
          <p:cNvSpPr txBox="1">
            <a:spLocks noGrp="1"/>
          </p:cNvSpPr>
          <p:nvPr>
            <p:ph type="dt" sz="half" idx="7"/>
          </p:nvPr>
        </p:nvSpPr>
        <p:spPr/>
        <p:txBody>
          <a:bodyPr/>
          <a:lstStyle>
            <a:lvl1pPr>
              <a:defRPr/>
            </a:lvl1pPr>
          </a:lstStyle>
          <a:p>
            <a:pPr lvl="0"/>
            <a:fld id="{367F9AA0-2879-4492-9606-F4A09B139211}" type="datetime1">
              <a:rPr lang="es-ES"/>
              <a:pPr lvl="0"/>
              <a:t>12/02/2021</a:t>
            </a:fld>
            <a:endParaRPr lang="es-ES"/>
          </a:p>
        </p:txBody>
      </p:sp>
      <p:sp>
        <p:nvSpPr>
          <p:cNvPr id="4" name="Marcador de pie de página 3">
            <a:extLst>
              <a:ext uri="{FF2B5EF4-FFF2-40B4-BE49-F238E27FC236}">
                <a16:creationId xmlns:a16="http://schemas.microsoft.com/office/drawing/2014/main" id="{B94604B4-17F6-441E-888D-993836248FF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4DB3CEB-BF2B-4257-8471-D8019A8C2C8A}"/>
              </a:ext>
            </a:extLst>
          </p:cNvPr>
          <p:cNvSpPr txBox="1">
            <a:spLocks noGrp="1"/>
          </p:cNvSpPr>
          <p:nvPr>
            <p:ph type="sldNum" sz="quarter" idx="8"/>
          </p:nvPr>
        </p:nvSpPr>
        <p:spPr/>
        <p:txBody>
          <a:bodyPr/>
          <a:lstStyle>
            <a:lvl1pPr>
              <a:defRPr/>
            </a:lvl1pPr>
          </a:lstStyle>
          <a:p>
            <a:pPr lvl="0"/>
            <a:fld id="{BA1084B3-C804-4478-AFF1-4DFA767FC8C9}" type="slidenum">
              <a:t>‹Nº›</a:t>
            </a:fld>
            <a:endParaRPr lang="es-ES"/>
          </a:p>
        </p:txBody>
      </p:sp>
    </p:spTree>
    <p:extLst>
      <p:ext uri="{BB962C8B-B14F-4D97-AF65-F5344CB8AC3E}">
        <p14:creationId xmlns:p14="http://schemas.microsoft.com/office/powerpoint/2010/main" val="4215037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0635014-3792-4C50-9987-EE3EE050CF72}"/>
              </a:ext>
            </a:extLst>
          </p:cNvPr>
          <p:cNvSpPr txBox="1">
            <a:spLocks noGrp="1"/>
          </p:cNvSpPr>
          <p:nvPr>
            <p:ph type="dt" sz="half" idx="7"/>
          </p:nvPr>
        </p:nvSpPr>
        <p:spPr/>
        <p:txBody>
          <a:bodyPr/>
          <a:lstStyle>
            <a:lvl1pPr>
              <a:defRPr/>
            </a:lvl1pPr>
          </a:lstStyle>
          <a:p>
            <a:pPr lvl="0"/>
            <a:fld id="{2CD8BEB6-14A0-48AD-B5E0-D331623184B9}" type="datetime1">
              <a:rPr lang="es-ES"/>
              <a:pPr lvl="0"/>
              <a:t>12/02/2021</a:t>
            </a:fld>
            <a:endParaRPr lang="es-ES"/>
          </a:p>
        </p:txBody>
      </p:sp>
      <p:sp>
        <p:nvSpPr>
          <p:cNvPr id="3" name="Marcador de pie de página 2">
            <a:extLst>
              <a:ext uri="{FF2B5EF4-FFF2-40B4-BE49-F238E27FC236}">
                <a16:creationId xmlns:a16="http://schemas.microsoft.com/office/drawing/2014/main" id="{B63E5682-B5B4-47A3-8CA8-94609F70F61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6D24E98-0437-43F8-A39F-5998074C867B}"/>
              </a:ext>
            </a:extLst>
          </p:cNvPr>
          <p:cNvSpPr txBox="1">
            <a:spLocks noGrp="1"/>
          </p:cNvSpPr>
          <p:nvPr>
            <p:ph type="sldNum" sz="quarter" idx="8"/>
          </p:nvPr>
        </p:nvSpPr>
        <p:spPr/>
        <p:txBody>
          <a:bodyPr/>
          <a:lstStyle>
            <a:lvl1pPr>
              <a:defRPr/>
            </a:lvl1pPr>
          </a:lstStyle>
          <a:p>
            <a:pPr lvl="0"/>
            <a:fld id="{C2020DC8-D562-432B-95D4-0047AC50EF8B}" type="slidenum">
              <a:t>‹Nº›</a:t>
            </a:fld>
            <a:endParaRPr lang="es-ES"/>
          </a:p>
        </p:txBody>
      </p:sp>
    </p:spTree>
    <p:extLst>
      <p:ext uri="{BB962C8B-B14F-4D97-AF65-F5344CB8AC3E}">
        <p14:creationId xmlns:p14="http://schemas.microsoft.com/office/powerpoint/2010/main" val="9832736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C2AD82-EF6C-428F-815E-F0814786969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2F3E672-3DBF-487D-BC1F-6BB6B143600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40A061E-8E62-48AA-AD79-D20066E4269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A63993-4747-489E-ADFE-5D29A8D637A6}"/>
              </a:ext>
            </a:extLst>
          </p:cNvPr>
          <p:cNvSpPr txBox="1">
            <a:spLocks noGrp="1"/>
          </p:cNvSpPr>
          <p:nvPr>
            <p:ph type="dt" sz="half" idx="7"/>
          </p:nvPr>
        </p:nvSpPr>
        <p:spPr/>
        <p:txBody>
          <a:bodyPr/>
          <a:lstStyle>
            <a:lvl1pPr>
              <a:defRPr/>
            </a:lvl1pPr>
          </a:lstStyle>
          <a:p>
            <a:pPr lvl="0"/>
            <a:fld id="{3370B5F0-C438-4655-AC3E-6A90B0FDAD5E}" type="datetime1">
              <a:rPr lang="es-ES"/>
              <a:pPr lvl="0"/>
              <a:t>12/02/2021</a:t>
            </a:fld>
            <a:endParaRPr lang="es-ES"/>
          </a:p>
        </p:txBody>
      </p:sp>
      <p:sp>
        <p:nvSpPr>
          <p:cNvPr id="6" name="Marcador de pie de página 5">
            <a:extLst>
              <a:ext uri="{FF2B5EF4-FFF2-40B4-BE49-F238E27FC236}">
                <a16:creationId xmlns:a16="http://schemas.microsoft.com/office/drawing/2014/main" id="{8C3C0B99-4481-4D7B-9126-4A7696EBCDC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2FCE0E8-4DC3-48D3-B863-E895196A05D1}"/>
              </a:ext>
            </a:extLst>
          </p:cNvPr>
          <p:cNvSpPr txBox="1">
            <a:spLocks noGrp="1"/>
          </p:cNvSpPr>
          <p:nvPr>
            <p:ph type="sldNum" sz="quarter" idx="8"/>
          </p:nvPr>
        </p:nvSpPr>
        <p:spPr/>
        <p:txBody>
          <a:bodyPr/>
          <a:lstStyle>
            <a:lvl1pPr>
              <a:defRPr/>
            </a:lvl1pPr>
          </a:lstStyle>
          <a:p>
            <a:pPr lvl="0"/>
            <a:fld id="{666A915F-CDF0-4BFB-B2AA-55135853B7A8}" type="slidenum">
              <a:t>‹Nº›</a:t>
            </a:fld>
            <a:endParaRPr lang="es-ES"/>
          </a:p>
        </p:txBody>
      </p:sp>
    </p:spTree>
    <p:extLst>
      <p:ext uri="{BB962C8B-B14F-4D97-AF65-F5344CB8AC3E}">
        <p14:creationId xmlns:p14="http://schemas.microsoft.com/office/powerpoint/2010/main" val="3206854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D3EC4D-09B7-4708-8833-229F7E84DD3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81A48AA-CFC5-47D4-8497-A95DE603D16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DD0B8F1-EEC5-44F3-B493-95F80E137FB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A6D870D-1819-48E7-8F03-40D818EA8C47}"/>
              </a:ext>
            </a:extLst>
          </p:cNvPr>
          <p:cNvSpPr txBox="1">
            <a:spLocks noGrp="1"/>
          </p:cNvSpPr>
          <p:nvPr>
            <p:ph type="dt" sz="half" idx="7"/>
          </p:nvPr>
        </p:nvSpPr>
        <p:spPr/>
        <p:txBody>
          <a:bodyPr/>
          <a:lstStyle>
            <a:lvl1pPr>
              <a:defRPr/>
            </a:lvl1pPr>
          </a:lstStyle>
          <a:p>
            <a:pPr lvl="0"/>
            <a:fld id="{7EB164A1-9AE4-432A-B47E-D72745449210}" type="datetime1">
              <a:rPr lang="es-ES"/>
              <a:pPr lvl="0"/>
              <a:t>12/02/2021</a:t>
            </a:fld>
            <a:endParaRPr lang="es-ES"/>
          </a:p>
        </p:txBody>
      </p:sp>
      <p:sp>
        <p:nvSpPr>
          <p:cNvPr id="6" name="Marcador de pie de página 5">
            <a:extLst>
              <a:ext uri="{FF2B5EF4-FFF2-40B4-BE49-F238E27FC236}">
                <a16:creationId xmlns:a16="http://schemas.microsoft.com/office/drawing/2014/main" id="{E15AC7C6-40BE-4960-AE59-3E7F35B3C05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C3E209-7EFC-4615-BA9E-8B75708E7B92}"/>
              </a:ext>
            </a:extLst>
          </p:cNvPr>
          <p:cNvSpPr txBox="1">
            <a:spLocks noGrp="1"/>
          </p:cNvSpPr>
          <p:nvPr>
            <p:ph type="sldNum" sz="quarter" idx="8"/>
          </p:nvPr>
        </p:nvSpPr>
        <p:spPr/>
        <p:txBody>
          <a:bodyPr/>
          <a:lstStyle>
            <a:lvl1pPr>
              <a:defRPr/>
            </a:lvl1pPr>
          </a:lstStyle>
          <a:p>
            <a:pPr lvl="0"/>
            <a:fld id="{2620F48D-78A3-442E-A3A4-518FFD36A6FA}" type="slidenum">
              <a:t>‹Nº›</a:t>
            </a:fld>
            <a:endParaRPr lang="es-ES"/>
          </a:p>
        </p:txBody>
      </p:sp>
    </p:spTree>
    <p:extLst>
      <p:ext uri="{BB962C8B-B14F-4D97-AF65-F5344CB8AC3E}">
        <p14:creationId xmlns:p14="http://schemas.microsoft.com/office/powerpoint/2010/main" val="4032522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104D12-7A06-4A27-A598-C7EB5A4FF4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C12D917-C628-4B76-AB2C-017F2556E4E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0B28569-6BF0-4864-A4C0-97BDC829B064}"/>
              </a:ext>
            </a:extLst>
          </p:cNvPr>
          <p:cNvSpPr txBox="1">
            <a:spLocks noGrp="1"/>
          </p:cNvSpPr>
          <p:nvPr>
            <p:ph type="dt" sz="half" idx="7"/>
          </p:nvPr>
        </p:nvSpPr>
        <p:spPr/>
        <p:txBody>
          <a:bodyPr/>
          <a:lstStyle>
            <a:lvl1pPr>
              <a:defRPr/>
            </a:lvl1pPr>
          </a:lstStyle>
          <a:p>
            <a:pPr lvl="0"/>
            <a:fld id="{4035EE73-FEBC-4BDC-BB40-6A8DD85017A0}" type="datetime1">
              <a:rPr lang="es-ES"/>
              <a:pPr lvl="0"/>
              <a:t>12/02/2021</a:t>
            </a:fld>
            <a:endParaRPr lang="es-ES"/>
          </a:p>
        </p:txBody>
      </p:sp>
      <p:sp>
        <p:nvSpPr>
          <p:cNvPr id="5" name="Marcador de pie de página 4">
            <a:extLst>
              <a:ext uri="{FF2B5EF4-FFF2-40B4-BE49-F238E27FC236}">
                <a16:creationId xmlns:a16="http://schemas.microsoft.com/office/drawing/2014/main" id="{BB8EEB53-7E42-4C6C-8B58-E2AFB94205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BCF6C6-AFE1-485E-B040-BBC65A9C5C7C}"/>
              </a:ext>
            </a:extLst>
          </p:cNvPr>
          <p:cNvSpPr txBox="1">
            <a:spLocks noGrp="1"/>
          </p:cNvSpPr>
          <p:nvPr>
            <p:ph type="sldNum" sz="quarter" idx="8"/>
          </p:nvPr>
        </p:nvSpPr>
        <p:spPr/>
        <p:txBody>
          <a:bodyPr/>
          <a:lstStyle>
            <a:lvl1pPr>
              <a:defRPr/>
            </a:lvl1pPr>
          </a:lstStyle>
          <a:p>
            <a:pPr lvl="0"/>
            <a:fld id="{AA6543A3-76C1-480F-B574-33BDECAC8F16}" type="slidenum">
              <a:t>‹Nº›</a:t>
            </a:fld>
            <a:endParaRPr lang="es-ES"/>
          </a:p>
        </p:txBody>
      </p:sp>
    </p:spTree>
    <p:extLst>
      <p:ext uri="{BB962C8B-B14F-4D97-AF65-F5344CB8AC3E}">
        <p14:creationId xmlns:p14="http://schemas.microsoft.com/office/powerpoint/2010/main" val="609169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F61660-6870-4FB3-8EC9-BF31B2D1E88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5AC93B0-7289-4933-A802-03F748418D0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A5D42BE-BF6B-44A1-B361-E0B8BC27A0B4}"/>
              </a:ext>
            </a:extLst>
          </p:cNvPr>
          <p:cNvSpPr txBox="1">
            <a:spLocks noGrp="1"/>
          </p:cNvSpPr>
          <p:nvPr>
            <p:ph type="dt" sz="half" idx="7"/>
          </p:nvPr>
        </p:nvSpPr>
        <p:spPr/>
        <p:txBody>
          <a:bodyPr/>
          <a:lstStyle>
            <a:lvl1pPr>
              <a:defRPr/>
            </a:lvl1pPr>
          </a:lstStyle>
          <a:p>
            <a:pPr lvl="0"/>
            <a:fld id="{2A74AD31-BA0D-409B-BE4A-8E6C7F6859DD}" type="datetime1">
              <a:rPr lang="es-ES"/>
              <a:pPr lvl="0"/>
              <a:t>12/02/2021</a:t>
            </a:fld>
            <a:endParaRPr lang="es-ES"/>
          </a:p>
        </p:txBody>
      </p:sp>
      <p:sp>
        <p:nvSpPr>
          <p:cNvPr id="5" name="Marcador de pie de página 4">
            <a:extLst>
              <a:ext uri="{FF2B5EF4-FFF2-40B4-BE49-F238E27FC236}">
                <a16:creationId xmlns:a16="http://schemas.microsoft.com/office/drawing/2014/main" id="{19E6D6C9-9A08-4845-A081-A61893D245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B631AC-72E1-4298-AAEA-CA4948E1C763}"/>
              </a:ext>
            </a:extLst>
          </p:cNvPr>
          <p:cNvSpPr txBox="1">
            <a:spLocks noGrp="1"/>
          </p:cNvSpPr>
          <p:nvPr>
            <p:ph type="sldNum" sz="quarter" idx="8"/>
          </p:nvPr>
        </p:nvSpPr>
        <p:spPr/>
        <p:txBody>
          <a:bodyPr/>
          <a:lstStyle>
            <a:lvl1pPr>
              <a:defRPr/>
            </a:lvl1pPr>
          </a:lstStyle>
          <a:p>
            <a:pPr lvl="0"/>
            <a:fld id="{1CBBCD30-0B08-4955-A8C1-3E2D299F1853}" type="slidenum">
              <a:t>‹Nº›</a:t>
            </a:fld>
            <a:endParaRPr lang="es-ES"/>
          </a:p>
        </p:txBody>
      </p:sp>
    </p:spTree>
    <p:extLst>
      <p:ext uri="{BB962C8B-B14F-4D97-AF65-F5344CB8AC3E}">
        <p14:creationId xmlns:p14="http://schemas.microsoft.com/office/powerpoint/2010/main" val="3993938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324ED4-4E08-4EA5-876A-8F16CBEAAF3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4285EDF-0D4D-406F-B09F-D44A91EC7D4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D76F2E2-9EA8-4045-9077-B28D21D69B5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0F3FE6D-0E0F-4883-B11F-A234CEE5C24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BF5B261-DF3C-4F01-8230-B4767D7CEF28}"/>
              </a:ext>
            </a:extLst>
          </p:cNvPr>
          <p:cNvSpPr txBox="1">
            <a:spLocks noGrp="1"/>
          </p:cNvSpPr>
          <p:nvPr>
            <p:ph type="sldNum" sz="quarter" idx="8"/>
          </p:nvPr>
        </p:nvSpPr>
        <p:spPr/>
        <p:txBody>
          <a:bodyPr/>
          <a:lstStyle>
            <a:lvl1pPr>
              <a:defRPr sz="1400"/>
            </a:lvl1pPr>
          </a:lstStyle>
          <a:p>
            <a:pPr lvl="0"/>
            <a:fld id="{A9DE2BAB-8C5A-4901-A806-38DE9459FD77}" type="slidenum">
              <a:t>‹Nº›</a:t>
            </a:fld>
            <a:endParaRPr lang="es-ES"/>
          </a:p>
        </p:txBody>
      </p:sp>
    </p:spTree>
    <p:extLst>
      <p:ext uri="{BB962C8B-B14F-4D97-AF65-F5344CB8AC3E}">
        <p14:creationId xmlns:p14="http://schemas.microsoft.com/office/powerpoint/2010/main" val="38090321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E65084-599C-48D9-80F1-1A062BC0987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52AE09F-DBE4-45C5-A5B4-06E60988CC2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348AF74-2FFB-4E5C-8E36-5607EE44530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17257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FC9F5FC-0F8D-4B33-8A06-A5354A7C9F9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A431AC8-0EAF-41D4-9FCA-C4DB3C6F0D1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D5A161B-A16C-44BA-A925-614CAFB4D23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78C2818-2D8D-42C4-AC75-882967A75529}" type="datetime1">
              <a:rPr lang="es-ES"/>
              <a:pPr lvl="0"/>
              <a:t>12/02/2021</a:t>
            </a:fld>
            <a:endParaRPr lang="es-ES"/>
          </a:p>
        </p:txBody>
      </p:sp>
      <p:sp>
        <p:nvSpPr>
          <p:cNvPr id="5" name="Marcador de pie de página 4">
            <a:extLst>
              <a:ext uri="{FF2B5EF4-FFF2-40B4-BE49-F238E27FC236}">
                <a16:creationId xmlns:a16="http://schemas.microsoft.com/office/drawing/2014/main" id="{DCEAE1A1-67C4-448D-A66B-F9FE9EA1594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ED5AB9F-AF8D-4E84-9C72-49B65A1D5DF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6F8FF95-4D6A-4AB6-A977-FA4F64CCD11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9B4FE7-E866-4F66-B625-72E8A76B97B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49B290F-0497-4F38-86FC-90CB406F816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843F070-DDA6-4EC2-8B87-D6D4DE5F032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E8DDAC3-743F-49F6-8782-05C4B8248A6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927BDAE-FABE-4A89-8B4B-07C828E5BCC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8C049C3-9F58-47B9-9AD8-0DADFC13DBE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7603DF8-71FF-4FBA-A1C4-2B6B9339948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953280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0E916CB-5A78-4430-AEB3-82B1E5FEB156}"/>
              </a:ext>
            </a:extLst>
          </p:cNvPr>
          <p:cNvSpPr txBox="1"/>
          <p:nvPr/>
        </p:nvSpPr>
        <p:spPr>
          <a:xfrm>
            <a:off x="8878" y="253901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PARQUE DE LA CIUDADELA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BARCELONA · CATALUNYA · ESPAÑA</a:t>
            </a:r>
            <a:endParaRPr lang="es-ES" sz="2800" b="0" i="0" u="none" strike="noStrike" kern="1200" cap="none" spc="0" baseline="0">
              <a:solidFill>
                <a:srgbClr val="FFFFFF"/>
              </a:solidFill>
              <a:uFillTx/>
              <a:latin typeface="Calibri"/>
            </a:endParaRPr>
          </a:p>
        </p:txBody>
      </p:sp>
      <p:pic>
        <p:nvPicPr>
          <p:cNvPr id="3" name="Dorfschwalben aus Österreich">
            <a:extLst>
              <a:ext uri="{FF2B5EF4-FFF2-40B4-BE49-F238E27FC236}">
                <a16:creationId xmlns:a16="http://schemas.microsoft.com/office/drawing/2014/main" id="{C93288E9-74A3-4986-88EC-163FEFEFA3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4053" y="56671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A47492-0A9A-48A8-BB5A-3FEB2B047E35}"/>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1BBAFA-D4A1-449A-B654-976D8E87D415}"/>
              </a:ext>
            </a:extLst>
          </p:cNvPr>
          <p:cNvPicPr>
            <a:picLocks noChangeAspect="1"/>
          </p:cNvPicPr>
          <p:nvPr/>
        </p:nvPicPr>
        <p:blipFill>
          <a:blip r:embed="rId2"/>
          <a:stretch>
            <a:fillRect/>
          </a:stretch>
        </p:blipFill>
        <p:spPr>
          <a:xfrm>
            <a:off x="708614" y="1225113"/>
            <a:ext cx="3274621" cy="4545363"/>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B582C06B-CF91-4325-8491-92190C55DCED}"/>
              </a:ext>
            </a:extLst>
          </p:cNvPr>
          <p:cNvSpPr txBox="1"/>
          <p:nvPr/>
        </p:nvSpPr>
        <p:spPr>
          <a:xfrm>
            <a:off x="4545363" y="523777"/>
            <a:ext cx="6960092"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parque de la Ciudadela (en catalán "Parc de la Ciutadella") se encuentra en el distrito de Ciutat Vella, en Barcelona (España). Durante muchos años fue el único parque público de la Ciudad Condal. Fue trazado en los antiguos terrenos de la fortaleza de la Ciudadela (de ahí su nombre), a imagen y semejanza del jardín de Luxemburgo de París. Fue diseñado por José Fontseré e inaugurado en 1881. Pocos años después, en 1888, acogió a la Exposición Universal de Barcelona. Está situado en el barrio de la Ribera, en el triángulo comprendido entre la estación de Francia, el Arco de Triunfo y la Villa Olímpica. Está delimitado por cuatro vías principales: el paseo de Pujades, el paseo de Picasso, el paseo de Circunvalación y la calle de Wellington. Dispone de diez accesos y tiene una extensión de 17,42 hectáreas (31 con el Zoo de Barcelona). Es el parque urbano más grande de Barcelona después del de Montjuic.​</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parque se encuentra el antiguo Arsenal de la Ciudadela, actual sede del Parlamento de Cataluña, además de diversos edificios: dos antiguos museos que forman parte del Museo de Ciencias Naturales de Barcelona, una iglesia y un colegio (IES Verdaguer), además del Umbráculo y el Invernáculo, dedicados a la conservación de especies botánicas. También alberga el Zoo de Barcelona. En su terreno se halla una extensa colección de arte público que lo convierte en un museo de esculturas al aire libre. El solar en el que se emplaza el parque en época medieval estaba situado a extramuros de la ciudad. Era un barrio de pescadores y marineros, cuyas principales construcciones eran la iglesia de Santa María del Mar y los conventos de San Agustín y Santa Clara. </a:t>
            </a:r>
            <a:endParaRPr lang="es-ES" sz="1600" b="0" i="0" u="none" strike="noStrike" kern="1200" cap="none" spc="0" baseline="0">
              <a:solidFill>
                <a:srgbClr val="FFFFFF"/>
              </a:solidFill>
              <a:uFillTx/>
              <a:latin typeface="Calibri"/>
            </a:endParaRPr>
          </a:p>
        </p:txBody>
      </p:sp>
      <p:sp>
        <p:nvSpPr>
          <p:cNvPr id="4" name="CuadroTexto 6">
            <a:extLst>
              <a:ext uri="{FF2B5EF4-FFF2-40B4-BE49-F238E27FC236}">
                <a16:creationId xmlns:a16="http://schemas.microsoft.com/office/drawing/2014/main" id="{EAE760B8-BF7E-48B8-A50F-ADA61C76E7E8}"/>
              </a:ext>
            </a:extLst>
          </p:cNvPr>
          <p:cNvSpPr txBox="1"/>
          <p:nvPr/>
        </p:nvSpPr>
        <p:spPr>
          <a:xfrm>
            <a:off x="630314" y="5894771"/>
            <a:ext cx="341789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José Fontseré</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9218A1-0F5F-4720-82DE-F50F6B819501}"/>
              </a:ext>
            </a:extLst>
          </p:cNvPr>
          <p:cNvPicPr>
            <a:picLocks noChangeAspect="1"/>
          </p:cNvPicPr>
          <p:nvPr/>
        </p:nvPicPr>
        <p:blipFill>
          <a:blip r:embed="rId3"/>
          <a:stretch>
            <a:fillRect/>
          </a:stretch>
        </p:blipFill>
        <p:spPr>
          <a:xfrm>
            <a:off x="0" y="0"/>
            <a:ext cx="12126900" cy="682936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C18881C-67EB-43EB-8CD9-0F950FFEBC59}"/>
              </a:ext>
            </a:extLst>
          </p:cNvPr>
          <p:cNvSpPr txBox="1"/>
          <p:nvPr/>
        </p:nvSpPr>
        <p:spPr>
          <a:xfrm>
            <a:off x="1091949" y="870005"/>
            <a:ext cx="9916357"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Fontseré proyectó unos amplios jardines para esparcimiento de los ciudadanos.​ Junto con la zona verde proyectó una plaza central con un palacio de exposiciones, un paseo de circunvalación, una fuente monumental y diversos elementos ornamentales, dos lagos y una zona de bosque, además de diversos edificios auxiliares e infraestructuras, como un mercado (el del Borne), un matadero, un depósito de agua (actual Biblioteca de la Universidad Pompeu Fabra), un puente de hierro sobre las líneas de ferrocarril y varias casetas de servicios. Fontseré contó con la colaboración de un joven Antoni Gaudí, que intervino en el proyecto de la Cascada Monumental, uno de los puntos neurálgicos del parque, donde realizó el proyecto hidráulico y diseñó una gruta artificial debajo de la Cascada. También trabajó probablemente en la reja de entrada y en la balaustrada del monumento a Aribau.​</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trabajos de jardinería fueron responsabilidad de Ramón Oliva, director de los jardines públicos de Barcelona desde 1874 y responsable también de diversos proyectos jardinísticos en otras ciudades españolas, como el Campo Grande de Valladolid y el Campo del Moro de Madrid. Oliva, formado en Bélgica, aplicó a la jardinería las innovaciones de la Revolución Industrial, especialmente en el uso de maquinaria, pero también en la gestión con criterios empresariales.​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Exposición Universal tuvo lugar entre el 8 de abril y el 9 de diciembre de 1888. Además de la sección oficial, concurrieron un total de 22 países de todo el mundo y recibió unos 2.240.000 visitantes. El incentivo de los actos feriales conllevó la mejora de las infraestructuras de toda la ciudad, que dio un enorme salto hacia la modernización y el desarrollo. Asimismo, supuso el banco de pruebas de un nuevo estilo artístico, el modernismo, que hasta principios del siglo XX fue el que imperó en las nuevas construcciones de la ciudad.​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DC325E-F218-4496-A5C6-B917BBFB7FD5}"/>
              </a:ext>
            </a:extLst>
          </p:cNvPr>
          <p:cNvPicPr>
            <a:picLocks noChangeAspect="1"/>
          </p:cNvPicPr>
          <p:nvPr/>
        </p:nvPicPr>
        <p:blipFill>
          <a:blip r:embed="rId2"/>
          <a:stretch>
            <a:fillRect/>
          </a:stretch>
        </p:blipFill>
        <p:spPr>
          <a:xfrm>
            <a:off x="0" y="0"/>
            <a:ext cx="12191996" cy="686789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ABBE8B-05FC-4D68-8A17-2EE87D3B34E1}"/>
              </a:ext>
            </a:extLst>
          </p:cNvPr>
          <p:cNvPicPr>
            <a:picLocks noChangeAspect="1"/>
          </p:cNvPicPr>
          <p:nvPr/>
        </p:nvPicPr>
        <p:blipFill>
          <a:blip r:embed="rId2"/>
          <a:stretch>
            <a:fillRect/>
          </a:stretch>
        </p:blipFill>
        <p:spPr>
          <a:xfrm>
            <a:off x="0" y="0"/>
            <a:ext cx="12191996" cy="669376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0D4279-1118-4D1E-8DC0-39F005DFC08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7DA4D9-ACD6-4637-B4AD-6769E968AF11}"/>
              </a:ext>
            </a:extLst>
          </p:cNvPr>
          <p:cNvPicPr>
            <a:picLocks noChangeAspect="1"/>
          </p:cNvPicPr>
          <p:nvPr/>
        </p:nvPicPr>
        <p:blipFill>
          <a:blip r:embed="rId2"/>
          <a:stretch>
            <a:fillRect/>
          </a:stretch>
        </p:blipFill>
        <p:spPr>
          <a:xfrm>
            <a:off x="0" y="0"/>
            <a:ext cx="12191996" cy="679846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FFF082-782C-4AB1-8F5E-08A47BE73CD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A45D74-FF2C-4FD3-BF79-A93C5EA720AE}"/>
              </a:ext>
            </a:extLst>
          </p:cNvPr>
          <p:cNvPicPr>
            <a:picLocks noChangeAspect="1"/>
          </p:cNvPicPr>
          <p:nvPr/>
        </p:nvPicPr>
        <p:blipFill>
          <a:blip r:embed="rId2"/>
          <a:stretch>
            <a:fillRect/>
          </a:stretch>
        </p:blipFill>
        <p:spPr>
          <a:xfrm>
            <a:off x="0" y="0"/>
            <a:ext cx="12191996" cy="689768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E13E90F-45CC-48C7-AF33-1DE53D84B59D}"/>
              </a:ext>
            </a:extLst>
          </p:cNvPr>
          <p:cNvSpPr txBox="1"/>
          <p:nvPr/>
        </p:nvSpPr>
        <p:spPr>
          <a:xfrm>
            <a:off x="1651250" y="2530135"/>
            <a:ext cx="9081857" cy="175432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CASCADA MONUMENTAL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Cascada monumental es un conjunto arquitectónico y escultórico con fuentes y surtidores de agua. Fue construido entre 1875 y 1888 con un diseño general de José Fontseré, mientras que el proyecto hidráulico fue de Antoni Gaudí, y en sus elementos escultóricos intervinieron Rossend Nobas, Venancio Vallmitjana, Eduard B. Alentorn, Francisco Pagés Serratosa, Josep Gamot, Manuel Fuxá, Joan Flotats y Rafael Atché.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F9349A-FDFA-426E-8DB5-ECBE7EABB0F0}"/>
              </a:ext>
            </a:extLst>
          </p:cNvPr>
          <p:cNvPicPr>
            <a:picLocks noChangeAspect="1"/>
          </p:cNvPicPr>
          <p:nvPr/>
        </p:nvPicPr>
        <p:blipFill>
          <a:blip r:embed="rId2"/>
          <a:stretch>
            <a:fillRect/>
          </a:stretch>
        </p:blipFill>
        <p:spPr>
          <a:xfrm>
            <a:off x="0" y="0"/>
            <a:ext cx="12191996" cy="686822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2F4EAB-7CAF-4FB1-ACC8-24252E97B8B9}"/>
              </a:ext>
            </a:extLst>
          </p:cNvPr>
          <p:cNvPicPr>
            <a:picLocks noChangeAspect="1"/>
          </p:cNvPicPr>
          <p:nvPr/>
        </p:nvPicPr>
        <p:blipFill>
          <a:blip r:embed="rId2"/>
          <a:stretch>
            <a:fillRect/>
          </a:stretch>
        </p:blipFill>
        <p:spPr>
          <a:xfrm>
            <a:off x="1562471" y="0"/>
            <a:ext cx="9135121" cy="685134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EC01A6-66F0-4428-84E4-90B7DCCAD282}"/>
              </a:ext>
            </a:extLst>
          </p:cNvPr>
          <p:cNvPicPr>
            <a:picLocks noChangeAspect="1"/>
          </p:cNvPicPr>
          <p:nvPr/>
        </p:nvPicPr>
        <p:blipFill>
          <a:blip r:embed="rId2"/>
          <a:stretch>
            <a:fillRect/>
          </a:stretch>
        </p:blipFill>
        <p:spPr>
          <a:xfrm>
            <a:off x="1497366"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394ECE-34D5-4194-A7EA-867F321A6067}"/>
              </a:ext>
            </a:extLst>
          </p:cNvPr>
          <p:cNvPicPr>
            <a:picLocks noChangeAspect="1"/>
          </p:cNvPicPr>
          <p:nvPr/>
        </p:nvPicPr>
        <p:blipFill>
          <a:blip r:embed="rId2"/>
          <a:stretch>
            <a:fillRect/>
          </a:stretch>
        </p:blipFill>
        <p:spPr>
          <a:xfrm>
            <a:off x="1408587"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9D8173-78C5-4FC4-BEDD-B6416868A7CA}"/>
              </a:ext>
            </a:extLst>
          </p:cNvPr>
          <p:cNvPicPr>
            <a:picLocks noChangeAspect="1"/>
          </p:cNvPicPr>
          <p:nvPr/>
        </p:nvPicPr>
        <p:blipFill>
          <a:blip r:embed="rId2"/>
          <a:stretch>
            <a:fillRect/>
          </a:stretch>
        </p:blipFill>
        <p:spPr>
          <a:xfrm>
            <a:off x="938073"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E176F3-6CE2-45B3-8EC2-4E188DECF6F3}"/>
              </a:ext>
            </a:extLst>
          </p:cNvPr>
          <p:cNvPicPr>
            <a:picLocks noChangeAspect="1"/>
          </p:cNvPicPr>
          <p:nvPr/>
        </p:nvPicPr>
        <p:blipFill>
          <a:blip r:embed="rId2"/>
          <a:stretch>
            <a:fillRect/>
          </a:stretch>
        </p:blipFill>
        <p:spPr>
          <a:xfrm>
            <a:off x="1567053" y="0"/>
            <a:ext cx="913433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FFE65C-7078-485C-8367-77CFD1A8DF24}"/>
              </a:ext>
            </a:extLst>
          </p:cNvPr>
          <p:cNvPicPr>
            <a:picLocks noChangeAspect="1"/>
          </p:cNvPicPr>
          <p:nvPr/>
        </p:nvPicPr>
        <p:blipFill>
          <a:blip r:embed="rId2"/>
          <a:stretch>
            <a:fillRect/>
          </a:stretch>
        </p:blipFill>
        <p:spPr>
          <a:xfrm>
            <a:off x="0" y="-15535"/>
            <a:ext cx="12191996" cy="686523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E11542-B7C0-4212-B17D-6AB8897B4FF5}"/>
              </a:ext>
            </a:extLst>
          </p:cNvPr>
          <p:cNvPicPr>
            <a:picLocks noChangeAspect="1"/>
          </p:cNvPicPr>
          <p:nvPr/>
        </p:nvPicPr>
        <p:blipFill>
          <a:blip r:embed="rId2"/>
          <a:stretch>
            <a:fillRect/>
          </a:stretch>
        </p:blipFill>
        <p:spPr>
          <a:xfrm>
            <a:off x="26682" y="0"/>
            <a:ext cx="1221489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BE46020-ADF0-4516-95A0-2EE77DB321A0}"/>
              </a:ext>
            </a:extLst>
          </p:cNvPr>
          <p:cNvPicPr>
            <a:picLocks noChangeAspect="1"/>
          </p:cNvPicPr>
          <p:nvPr/>
        </p:nvPicPr>
        <p:blipFill>
          <a:blip r:embed="rId2"/>
          <a:stretch>
            <a:fillRect/>
          </a:stretch>
        </p:blipFill>
        <p:spPr>
          <a:xfrm>
            <a:off x="1121081" y="0"/>
            <a:ext cx="1004966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155539-5C6D-4453-8280-CE3C0C2C34A5}"/>
              </a:ext>
            </a:extLst>
          </p:cNvPr>
          <p:cNvPicPr>
            <a:picLocks noChangeAspect="1"/>
          </p:cNvPicPr>
          <p:nvPr/>
        </p:nvPicPr>
        <p:blipFill>
          <a:blip r:embed="rId2"/>
          <a:stretch>
            <a:fillRect/>
          </a:stretch>
        </p:blipFill>
        <p:spPr>
          <a:xfrm>
            <a:off x="1251292" y="0"/>
            <a:ext cx="974785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F64AFC-FCDE-4C2F-BA2B-E8A36A777030}"/>
              </a:ext>
            </a:extLst>
          </p:cNvPr>
          <p:cNvSpPr txBox="1"/>
          <p:nvPr/>
        </p:nvSpPr>
        <p:spPr>
          <a:xfrm>
            <a:off x="1562471" y="1837678"/>
            <a:ext cx="9028593" cy="323165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CASTILLO DE LOS TRES DRAGONES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los Tres Dragones (en catalán, Castell dels Tres Dragons) es el nombre popular que recibe el edificio modernista construido entre 1887-1888 como café-restaurante para la Exposición Universal de Barcelona de 1888 por Lluís Domènech i Montaner. Este nombre, probablemente, fue tomado de la obra teatral satírica en dos actos y en verso, de 1865, de Serafí Pitarra. En 1917 la Junta de Ciencias Naturales del municipio de Barcelona convirtió el castillo en una de las sedes del Museo de Ciencias Naturales de Barcelona, que lo convirtió en 1920 en un museo de zoología. En 2010 el Museo de Zoología de Barcelona cerró sus puertas al público y en 2011 el castillo de los Tres Dragones se convirtió en un fondo de documentación del Museo de Ciencias Naturales, acogiendo de este modo el Laboratori de Natura (Laboratorio de Naturaleza), con laboratorios y espacio de investigación, estudio y conservación de las colecciones.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E4752E-1970-444F-810B-35015E36E20D}"/>
              </a:ext>
            </a:extLst>
          </p:cNvPr>
          <p:cNvPicPr>
            <a:picLocks noChangeAspect="1"/>
          </p:cNvPicPr>
          <p:nvPr/>
        </p:nvPicPr>
        <p:blipFill>
          <a:blip r:embed="rId2"/>
          <a:stretch>
            <a:fillRect/>
          </a:stretch>
        </p:blipFill>
        <p:spPr>
          <a:xfrm>
            <a:off x="997994"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363B184-5CB4-4944-974C-A7A3D122E2FA}"/>
              </a:ext>
            </a:extLst>
          </p:cNvPr>
          <p:cNvSpPr txBox="1"/>
          <p:nvPr/>
        </p:nvSpPr>
        <p:spPr>
          <a:xfrm>
            <a:off x="1562471" y="1553593"/>
            <a:ext cx="9028593" cy="397031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COLUMNA METEOROLÓGICA DEL PARQUE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1884, el arquitecto José Fontseré, responsable municipal de la urbanización del Parque de la Ciudadela, encargó al Capitán de la Marina Mercante José Ricart y Giralt que proyectara una columna meteorológica para instalarla en las inmediaciones del invernadero. La columna tendría una clara finalidad pedagógica: dar a conocer al público las nociones elementales de una ciencia, la meteorología científica, que había realizado importantes adelantos durante las últimas décadas. Ricart realizó el encargo con presteza y la columna fue instalada pocos meses después.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Sus lados estaban orientados en la dirección de los puntos cardinales. La cara Sur la ocupaba un texto explicativo de los elementos que la componían. La cara de Levante contenía un barómetro. La cara encarada al Norte soportaba un higrómetro de Saussure. En el lado correspondiente a Poniente, se grabaron una serie de datos astronómicos y una tabla de diferencias horarias con las ciudades más importantes del mundo. Culminaba la columna un reloj solar esférico que soportaba, a su vez, un cataviento dorado cuyo timón era el escudo de Barcelona.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DEC776-D456-4A8C-8348-B178B6FD2579}"/>
              </a:ext>
            </a:extLst>
          </p:cNvPr>
          <p:cNvPicPr>
            <a:picLocks noChangeAspect="1"/>
          </p:cNvPicPr>
          <p:nvPr/>
        </p:nvPicPr>
        <p:blipFill>
          <a:blip r:embed="rId2"/>
          <a:stretch>
            <a:fillRect/>
          </a:stretch>
        </p:blipFill>
        <p:spPr>
          <a:xfrm>
            <a:off x="940250"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0FAB83-30B7-4DC2-AD49-6F09DD3EFF85}"/>
              </a:ext>
            </a:extLst>
          </p:cNvPr>
          <p:cNvSpPr txBox="1"/>
          <p:nvPr/>
        </p:nvSpPr>
        <p:spPr>
          <a:xfrm>
            <a:off x="1535835" y="355107"/>
            <a:ext cx="8975320" cy="6186309"/>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DAMA DEL PARAGUAS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Esta obra fue creada para la Exposición Universal de 1888, donde ocupaba la galería central del Palacio de la Industria, el edificio principal de la Exposición, desmantelado en 1930. La fuente, formada por dos tazas superpuestas sobre una base de rocalla situada en un estanque circular, fue diseñada en 1882 por Josep Fontserè, el autor de la urbanización del Parque de la Ciudadela, el recinto donde se celebró la Exposición. Según el diseño original, la fuente debía estar culminada por una alegoría del Progreso, que no llegó a ejecutarse. En su lugar, se colocó la Dama del paraguas, una escultura realizada por Joan Roig i Solé en Reus, la localidad natal del escultor.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estatua fue colocada en 1885, y al principio no fue del gusto de los barceloneses de la época, que la consideraron demasiado banal en comparación con el resto de la decoración monumental del parque, más ostentosa. Se llegó incluso a decir que el vestido de la señorita enseguida pasaría de moda y, por tanto, la estatua quedaría obsoleta. Sin embargo, con el tiempo los barceloneses se fueron encariñando con esta simpática figura, y con el tiempo se ha convertido en una de las esculturas más emblemáticas de la ciudad.​ En los años 1960, el alcalde José María de Porcioles hizo reproducciones de la estatuilla a pequeña escala, que regalaba en ocasiones señaladas. Por otro lado, la productora cinematográfica Barcino Films escogió su imagen como carátula para sus películas.​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Situada inicialmente en el recinto del Parque de la Ciudadela, al crearse el Zoo de Barcelona en 1957 quedó dentro de su terreno, por lo que hoy en día es necesario pagar la entrada del parque zoológico para poder verla. En 1985 se le puso un nuevo paraguas, que ya estaba muy deteriorado, y se conservó el original. En 2004 el monumento fue restaurado, y entre otras actuaciones se sustituyeron los antiguos tubos de plomo por unos nuevos de polipropileno.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ABC0FC-5921-4B32-A8F1-E5B322D68EE9}"/>
              </a:ext>
            </a:extLst>
          </p:cNvPr>
          <p:cNvPicPr>
            <a:picLocks noChangeAspect="1"/>
          </p:cNvPicPr>
          <p:nvPr/>
        </p:nvPicPr>
        <p:blipFill>
          <a:blip r:embed="rId2"/>
          <a:stretch>
            <a:fillRect/>
          </a:stretch>
        </p:blipFill>
        <p:spPr>
          <a:xfrm>
            <a:off x="208126" y="0"/>
            <a:ext cx="11763134"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CC6691-B5EC-45F2-B18E-C58E78732809}"/>
              </a:ext>
            </a:extLst>
          </p:cNvPr>
          <p:cNvPicPr>
            <a:picLocks noChangeAspect="1"/>
          </p:cNvPicPr>
          <p:nvPr/>
        </p:nvPicPr>
        <p:blipFill>
          <a:blip r:embed="rId2"/>
          <a:stretch>
            <a:fillRect/>
          </a:stretch>
        </p:blipFill>
        <p:spPr>
          <a:xfrm>
            <a:off x="976542" y="0"/>
            <a:ext cx="1026694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3001CCC-339F-4885-8DCA-6465823A2210}"/>
              </a:ext>
            </a:extLst>
          </p:cNvPr>
          <p:cNvSpPr txBox="1"/>
          <p:nvPr/>
        </p:nvSpPr>
        <p:spPr>
          <a:xfrm>
            <a:off x="1766657" y="1855436"/>
            <a:ext cx="8664607" cy="298543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GLORIETA DE LA TRANSEXUAL SONIA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glorieta de música se sitúa frente a la Cascada Monumental. El principal elemento es un quiosco donde se emplazaba antiguamente la banda de música municipal, obra de Antoni Maria Gallissà construida en 1884. Elaborado en piedra, hierro y madera, tiene una base circular con un banco convexo de trencadís dividido en siete secciones separadas por pilastras coronadas con esferas, mientras que una octava parte de la base tiene unas escaleras; sobre esta base se sitúa la plataforma para la banda de música, cercada con una barandilla de hierro forjado, y de aquí se elevan ocho pilares que sostienen una cubierta octogonal con una estructura de jácenas y cartelas, rematada por un cupulín también octogonal. En 2013 este espacio fue denominado glorieta de la Transexual Sonia, en honor de Sonia Rescalvo, una transexual asesinada en ese lugar por un grupo de neonazis en 1991.</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14153F-E8FA-4E8F-A69B-479859144CD1}"/>
              </a:ext>
            </a:extLst>
          </p:cNvPr>
          <p:cNvPicPr>
            <a:picLocks noChangeAspect="1"/>
          </p:cNvPicPr>
          <p:nvPr/>
        </p:nvPicPr>
        <p:blipFill>
          <a:blip r:embed="rId2"/>
          <a:stretch>
            <a:fillRect/>
          </a:stretch>
        </p:blipFill>
        <p:spPr>
          <a:xfrm>
            <a:off x="980008" y="0"/>
            <a:ext cx="1041849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EE7F7F7-38F4-4C00-B998-E2CE603D940A}"/>
              </a:ext>
            </a:extLst>
          </p:cNvPr>
          <p:cNvSpPr txBox="1"/>
          <p:nvPr/>
        </p:nvSpPr>
        <p:spPr>
          <a:xfrm>
            <a:off x="1793284" y="2743200"/>
            <a:ext cx="8460421" cy="126188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INVERNADERO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Junto con el Umbráculo y el Museo Martorell, este recinto modernista del Parque de la Ciutadella fue construido en el marco del programa museístico y científico de la Exposición Universal de 1888.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AD5F40-18B1-4820-A12A-ACF73530DEA0}"/>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C84D56-22DA-40FA-8244-191FA5D5D821}"/>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D7C09A-9665-4C77-A024-5C7A933DBE78}"/>
              </a:ext>
            </a:extLst>
          </p:cNvPr>
          <p:cNvPicPr>
            <a:picLocks noChangeAspect="1"/>
          </p:cNvPicPr>
          <p:nvPr/>
        </p:nvPicPr>
        <p:blipFill>
          <a:blip r:embed="rId2"/>
          <a:stretch>
            <a:fillRect/>
          </a:stretch>
        </p:blipFill>
        <p:spPr>
          <a:xfrm>
            <a:off x="46369" y="26636"/>
            <a:ext cx="1217963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9F2C65-AFE3-44BA-BCFF-95267E9403D3}"/>
              </a:ext>
            </a:extLst>
          </p:cNvPr>
          <p:cNvPicPr>
            <a:picLocks noChangeAspect="1"/>
          </p:cNvPicPr>
          <p:nvPr/>
        </p:nvPicPr>
        <p:blipFill>
          <a:blip r:embed="rId2"/>
          <a:stretch>
            <a:fillRect/>
          </a:stretch>
        </p:blipFill>
        <p:spPr>
          <a:xfrm>
            <a:off x="0" y="28575"/>
            <a:ext cx="12191996" cy="682942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815B91-F191-4C4F-B508-24933B4D43DD}"/>
              </a:ext>
            </a:extLst>
          </p:cNvPr>
          <p:cNvPicPr>
            <a:picLocks noChangeAspect="1"/>
          </p:cNvPicPr>
          <p:nvPr/>
        </p:nvPicPr>
        <p:blipFill>
          <a:blip r:embed="rId2"/>
          <a:stretch>
            <a:fillRect/>
          </a:stretch>
        </p:blipFill>
        <p:spPr>
          <a:xfrm>
            <a:off x="0" y="0"/>
            <a:ext cx="12191996" cy="6716679"/>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9A79142-5F8A-4816-A64B-E9A1B23E547D}"/>
              </a:ext>
            </a:extLst>
          </p:cNvPr>
          <p:cNvSpPr txBox="1"/>
          <p:nvPr/>
        </p:nvSpPr>
        <p:spPr>
          <a:xfrm>
            <a:off x="1802163" y="1899821"/>
            <a:ext cx="8540322" cy="323165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MAMUT</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Una de las esculturas que se encuentran el el parque es Júlia​, un mamut que es objeto de múltiples fotografías y encuentros de manera diaria. Sin embargo, la realidad es que esconde una curiosa historia detrás. Y es que Júlia iba a ser el primero de los muchos animales que iban a asumir el protagonismo de este recinto. El geólogo Nobert Font i Saqué decidió emprender un nuevo proyecto cultural en el que pretendía decorar todo el interior del parque con figuras a escala real de animales que habían existido en la zona años atrás pero que, con el paso del tiempo, habían quedado extinguidos. Para empezar el proyecto, el geólogo decidió que Júlia era una de las especies que más importancia había tenido, por lo que debía ser uno de los primeros en aparecer, como finalmente acabó siendo. Fue en el año 1906 cuando la ciudad de Barcelona pudo comenzar a disfrutar del animal que finalmente acabó posicionado como una de las señas de identidad del parque.0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048B61-AE26-40B4-ABA9-A3327A992B69}"/>
              </a:ext>
            </a:extLst>
          </p:cNvPr>
          <p:cNvPicPr>
            <a:picLocks noChangeAspect="1"/>
          </p:cNvPicPr>
          <p:nvPr/>
        </p:nvPicPr>
        <p:blipFill>
          <a:blip r:embed="rId2"/>
          <a:stretch>
            <a:fillRect/>
          </a:stretch>
        </p:blipFill>
        <p:spPr>
          <a:xfrm>
            <a:off x="1464859" y="0"/>
            <a:ext cx="913849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5EF749-E547-4EA5-87CC-1D1C17E1AB00}"/>
              </a:ext>
            </a:extLst>
          </p:cNvPr>
          <p:cNvPicPr>
            <a:picLocks noChangeAspect="1"/>
          </p:cNvPicPr>
          <p:nvPr/>
        </p:nvPicPr>
        <p:blipFill>
          <a:blip r:embed="rId2"/>
          <a:stretch>
            <a:fillRect/>
          </a:stretch>
        </p:blipFill>
        <p:spPr>
          <a:xfrm>
            <a:off x="0" y="0"/>
            <a:ext cx="12064749" cy="686593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503C4E-C5AE-490E-89CF-D465FB3C85C5}"/>
              </a:ext>
            </a:extLst>
          </p:cNvPr>
          <p:cNvSpPr txBox="1"/>
          <p:nvPr/>
        </p:nvSpPr>
        <p:spPr>
          <a:xfrm>
            <a:off x="1704514" y="1748899"/>
            <a:ext cx="8664607" cy="323165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MUSEO MARTORELL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Museo Martorell es un edificio que presenta elementos historicistas y eclécticos​ y que está situado en el Parque de la Ciudadela, en la ciudad de Barcelona en España. El edificio, inaugurado en 1882, fue la primera sede del Museo de Ciencias Naturales de Barcelona, primeramente bajo el nombre de "Museo Martorell de Arqueología y Ciencias Naturales".​ También fue el primer edificio construido en Barcelona con la finalidad de ser un museo público.​ El Museo de Ciencias Naturales de Barcelona lo utilizó como museo de geología durante la mayor parte de su historia, de 1924 a 2010, y por eso se lo ha conocido durante años como "Museo de Geología" o "Museo Martorell de Geología". El Museo Martorell cerró sus puertas en 2010 para hacer reformas y el Museo de Ciencias Naturales de Barcelona todavía no le ha atribuido una nueva función, pero aun así lo considera oficialmente como su sede histórica.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9739FC-762E-47DF-97FF-74F6C6AEFB3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DE1514-48B1-4154-8D50-3723B8CABA0D}"/>
              </a:ext>
            </a:extLst>
          </p:cNvPr>
          <p:cNvSpPr txBox="1"/>
          <p:nvPr/>
        </p:nvSpPr>
        <p:spPr>
          <a:xfrm>
            <a:off x="1642372" y="1775536"/>
            <a:ext cx="8780013" cy="323165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PARLAMENT DE CATALUNYA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 edificio del siglo XVIII utilizado como arsenal militar que se transformó, en 1932, en sede del Parlament catalán. Se trata de una robusta construcción de más de 5.000 m² cuadrados con dos naves centrales en forma de cruz que, tras cuatro décadas de dictadura franquista, en el año 1980, fue restaurado y readaptado nuevamente para acoger a los 135 diputados que representan al pueblo de Catalunya. Es una imponente construcción, levantada con piedra de Montjuïc y ladrillo rojo y estructurada en dos robustas naves en forma de cruz, que se abren a cuatro patios interiores. Sobre el pabellón central de las naves emerge una cúpula. En el exterior destacan los arcos que forman un pórtico en la planta baja. cuando se llevó a cabo la restauración del parque en el año 1927, se proyectó el jardín actual, que acoge un estanque central con una réplica de la escultura "Desconsol", de Josep Llimona.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E19BE7-8FA1-486F-B908-D4C4FBE54741}"/>
              </a:ext>
            </a:extLst>
          </p:cNvPr>
          <p:cNvPicPr>
            <a:picLocks noChangeAspect="1"/>
          </p:cNvPicPr>
          <p:nvPr/>
        </p:nvPicPr>
        <p:blipFill>
          <a:blip r:embed="rId2"/>
          <a:stretch>
            <a:fillRect/>
          </a:stretch>
        </p:blipFill>
        <p:spPr>
          <a:xfrm>
            <a:off x="1554864" y="0"/>
            <a:ext cx="9089465" cy="6824222"/>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5751D-2BE3-4B98-8D20-7F3AB53F3114}"/>
              </a:ext>
            </a:extLst>
          </p:cNvPr>
          <p:cNvPicPr>
            <a:picLocks noChangeAspect="1"/>
          </p:cNvPicPr>
          <p:nvPr/>
        </p:nvPicPr>
        <p:blipFill>
          <a:blip r:embed="rId2"/>
          <a:stretch>
            <a:fillRect/>
          </a:stretch>
        </p:blipFill>
        <p:spPr>
          <a:xfrm>
            <a:off x="975500" y="19970"/>
            <a:ext cx="10221967" cy="6838029"/>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FD3110-B39D-4A83-99AD-2D19EC9937AB}"/>
              </a:ext>
            </a:extLst>
          </p:cNvPr>
          <p:cNvPicPr>
            <a:picLocks noChangeAspect="1"/>
          </p:cNvPicPr>
          <p:nvPr/>
        </p:nvPicPr>
        <p:blipFill>
          <a:blip r:embed="rId2"/>
          <a:stretch>
            <a:fillRect/>
          </a:stretch>
        </p:blipFill>
        <p:spPr>
          <a:xfrm>
            <a:off x="1595024" y="0"/>
            <a:ext cx="914400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903BBF6-A466-46C3-997E-8FB2E71FCAB2}"/>
              </a:ext>
            </a:extLst>
          </p:cNvPr>
          <p:cNvSpPr txBox="1"/>
          <p:nvPr/>
        </p:nvSpPr>
        <p:spPr>
          <a:xfrm>
            <a:off x="1642372" y="1793293"/>
            <a:ext cx="8593586" cy="298543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EL UMBRÁCULO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 edificio a rebosar de plantas tropicales en su interior, identificable por su inequívoca silueta que genera su cubierta curvada hecha de listones de madera que no pueden impedir la caída del agua cuando llueve. Pero no es una pérgola, es un edificio, con dos fachadas que cierran un entramado de maderas sustentadas por una estructura metálica ligera. Es el Umbráculo, uno de los edificios que más sorprende al visitante del parque por su originalidad, fue construido ya hace años para alojar aquellas especies tropicales que el frío de nuestro invierno mediterráneo las mataría sin la debida protección climática. Umbraculo viene de sombra, y este es el destino del edificio: proteger del sol las especies vegetales que en la naturaleza crecen a la sombra de especies más grandes, especialmente en los trópicos.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710072-B0D0-4CF2-B45A-DBBF3801ED12}"/>
              </a:ext>
            </a:extLst>
          </p:cNvPr>
          <p:cNvPicPr>
            <a:picLocks noChangeAspect="1"/>
          </p:cNvPicPr>
          <p:nvPr/>
        </p:nvPicPr>
        <p:blipFill>
          <a:blip r:embed="rId2"/>
          <a:stretch>
            <a:fillRect/>
          </a:stretch>
        </p:blipFill>
        <p:spPr>
          <a:xfrm>
            <a:off x="1503886" y="0"/>
            <a:ext cx="9167070" cy="687914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F9E40B-55F9-439D-804A-C2E9AC20972C}"/>
              </a:ext>
            </a:extLst>
          </p:cNvPr>
          <p:cNvPicPr>
            <a:picLocks noChangeAspect="1"/>
          </p:cNvPicPr>
          <p:nvPr/>
        </p:nvPicPr>
        <p:blipFill>
          <a:blip r:embed="rId2"/>
          <a:stretch>
            <a:fillRect/>
          </a:stretch>
        </p:blipFill>
        <p:spPr>
          <a:xfrm>
            <a:off x="478697" y="0"/>
            <a:ext cx="11109018"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98BC56-908E-4AD3-8E8F-3FA6BA70E84A}"/>
              </a:ext>
            </a:extLst>
          </p:cNvPr>
          <p:cNvPicPr>
            <a:picLocks noChangeAspect="1"/>
          </p:cNvPicPr>
          <p:nvPr/>
        </p:nvPicPr>
        <p:blipFill>
          <a:blip r:embed="rId2"/>
          <a:stretch>
            <a:fillRect/>
          </a:stretch>
        </p:blipFill>
        <p:spPr>
          <a:xfrm>
            <a:off x="1489511" y="0"/>
            <a:ext cx="9043580" cy="679141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6F63DF-D663-4D10-B75A-3C1905951A65}"/>
              </a:ext>
            </a:extLst>
          </p:cNvPr>
          <p:cNvPicPr>
            <a:picLocks noChangeAspect="1"/>
          </p:cNvPicPr>
          <p:nvPr/>
        </p:nvPicPr>
        <p:blipFill>
          <a:blip r:embed="rId2"/>
          <a:stretch>
            <a:fillRect/>
          </a:stretch>
        </p:blipFill>
        <p:spPr>
          <a:xfrm>
            <a:off x="974878" y="0"/>
            <a:ext cx="10244142"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0ADA5B-0DB2-4C7D-9011-032ED1DEE0DC}"/>
              </a:ext>
            </a:extLst>
          </p:cNvPr>
          <p:cNvPicPr>
            <a:picLocks noChangeAspect="1"/>
          </p:cNvPicPr>
          <p:nvPr/>
        </p:nvPicPr>
        <p:blipFill>
          <a:blip r:embed="rId2"/>
          <a:stretch>
            <a:fillRect/>
          </a:stretch>
        </p:blipFill>
        <p:spPr>
          <a:xfrm>
            <a:off x="947135" y="0"/>
            <a:ext cx="10309119"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509547D-51D6-4DEB-B6EF-6D311986B74C}"/>
              </a:ext>
            </a:extLst>
          </p:cNvPr>
          <p:cNvSpPr txBox="1"/>
          <p:nvPr/>
        </p:nvSpPr>
        <p:spPr>
          <a:xfrm>
            <a:off x="1704514" y="2290434"/>
            <a:ext cx="8646849" cy="224677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MONUMENTO AL GENERAL PRIM</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Barcelona dedicó al General Prim un monumento escultórico situado en el Parque de la Ciudadela. Fue creado en 1887 con un diseño arquitectónico de Josep Fontserè, mientras que la parte escultórica corrió a cargo de Lluís Puiggener. Destruida la obra original en 1936, fue sustituida en 1948 por otra elaborada por Frederic Marès. El monumento está dedicado al militar y político catalán Juan Prim y Prats (1814–1870), Presidente del Consejo de Ministros de España y uno de los artífices de la Revolución de 1868.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F3E485-21E2-4DE0-A81E-68638F7325F4}"/>
              </a:ext>
            </a:extLst>
          </p:cNvPr>
          <p:cNvPicPr>
            <a:picLocks noChangeAspect="1"/>
          </p:cNvPicPr>
          <p:nvPr/>
        </p:nvPicPr>
        <p:blipFill>
          <a:blip r:embed="rId2"/>
          <a:stretch>
            <a:fillRect/>
          </a:stretch>
        </p:blipFill>
        <p:spPr>
          <a:xfrm>
            <a:off x="969145" y="0"/>
            <a:ext cx="10263243"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F1F129-0573-44AB-8384-80C4E20C9B2A}"/>
              </a:ext>
            </a:extLst>
          </p:cNvPr>
          <p:cNvPicPr>
            <a:picLocks noChangeAspect="1"/>
          </p:cNvPicPr>
          <p:nvPr/>
        </p:nvPicPr>
        <p:blipFill>
          <a:blip r:embed="rId2"/>
          <a:stretch>
            <a:fillRect/>
          </a:stretch>
        </p:blipFill>
        <p:spPr>
          <a:xfrm>
            <a:off x="1549889" y="0"/>
            <a:ext cx="9144000"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90F6F2-5B00-4C89-BDEB-1568ECC30A5F}"/>
              </a:ext>
            </a:extLst>
          </p:cNvPr>
          <p:cNvPicPr>
            <a:picLocks noChangeAspect="1"/>
          </p:cNvPicPr>
          <p:nvPr/>
        </p:nvPicPr>
        <p:blipFill>
          <a:blip r:embed="rId2"/>
          <a:stretch>
            <a:fillRect/>
          </a:stretch>
        </p:blipFill>
        <p:spPr>
          <a:xfrm>
            <a:off x="985000" y="0"/>
            <a:ext cx="10274161"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0B9595-B775-4833-A9D9-064767E82855}"/>
              </a:ext>
            </a:extLst>
          </p:cNvPr>
          <p:cNvPicPr>
            <a:picLocks noChangeAspect="1"/>
          </p:cNvPicPr>
          <p:nvPr/>
        </p:nvPicPr>
        <p:blipFill>
          <a:blip r:embed="rId2"/>
          <a:stretch>
            <a:fillRect/>
          </a:stretch>
        </p:blipFill>
        <p:spPr>
          <a:xfrm>
            <a:off x="1025371" y="0"/>
            <a:ext cx="10274152"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FCF4B8-E28A-41CB-8F3A-F13063D4B4C4}"/>
              </a:ext>
            </a:extLst>
          </p:cNvPr>
          <p:cNvPicPr>
            <a:picLocks noChangeAspect="1"/>
          </p:cNvPicPr>
          <p:nvPr/>
        </p:nvPicPr>
        <p:blipFill>
          <a:blip r:embed="rId2"/>
          <a:stretch>
            <a:fillRect/>
          </a:stretch>
        </p:blipFill>
        <p:spPr>
          <a:xfrm>
            <a:off x="997253" y="0"/>
            <a:ext cx="1028700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C73A42-E1C3-4F70-B444-A5395D35D55D}"/>
              </a:ext>
            </a:extLst>
          </p:cNvPr>
          <p:cNvPicPr>
            <a:picLocks noChangeAspect="1"/>
          </p:cNvPicPr>
          <p:nvPr/>
        </p:nvPicPr>
        <p:blipFill>
          <a:blip r:embed="rId2"/>
          <a:stretch>
            <a:fillRect/>
          </a:stretch>
        </p:blipFill>
        <p:spPr>
          <a:xfrm>
            <a:off x="652506" y="0"/>
            <a:ext cx="10852702" cy="7244178"/>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89AE16-6988-4572-B7C1-A0DEE58271D6}"/>
              </a:ext>
            </a:extLst>
          </p:cNvPr>
          <p:cNvPicPr>
            <a:picLocks noChangeAspect="1"/>
          </p:cNvPicPr>
          <p:nvPr/>
        </p:nvPicPr>
        <p:blipFill>
          <a:blip r:embed="rId2"/>
          <a:stretch>
            <a:fillRect/>
          </a:stretch>
        </p:blipFill>
        <p:spPr>
          <a:xfrm>
            <a:off x="742904" y="0"/>
            <a:ext cx="5155780" cy="6858000"/>
          </a:xfrm>
          <a:prstGeom prst="rect">
            <a:avLst/>
          </a:prstGeom>
          <a:noFill/>
          <a:ln cap="flat">
            <a:noFill/>
          </a:ln>
        </p:spPr>
      </p:pic>
      <p:pic>
        <p:nvPicPr>
          <p:cNvPr id="3" name="Imagen 4">
            <a:extLst>
              <a:ext uri="{FF2B5EF4-FFF2-40B4-BE49-F238E27FC236}">
                <a16:creationId xmlns:a16="http://schemas.microsoft.com/office/drawing/2014/main" id="{99358F95-CB40-4383-A168-970E94F6A4C0}"/>
              </a:ext>
            </a:extLst>
          </p:cNvPr>
          <p:cNvPicPr>
            <a:picLocks noChangeAspect="1"/>
          </p:cNvPicPr>
          <p:nvPr/>
        </p:nvPicPr>
        <p:blipFill>
          <a:blip r:embed="rId3"/>
          <a:stretch>
            <a:fillRect/>
          </a:stretch>
        </p:blipFill>
        <p:spPr>
          <a:xfrm>
            <a:off x="6266620" y="-35515"/>
            <a:ext cx="5182471" cy="6893515"/>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681FD4-082D-4FAF-8649-996D764E6637}"/>
              </a:ext>
            </a:extLst>
          </p:cNvPr>
          <p:cNvPicPr>
            <a:picLocks noChangeAspect="1"/>
          </p:cNvPicPr>
          <p:nvPr/>
        </p:nvPicPr>
        <p:blipFill>
          <a:blip r:embed="rId2"/>
          <a:stretch>
            <a:fillRect/>
          </a:stretch>
        </p:blipFill>
        <p:spPr>
          <a:xfrm>
            <a:off x="1444194" y="0"/>
            <a:ext cx="9130933"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08DFE-F931-459F-967E-82406EBBF843}"/>
              </a:ext>
            </a:extLst>
          </p:cNvPr>
          <p:cNvPicPr>
            <a:picLocks noChangeAspect="1"/>
          </p:cNvPicPr>
          <p:nvPr/>
        </p:nvPicPr>
        <p:blipFill>
          <a:blip r:embed="rId2"/>
          <a:stretch>
            <a:fillRect/>
          </a:stretch>
        </p:blipFill>
        <p:spPr>
          <a:xfrm>
            <a:off x="1559600" y="0"/>
            <a:ext cx="9130933"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A08267-F579-454B-993C-9DB247B3FAB1}"/>
              </a:ext>
            </a:extLst>
          </p:cNvPr>
          <p:cNvPicPr>
            <a:picLocks noChangeAspect="1"/>
          </p:cNvPicPr>
          <p:nvPr/>
        </p:nvPicPr>
        <p:blipFill>
          <a:blip r:embed="rId2"/>
          <a:stretch>
            <a:fillRect/>
          </a:stretch>
        </p:blipFill>
        <p:spPr>
          <a:xfrm>
            <a:off x="1622666" y="0"/>
            <a:ext cx="9132249"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44DF80-96B9-4074-8DE6-4E120C362A4D}"/>
              </a:ext>
            </a:extLst>
          </p:cNvPr>
          <p:cNvPicPr>
            <a:picLocks noChangeAspect="1"/>
          </p:cNvPicPr>
          <p:nvPr/>
        </p:nvPicPr>
        <p:blipFill>
          <a:blip r:embed="rId2"/>
          <a:stretch>
            <a:fillRect/>
          </a:stretch>
        </p:blipFill>
        <p:spPr>
          <a:xfrm>
            <a:off x="1516139" y="0"/>
            <a:ext cx="9019943" cy="6773664"/>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A76D69-B58C-47FE-806D-279BB6205DDE}"/>
              </a:ext>
            </a:extLst>
          </p:cNvPr>
          <p:cNvPicPr>
            <a:picLocks noChangeAspect="1"/>
          </p:cNvPicPr>
          <p:nvPr/>
        </p:nvPicPr>
        <p:blipFill>
          <a:blip r:embed="rId2"/>
          <a:stretch>
            <a:fillRect/>
          </a:stretch>
        </p:blipFill>
        <p:spPr>
          <a:xfrm>
            <a:off x="1470730" y="0"/>
            <a:ext cx="9144000"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9C8C02-BFB0-4FC7-A89F-84AF8AF578E3}"/>
              </a:ext>
            </a:extLst>
          </p:cNvPr>
          <p:cNvPicPr>
            <a:picLocks noChangeAspect="1"/>
          </p:cNvPicPr>
          <p:nvPr/>
        </p:nvPicPr>
        <p:blipFill>
          <a:blip r:embed="rId2"/>
          <a:stretch>
            <a:fillRect/>
          </a:stretch>
        </p:blipFill>
        <p:spPr>
          <a:xfrm>
            <a:off x="1525018" y="0"/>
            <a:ext cx="9132249"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8CDE87-688B-46C0-8D48-9F1ECB7DE154}"/>
              </a:ext>
            </a:extLst>
          </p:cNvPr>
          <p:cNvPicPr>
            <a:picLocks noChangeAspect="1"/>
          </p:cNvPicPr>
          <p:nvPr/>
        </p:nvPicPr>
        <p:blipFill>
          <a:blip r:embed="rId2"/>
          <a:stretch>
            <a:fillRect/>
          </a:stretch>
        </p:blipFill>
        <p:spPr>
          <a:xfrm>
            <a:off x="1480623" y="0"/>
            <a:ext cx="9132249"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69330B-7CE7-4144-B980-AA285C5D4266}"/>
              </a:ext>
            </a:extLst>
          </p:cNvPr>
          <p:cNvPicPr>
            <a:picLocks noChangeAspect="1"/>
          </p:cNvPicPr>
          <p:nvPr/>
        </p:nvPicPr>
        <p:blipFill>
          <a:blip r:embed="rId2"/>
          <a:stretch>
            <a:fillRect/>
          </a:stretch>
        </p:blipFill>
        <p:spPr>
          <a:xfrm>
            <a:off x="1541842" y="0"/>
            <a:ext cx="9130933"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F09DCC-8056-4997-8C23-6B4314356031}"/>
              </a:ext>
            </a:extLst>
          </p:cNvPr>
          <p:cNvPicPr>
            <a:picLocks noChangeAspect="1"/>
          </p:cNvPicPr>
          <p:nvPr/>
        </p:nvPicPr>
        <p:blipFill>
          <a:blip r:embed="rId2"/>
          <a:stretch>
            <a:fillRect/>
          </a:stretch>
        </p:blipFill>
        <p:spPr>
          <a:xfrm>
            <a:off x="1470821" y="0"/>
            <a:ext cx="9130933"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A19E2F-A048-4B01-9263-8057DB8EEA95}"/>
              </a:ext>
            </a:extLst>
          </p:cNvPr>
          <p:cNvPicPr>
            <a:picLocks noChangeAspect="1"/>
          </p:cNvPicPr>
          <p:nvPr/>
        </p:nvPicPr>
        <p:blipFill>
          <a:blip r:embed="rId2"/>
          <a:stretch>
            <a:fillRect/>
          </a:stretch>
        </p:blipFill>
        <p:spPr>
          <a:xfrm>
            <a:off x="1497458" y="0"/>
            <a:ext cx="9130933"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8ABC8D-97AE-4C03-BDDB-6769D56BF257}"/>
              </a:ext>
            </a:extLst>
          </p:cNvPr>
          <p:cNvPicPr>
            <a:picLocks noChangeAspect="1"/>
          </p:cNvPicPr>
          <p:nvPr/>
        </p:nvPicPr>
        <p:blipFill>
          <a:blip r:embed="rId2"/>
          <a:stretch>
            <a:fillRect/>
          </a:stretch>
        </p:blipFill>
        <p:spPr>
          <a:xfrm>
            <a:off x="1470821" y="0"/>
            <a:ext cx="9130933"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4DABA3-FAFD-4738-A1B8-A478BA05D0C0}"/>
              </a:ext>
            </a:extLst>
          </p:cNvPr>
          <p:cNvPicPr>
            <a:picLocks noChangeAspect="1"/>
          </p:cNvPicPr>
          <p:nvPr/>
        </p:nvPicPr>
        <p:blipFill>
          <a:blip r:embed="rId2"/>
          <a:stretch>
            <a:fillRect/>
          </a:stretch>
        </p:blipFill>
        <p:spPr>
          <a:xfrm>
            <a:off x="1516139" y="0"/>
            <a:ext cx="9132249"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3A9B74-84DB-4774-B1F6-74C678B0B9CA}"/>
              </a:ext>
            </a:extLst>
          </p:cNvPr>
          <p:cNvPicPr>
            <a:picLocks noChangeAspect="1"/>
          </p:cNvPicPr>
          <p:nvPr/>
        </p:nvPicPr>
        <p:blipFill>
          <a:blip r:embed="rId2"/>
          <a:stretch>
            <a:fillRect/>
          </a:stretch>
        </p:blipFill>
        <p:spPr>
          <a:xfrm>
            <a:off x="2107061" y="420870"/>
            <a:ext cx="7809286" cy="5545982"/>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DA05F4D1-EC55-4C35-8FFD-F90389A65FE1}"/>
              </a:ext>
            </a:extLst>
          </p:cNvPr>
          <p:cNvSpPr txBox="1"/>
          <p:nvPr/>
        </p:nvSpPr>
        <p:spPr>
          <a:xfrm>
            <a:off x="2112885" y="6045692"/>
            <a:ext cx="775908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Vista de la Exposición Universal de 1888</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EC5E7D-E86E-4FCA-BD5F-335094D4023D}"/>
              </a:ext>
            </a:extLst>
          </p:cNvPr>
          <p:cNvPicPr>
            <a:picLocks noChangeAspect="1"/>
          </p:cNvPicPr>
          <p:nvPr/>
        </p:nvPicPr>
        <p:blipFill>
          <a:blip r:embed="rId2"/>
          <a:stretch>
            <a:fillRect/>
          </a:stretch>
        </p:blipFill>
        <p:spPr>
          <a:xfrm>
            <a:off x="4654231" y="406432"/>
            <a:ext cx="6816413" cy="6056510"/>
          </a:xfrm>
          <a:prstGeom prst="rect">
            <a:avLst/>
          </a:prstGeom>
          <a:noFill/>
          <a:ln w="57150" cap="flat">
            <a:solidFill>
              <a:srgbClr val="00B050"/>
            </a:solidFill>
            <a:prstDash val="solid"/>
            <a:round/>
          </a:ln>
        </p:spPr>
      </p:pic>
      <p:sp>
        <p:nvSpPr>
          <p:cNvPr id="3" name="CuadroTexto 3">
            <a:extLst>
              <a:ext uri="{FF2B5EF4-FFF2-40B4-BE49-F238E27FC236}">
                <a16:creationId xmlns:a16="http://schemas.microsoft.com/office/drawing/2014/main" id="{2ECA6059-E3DD-41C3-ACED-C96A27F89023}"/>
              </a:ext>
            </a:extLst>
          </p:cNvPr>
          <p:cNvSpPr txBox="1"/>
          <p:nvPr/>
        </p:nvSpPr>
        <p:spPr>
          <a:xfrm>
            <a:off x="532656" y="3222592"/>
            <a:ext cx="358657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Proyecto de José Fontseré (1871)</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name="Slide81">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E9C567D-9C0B-40B8-9157-5DBE7BE793E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B6A95A3-A608-42BE-B5B7-83B7674167F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34A8517-9027-41D0-9B24-BCF76D59B93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111ECF7-1219-45D2-948D-BDF669D9704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2B046A3-8991-42D3-A223-59AFABE9C39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1306B34-78B3-4014-9CDA-79360D200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10AB40C-FDD7-4A22-9CE2-020D89CDAB8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3C13B71-375E-4712-BCBD-0E98645D162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DFFE92BA-24E9-4748-9BC3-EECAB1BEA3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EB32B7B-9A54-4B91-810C-A78EFBD2C7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1BE46ED-8C7A-4B23-ADA9-75DB66A849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CA3BB1B-DBCE-4665-8A71-3EB774CDA78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3B633C6-C13D-482B-AD7D-B8FD4A282E0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B1D71B3-6EAA-40FE-BA76-4F70FDB488A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51133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2532</Words>
  <Application>Microsoft Office PowerPoint</Application>
  <PresentationFormat>Panorámica</PresentationFormat>
  <Paragraphs>60</Paragraphs>
  <Slides>76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76</vt:i4>
      </vt:variant>
    </vt:vector>
  </HeadingPairs>
  <TitlesOfParts>
    <vt:vector size="8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2021-02-12T10:39:22Z</dcterms:modified>
</cp:coreProperties>
</file>