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5" r:id="rId22"/>
    <p:sldId id="274" r:id="rId23"/>
    <p:sldId id="276" r:id="rId24"/>
    <p:sldId id="277" r:id="rId25"/>
    <p:sldId id="278" r:id="rId26"/>
    <p:sldId id="279" r:id="rId27"/>
    <p:sldId id="280" r:id="rId28"/>
    <p:sldId id="281" r:id="rId29"/>
    <p:sldId id="282" r:id="rId30"/>
    <p:sldId id="283" r:id="rId31"/>
    <p:sldId id="284" r:id="rId32"/>
    <p:sldId id="285" r:id="rId33"/>
    <p:sldId id="327" r:id="rId34"/>
    <p:sldId id="328" r:id="rId3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2DB8C72-1169-40A3-ACC1-B1A9624A75D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66AE6C1-B110-40BA-9E44-0251F1CE086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C01719A-48E0-4D78-B761-24FB81A343F8}" type="datetime1">
              <a:rPr lang="es-ES"/>
              <a:pPr lvl="0"/>
              <a:t>24/09/2021</a:t>
            </a:fld>
            <a:endParaRPr lang="es-ES"/>
          </a:p>
        </p:txBody>
      </p:sp>
      <p:sp>
        <p:nvSpPr>
          <p:cNvPr id="4" name="Marcador de imagen de diapositiva 3">
            <a:extLst>
              <a:ext uri="{FF2B5EF4-FFF2-40B4-BE49-F238E27FC236}">
                <a16:creationId xmlns:a16="http://schemas.microsoft.com/office/drawing/2014/main" id="{A7862D99-F4D6-48A6-9D02-F99D197C732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3C5FF44-C0AD-4B0A-9386-E920A81F68D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FDB2E2E-0C1E-40E0-A257-F1E7D406261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2ED8836-BB3B-46CD-96E7-D47B0DC1A19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F3444F3-9C49-47D0-861D-47A480B7078C}" type="slidenum">
              <a:t>‹Nº›</a:t>
            </a:fld>
            <a:endParaRPr lang="es-ES"/>
          </a:p>
        </p:txBody>
      </p:sp>
    </p:spTree>
    <p:extLst>
      <p:ext uri="{BB962C8B-B14F-4D97-AF65-F5344CB8AC3E}">
        <p14:creationId xmlns:p14="http://schemas.microsoft.com/office/powerpoint/2010/main" val="346028072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FBBEFED-FBD5-461B-A3CE-1F1B7C1D679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824DF4E-10FC-4AED-8316-0F9D82D79AB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0142199-2EFB-49F8-96FD-56A6F520AF4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E8A085B-E37A-4CBA-BBBD-85E3645F224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D5E81AF-89C8-4467-A07C-B3C1E61754E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E2C60F6-68E8-4513-8B58-E0686762352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B548552-CB22-47EE-9FF1-F431F09CC24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7F05247-BBC4-49D4-B523-FE500355C36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8360ED-5FC3-4E74-BEE5-9AAFA857840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86284F6-4921-45BF-BF59-5532BAC8BF2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D361DDA-0E28-4529-990F-800EAC899D91}"/>
              </a:ext>
            </a:extLst>
          </p:cNvPr>
          <p:cNvSpPr txBox="1">
            <a:spLocks noGrp="1"/>
          </p:cNvSpPr>
          <p:nvPr>
            <p:ph type="dt" sz="half" idx="7"/>
          </p:nvPr>
        </p:nvSpPr>
        <p:spPr/>
        <p:txBody>
          <a:bodyPr/>
          <a:lstStyle>
            <a:lvl1pPr>
              <a:defRPr/>
            </a:lvl1pPr>
          </a:lstStyle>
          <a:p>
            <a:pPr lvl="0"/>
            <a:fld id="{09AFF095-0283-4034-8D16-5CEBD5998B14}" type="datetime1">
              <a:rPr lang="es-ES"/>
              <a:pPr lvl="0"/>
              <a:t>24/09/2021</a:t>
            </a:fld>
            <a:endParaRPr lang="es-ES"/>
          </a:p>
        </p:txBody>
      </p:sp>
      <p:sp>
        <p:nvSpPr>
          <p:cNvPr id="5" name="Marcador de pie de página 4">
            <a:extLst>
              <a:ext uri="{FF2B5EF4-FFF2-40B4-BE49-F238E27FC236}">
                <a16:creationId xmlns:a16="http://schemas.microsoft.com/office/drawing/2014/main" id="{5F95DDC3-F065-4BC1-9E0A-47222BCE306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FD2AE2F-DBA2-4688-9EB0-3E3CB8F1CCE0}"/>
              </a:ext>
            </a:extLst>
          </p:cNvPr>
          <p:cNvSpPr txBox="1">
            <a:spLocks noGrp="1"/>
          </p:cNvSpPr>
          <p:nvPr>
            <p:ph type="sldNum" sz="quarter" idx="8"/>
          </p:nvPr>
        </p:nvSpPr>
        <p:spPr/>
        <p:txBody>
          <a:bodyPr/>
          <a:lstStyle>
            <a:lvl1pPr>
              <a:defRPr/>
            </a:lvl1pPr>
          </a:lstStyle>
          <a:p>
            <a:pPr lvl="0"/>
            <a:fld id="{6632C021-A4FE-410B-B584-471914ABD9B7}" type="slidenum">
              <a:t>‹Nº›</a:t>
            </a:fld>
            <a:endParaRPr lang="es-ES"/>
          </a:p>
        </p:txBody>
      </p:sp>
    </p:spTree>
    <p:extLst>
      <p:ext uri="{BB962C8B-B14F-4D97-AF65-F5344CB8AC3E}">
        <p14:creationId xmlns:p14="http://schemas.microsoft.com/office/powerpoint/2010/main" val="35253278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94D5DC-2224-42FD-8E71-A226ADE0F79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998F23F-3383-4062-8544-6F2F8C959B6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D7FBEF5-590E-4EB4-BF64-7862930DFF68}"/>
              </a:ext>
            </a:extLst>
          </p:cNvPr>
          <p:cNvSpPr txBox="1">
            <a:spLocks noGrp="1"/>
          </p:cNvSpPr>
          <p:nvPr>
            <p:ph type="dt" sz="half" idx="7"/>
          </p:nvPr>
        </p:nvSpPr>
        <p:spPr/>
        <p:txBody>
          <a:bodyPr/>
          <a:lstStyle>
            <a:lvl1pPr>
              <a:defRPr/>
            </a:lvl1pPr>
          </a:lstStyle>
          <a:p>
            <a:pPr lvl="0"/>
            <a:fld id="{9E86C36D-EBF5-49BE-A601-B530B75AC099}" type="datetime1">
              <a:rPr lang="es-ES"/>
              <a:pPr lvl="0"/>
              <a:t>24/09/2021</a:t>
            </a:fld>
            <a:endParaRPr lang="es-ES"/>
          </a:p>
        </p:txBody>
      </p:sp>
      <p:sp>
        <p:nvSpPr>
          <p:cNvPr id="5" name="Marcador de pie de página 4">
            <a:extLst>
              <a:ext uri="{FF2B5EF4-FFF2-40B4-BE49-F238E27FC236}">
                <a16:creationId xmlns:a16="http://schemas.microsoft.com/office/drawing/2014/main" id="{7A41082A-AAE0-4842-9B70-CA1F2D8E69E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46198CB-DC70-499B-A10D-BA5738C4971F}"/>
              </a:ext>
            </a:extLst>
          </p:cNvPr>
          <p:cNvSpPr txBox="1">
            <a:spLocks noGrp="1"/>
          </p:cNvSpPr>
          <p:nvPr>
            <p:ph type="sldNum" sz="quarter" idx="8"/>
          </p:nvPr>
        </p:nvSpPr>
        <p:spPr/>
        <p:txBody>
          <a:bodyPr/>
          <a:lstStyle>
            <a:lvl1pPr>
              <a:defRPr/>
            </a:lvl1pPr>
          </a:lstStyle>
          <a:p>
            <a:pPr lvl="0"/>
            <a:fld id="{823911C6-B3DB-4E6B-852D-161768E37504}" type="slidenum">
              <a:t>‹Nº›</a:t>
            </a:fld>
            <a:endParaRPr lang="es-ES"/>
          </a:p>
        </p:txBody>
      </p:sp>
    </p:spTree>
    <p:extLst>
      <p:ext uri="{BB962C8B-B14F-4D97-AF65-F5344CB8AC3E}">
        <p14:creationId xmlns:p14="http://schemas.microsoft.com/office/powerpoint/2010/main" val="1638742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C2EF0C4-89E5-4C13-8973-DF1AB0A9B79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8BD01A3-E3F3-462C-87C7-921DE55F50D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F3630DB-BE87-4602-934E-AAB91F60DE42}"/>
              </a:ext>
            </a:extLst>
          </p:cNvPr>
          <p:cNvSpPr txBox="1">
            <a:spLocks noGrp="1"/>
          </p:cNvSpPr>
          <p:nvPr>
            <p:ph type="dt" sz="half" idx="7"/>
          </p:nvPr>
        </p:nvSpPr>
        <p:spPr/>
        <p:txBody>
          <a:bodyPr/>
          <a:lstStyle>
            <a:lvl1pPr>
              <a:defRPr/>
            </a:lvl1pPr>
          </a:lstStyle>
          <a:p>
            <a:pPr lvl="0"/>
            <a:fld id="{CD8CA3A3-E467-489B-A706-0DBEE454B9D6}" type="datetime1">
              <a:rPr lang="es-ES"/>
              <a:pPr lvl="0"/>
              <a:t>24/09/2021</a:t>
            </a:fld>
            <a:endParaRPr lang="es-ES"/>
          </a:p>
        </p:txBody>
      </p:sp>
      <p:sp>
        <p:nvSpPr>
          <p:cNvPr id="5" name="Marcador de pie de página 4">
            <a:extLst>
              <a:ext uri="{FF2B5EF4-FFF2-40B4-BE49-F238E27FC236}">
                <a16:creationId xmlns:a16="http://schemas.microsoft.com/office/drawing/2014/main" id="{AECF15C8-19C9-490B-A1CD-57D8228FFA2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6E0336A-041A-45EC-BB58-3217A29039CF}"/>
              </a:ext>
            </a:extLst>
          </p:cNvPr>
          <p:cNvSpPr txBox="1">
            <a:spLocks noGrp="1"/>
          </p:cNvSpPr>
          <p:nvPr>
            <p:ph type="sldNum" sz="quarter" idx="8"/>
          </p:nvPr>
        </p:nvSpPr>
        <p:spPr/>
        <p:txBody>
          <a:bodyPr/>
          <a:lstStyle>
            <a:lvl1pPr>
              <a:defRPr/>
            </a:lvl1pPr>
          </a:lstStyle>
          <a:p>
            <a:pPr lvl="0"/>
            <a:fld id="{5A8F29DA-E025-440E-B405-3BF149ADE799}" type="slidenum">
              <a:t>‹Nº›</a:t>
            </a:fld>
            <a:endParaRPr lang="es-ES"/>
          </a:p>
        </p:txBody>
      </p:sp>
    </p:spTree>
    <p:extLst>
      <p:ext uri="{BB962C8B-B14F-4D97-AF65-F5344CB8AC3E}">
        <p14:creationId xmlns:p14="http://schemas.microsoft.com/office/powerpoint/2010/main" val="1124848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211515-C440-4ED8-BB7D-C87F00715E4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32A2621-6C46-4100-96E8-AE6FCFFD73E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EBC691C-3315-410E-B441-DF763FA5AD6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F8E2332-47C4-4A41-9AF4-432DEF322D86}"/>
              </a:ext>
            </a:extLst>
          </p:cNvPr>
          <p:cNvSpPr txBox="1">
            <a:spLocks noGrp="1"/>
          </p:cNvSpPr>
          <p:nvPr>
            <p:ph type="dt" sz="half" idx="7"/>
          </p:nvPr>
        </p:nvSpPr>
        <p:spPr/>
        <p:txBody>
          <a:bodyPr/>
          <a:lstStyle>
            <a:lvl1pPr>
              <a:defRPr/>
            </a:lvl1pPr>
          </a:lstStyle>
          <a:p>
            <a:pPr lvl="0"/>
            <a:fld id="{F1D37CF2-1768-4BB1-8B33-24F72A12F94C}" type="datetime1">
              <a:rPr lang="es-ES"/>
              <a:pPr lvl="0"/>
              <a:t>24/09/2021</a:t>
            </a:fld>
            <a:endParaRPr lang="es-ES"/>
          </a:p>
        </p:txBody>
      </p:sp>
      <p:sp>
        <p:nvSpPr>
          <p:cNvPr id="6" name="Marcador de pie de página 5">
            <a:extLst>
              <a:ext uri="{FF2B5EF4-FFF2-40B4-BE49-F238E27FC236}">
                <a16:creationId xmlns:a16="http://schemas.microsoft.com/office/drawing/2014/main" id="{1C8C082D-5871-4F20-989F-0C60CFAD887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1D07658-E5B3-469B-A552-74FE7BC3FD27}"/>
              </a:ext>
            </a:extLst>
          </p:cNvPr>
          <p:cNvSpPr txBox="1">
            <a:spLocks noGrp="1"/>
          </p:cNvSpPr>
          <p:nvPr>
            <p:ph type="sldNum" sz="quarter" idx="8"/>
          </p:nvPr>
        </p:nvSpPr>
        <p:spPr/>
        <p:txBody>
          <a:bodyPr/>
          <a:lstStyle>
            <a:lvl1pPr>
              <a:defRPr/>
            </a:lvl1pPr>
          </a:lstStyle>
          <a:p>
            <a:pPr lvl="0"/>
            <a:fld id="{2CB1BA06-52E8-4AEF-AD9F-DEF1CC4D24D0}" type="slidenum">
              <a:t>‹Nº›</a:t>
            </a:fld>
            <a:endParaRPr lang="es-ES"/>
          </a:p>
        </p:txBody>
      </p:sp>
    </p:spTree>
    <p:extLst>
      <p:ext uri="{BB962C8B-B14F-4D97-AF65-F5344CB8AC3E}">
        <p14:creationId xmlns:p14="http://schemas.microsoft.com/office/powerpoint/2010/main" val="4184041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1E47A9-4158-4077-A5B4-AA636C92751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92E057D-C51F-42D0-8E40-4D03FD7D4F6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940A53B-2E66-450B-BC5F-9E15E47297A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8C0B109-3345-4921-A184-C734D672F04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303EA06-45B7-4E14-AE33-D958347D7DB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8E082EC-666F-4BD6-B92A-F73E09CC5839}"/>
              </a:ext>
            </a:extLst>
          </p:cNvPr>
          <p:cNvSpPr txBox="1">
            <a:spLocks noGrp="1"/>
          </p:cNvSpPr>
          <p:nvPr>
            <p:ph type="dt" sz="half" idx="7"/>
          </p:nvPr>
        </p:nvSpPr>
        <p:spPr/>
        <p:txBody>
          <a:bodyPr/>
          <a:lstStyle>
            <a:lvl1pPr>
              <a:defRPr/>
            </a:lvl1pPr>
          </a:lstStyle>
          <a:p>
            <a:pPr lvl="0"/>
            <a:fld id="{75F18F46-2ED6-47EF-A8D9-B26AAF19869D}" type="datetime1">
              <a:rPr lang="es-ES"/>
              <a:pPr lvl="0"/>
              <a:t>24/09/2021</a:t>
            </a:fld>
            <a:endParaRPr lang="es-ES"/>
          </a:p>
        </p:txBody>
      </p:sp>
      <p:sp>
        <p:nvSpPr>
          <p:cNvPr id="8" name="Marcador de pie de página 7">
            <a:extLst>
              <a:ext uri="{FF2B5EF4-FFF2-40B4-BE49-F238E27FC236}">
                <a16:creationId xmlns:a16="http://schemas.microsoft.com/office/drawing/2014/main" id="{40573E7D-4B8A-4C0D-B5F3-ACB3DF5C44D2}"/>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2AB3368-6890-4695-BE95-4E9D93B660D0}"/>
              </a:ext>
            </a:extLst>
          </p:cNvPr>
          <p:cNvSpPr txBox="1">
            <a:spLocks noGrp="1"/>
          </p:cNvSpPr>
          <p:nvPr>
            <p:ph type="sldNum" sz="quarter" idx="8"/>
          </p:nvPr>
        </p:nvSpPr>
        <p:spPr/>
        <p:txBody>
          <a:bodyPr/>
          <a:lstStyle>
            <a:lvl1pPr>
              <a:defRPr/>
            </a:lvl1pPr>
          </a:lstStyle>
          <a:p>
            <a:pPr lvl="0"/>
            <a:fld id="{9AC02B00-21A9-4926-BBFD-63BF932E972A}" type="slidenum">
              <a:t>‹Nº›</a:t>
            </a:fld>
            <a:endParaRPr lang="es-ES"/>
          </a:p>
        </p:txBody>
      </p:sp>
    </p:spTree>
    <p:extLst>
      <p:ext uri="{BB962C8B-B14F-4D97-AF65-F5344CB8AC3E}">
        <p14:creationId xmlns:p14="http://schemas.microsoft.com/office/powerpoint/2010/main" val="3686492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4D8BFC-96EB-437B-86BD-FD75A3B3677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0FA0855-3F1A-4593-9E2C-EA91913643F1}"/>
              </a:ext>
            </a:extLst>
          </p:cNvPr>
          <p:cNvSpPr txBox="1">
            <a:spLocks noGrp="1"/>
          </p:cNvSpPr>
          <p:nvPr>
            <p:ph type="dt" sz="half" idx="7"/>
          </p:nvPr>
        </p:nvSpPr>
        <p:spPr/>
        <p:txBody>
          <a:bodyPr/>
          <a:lstStyle>
            <a:lvl1pPr>
              <a:defRPr/>
            </a:lvl1pPr>
          </a:lstStyle>
          <a:p>
            <a:pPr lvl="0"/>
            <a:fld id="{6EEF4290-487A-4530-A1A0-2E2B2164925F}" type="datetime1">
              <a:rPr lang="es-ES"/>
              <a:pPr lvl="0"/>
              <a:t>24/09/2021</a:t>
            </a:fld>
            <a:endParaRPr lang="es-ES"/>
          </a:p>
        </p:txBody>
      </p:sp>
      <p:sp>
        <p:nvSpPr>
          <p:cNvPr id="4" name="Marcador de pie de página 3">
            <a:extLst>
              <a:ext uri="{FF2B5EF4-FFF2-40B4-BE49-F238E27FC236}">
                <a16:creationId xmlns:a16="http://schemas.microsoft.com/office/drawing/2014/main" id="{2CEDA1C6-0B8B-4E5C-84BB-A7C73830D70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D2BEACC-2CFC-4491-A15C-8339539F7346}"/>
              </a:ext>
            </a:extLst>
          </p:cNvPr>
          <p:cNvSpPr txBox="1">
            <a:spLocks noGrp="1"/>
          </p:cNvSpPr>
          <p:nvPr>
            <p:ph type="sldNum" sz="quarter" idx="8"/>
          </p:nvPr>
        </p:nvSpPr>
        <p:spPr/>
        <p:txBody>
          <a:bodyPr/>
          <a:lstStyle>
            <a:lvl1pPr>
              <a:defRPr/>
            </a:lvl1pPr>
          </a:lstStyle>
          <a:p>
            <a:pPr lvl="0"/>
            <a:fld id="{F4A17450-0B2D-45B6-9F2B-7F6361DD9AF1}" type="slidenum">
              <a:t>‹Nº›</a:t>
            </a:fld>
            <a:endParaRPr lang="es-ES"/>
          </a:p>
        </p:txBody>
      </p:sp>
    </p:spTree>
    <p:extLst>
      <p:ext uri="{BB962C8B-B14F-4D97-AF65-F5344CB8AC3E}">
        <p14:creationId xmlns:p14="http://schemas.microsoft.com/office/powerpoint/2010/main" val="3038635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7BC509D-9154-4026-929C-9F5D5194434D}"/>
              </a:ext>
            </a:extLst>
          </p:cNvPr>
          <p:cNvSpPr txBox="1">
            <a:spLocks noGrp="1"/>
          </p:cNvSpPr>
          <p:nvPr>
            <p:ph type="dt" sz="half" idx="7"/>
          </p:nvPr>
        </p:nvSpPr>
        <p:spPr/>
        <p:txBody>
          <a:bodyPr/>
          <a:lstStyle>
            <a:lvl1pPr>
              <a:defRPr/>
            </a:lvl1pPr>
          </a:lstStyle>
          <a:p>
            <a:pPr lvl="0"/>
            <a:fld id="{E04A128F-399A-4018-861F-2AB0D18410C1}" type="datetime1">
              <a:rPr lang="es-ES"/>
              <a:pPr lvl="0"/>
              <a:t>24/09/2021</a:t>
            </a:fld>
            <a:endParaRPr lang="es-ES"/>
          </a:p>
        </p:txBody>
      </p:sp>
      <p:sp>
        <p:nvSpPr>
          <p:cNvPr id="3" name="Marcador de pie de página 2">
            <a:extLst>
              <a:ext uri="{FF2B5EF4-FFF2-40B4-BE49-F238E27FC236}">
                <a16:creationId xmlns:a16="http://schemas.microsoft.com/office/drawing/2014/main" id="{C2F373A9-F15E-4B45-A64A-E65388B8575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118ED89-E91B-4BAD-B852-9910435E5198}"/>
              </a:ext>
            </a:extLst>
          </p:cNvPr>
          <p:cNvSpPr txBox="1">
            <a:spLocks noGrp="1"/>
          </p:cNvSpPr>
          <p:nvPr>
            <p:ph type="sldNum" sz="quarter" idx="8"/>
          </p:nvPr>
        </p:nvSpPr>
        <p:spPr/>
        <p:txBody>
          <a:bodyPr/>
          <a:lstStyle>
            <a:lvl1pPr>
              <a:defRPr/>
            </a:lvl1pPr>
          </a:lstStyle>
          <a:p>
            <a:pPr lvl="0"/>
            <a:fld id="{7EE676A1-AA00-4DB6-A699-958E7B1A3CAE}" type="slidenum">
              <a:t>‹Nº›</a:t>
            </a:fld>
            <a:endParaRPr lang="es-ES"/>
          </a:p>
        </p:txBody>
      </p:sp>
    </p:spTree>
    <p:extLst>
      <p:ext uri="{BB962C8B-B14F-4D97-AF65-F5344CB8AC3E}">
        <p14:creationId xmlns:p14="http://schemas.microsoft.com/office/powerpoint/2010/main" val="2152882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EDE2E2-2821-4BB9-AB75-99B04C18C43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E031758-9160-4BBA-AFF7-B5AE37AC0F4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B86B62F-2756-4ADF-9242-5D0578954C1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9486D9B-79D8-438F-B7A5-147550E3CDE6}"/>
              </a:ext>
            </a:extLst>
          </p:cNvPr>
          <p:cNvSpPr txBox="1">
            <a:spLocks noGrp="1"/>
          </p:cNvSpPr>
          <p:nvPr>
            <p:ph type="dt" sz="half" idx="7"/>
          </p:nvPr>
        </p:nvSpPr>
        <p:spPr/>
        <p:txBody>
          <a:bodyPr/>
          <a:lstStyle>
            <a:lvl1pPr>
              <a:defRPr/>
            </a:lvl1pPr>
          </a:lstStyle>
          <a:p>
            <a:pPr lvl="0"/>
            <a:fld id="{492C8E16-1F2A-4D3A-B12F-1C100D1F69DE}" type="datetime1">
              <a:rPr lang="es-ES"/>
              <a:pPr lvl="0"/>
              <a:t>24/09/2021</a:t>
            </a:fld>
            <a:endParaRPr lang="es-ES"/>
          </a:p>
        </p:txBody>
      </p:sp>
      <p:sp>
        <p:nvSpPr>
          <p:cNvPr id="6" name="Marcador de pie de página 5">
            <a:extLst>
              <a:ext uri="{FF2B5EF4-FFF2-40B4-BE49-F238E27FC236}">
                <a16:creationId xmlns:a16="http://schemas.microsoft.com/office/drawing/2014/main" id="{AE95528A-31E2-4B46-8C49-35E09E20AD3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FA42845-D7E9-49F8-830C-CDF92C60068B}"/>
              </a:ext>
            </a:extLst>
          </p:cNvPr>
          <p:cNvSpPr txBox="1">
            <a:spLocks noGrp="1"/>
          </p:cNvSpPr>
          <p:nvPr>
            <p:ph type="sldNum" sz="quarter" idx="8"/>
          </p:nvPr>
        </p:nvSpPr>
        <p:spPr/>
        <p:txBody>
          <a:bodyPr/>
          <a:lstStyle>
            <a:lvl1pPr>
              <a:defRPr/>
            </a:lvl1pPr>
          </a:lstStyle>
          <a:p>
            <a:pPr lvl="0"/>
            <a:fld id="{13F96DDC-8194-479F-A51E-E1531D34981B}" type="slidenum">
              <a:t>‹Nº›</a:t>
            </a:fld>
            <a:endParaRPr lang="es-ES"/>
          </a:p>
        </p:txBody>
      </p:sp>
    </p:spTree>
    <p:extLst>
      <p:ext uri="{BB962C8B-B14F-4D97-AF65-F5344CB8AC3E}">
        <p14:creationId xmlns:p14="http://schemas.microsoft.com/office/powerpoint/2010/main" val="3528249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9F646E-E3BE-475F-B977-564AF036AF1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10CF0A8-E3DD-46F5-BDAF-AC27D65F8F1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79A30CD-064A-4C72-B7CA-759CC3C7AF0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6A26590-243D-46DA-B973-C59B2F674D6F}"/>
              </a:ext>
            </a:extLst>
          </p:cNvPr>
          <p:cNvSpPr txBox="1">
            <a:spLocks noGrp="1"/>
          </p:cNvSpPr>
          <p:nvPr>
            <p:ph type="dt" sz="half" idx="7"/>
          </p:nvPr>
        </p:nvSpPr>
        <p:spPr/>
        <p:txBody>
          <a:bodyPr/>
          <a:lstStyle>
            <a:lvl1pPr>
              <a:defRPr/>
            </a:lvl1pPr>
          </a:lstStyle>
          <a:p>
            <a:pPr lvl="0"/>
            <a:fld id="{A4FAA54E-9C0C-4251-9DBE-862D2307F729}" type="datetime1">
              <a:rPr lang="es-ES"/>
              <a:pPr lvl="0"/>
              <a:t>24/09/2021</a:t>
            </a:fld>
            <a:endParaRPr lang="es-ES"/>
          </a:p>
        </p:txBody>
      </p:sp>
      <p:sp>
        <p:nvSpPr>
          <p:cNvPr id="6" name="Marcador de pie de página 5">
            <a:extLst>
              <a:ext uri="{FF2B5EF4-FFF2-40B4-BE49-F238E27FC236}">
                <a16:creationId xmlns:a16="http://schemas.microsoft.com/office/drawing/2014/main" id="{FB209B75-3CED-4A61-920E-1A3BDF27CDB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F58FC65-1882-4D39-ABF4-2F46E5724ABF}"/>
              </a:ext>
            </a:extLst>
          </p:cNvPr>
          <p:cNvSpPr txBox="1">
            <a:spLocks noGrp="1"/>
          </p:cNvSpPr>
          <p:nvPr>
            <p:ph type="sldNum" sz="quarter" idx="8"/>
          </p:nvPr>
        </p:nvSpPr>
        <p:spPr/>
        <p:txBody>
          <a:bodyPr/>
          <a:lstStyle>
            <a:lvl1pPr>
              <a:defRPr/>
            </a:lvl1pPr>
          </a:lstStyle>
          <a:p>
            <a:pPr lvl="0"/>
            <a:fld id="{86FE9661-5FB6-463F-A558-9E978A33181C}" type="slidenum">
              <a:t>‹Nº›</a:t>
            </a:fld>
            <a:endParaRPr lang="es-ES"/>
          </a:p>
        </p:txBody>
      </p:sp>
    </p:spTree>
    <p:extLst>
      <p:ext uri="{BB962C8B-B14F-4D97-AF65-F5344CB8AC3E}">
        <p14:creationId xmlns:p14="http://schemas.microsoft.com/office/powerpoint/2010/main" val="2314725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6369C1-2628-4D9D-939B-41F55EDC73C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3C241A5-46C9-40FA-A858-3F285FAE91E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C5FDBBA-3BC9-4D6B-99E6-4B6D77F5A478}"/>
              </a:ext>
            </a:extLst>
          </p:cNvPr>
          <p:cNvSpPr txBox="1">
            <a:spLocks noGrp="1"/>
          </p:cNvSpPr>
          <p:nvPr>
            <p:ph type="dt" sz="half" idx="7"/>
          </p:nvPr>
        </p:nvSpPr>
        <p:spPr/>
        <p:txBody>
          <a:bodyPr/>
          <a:lstStyle>
            <a:lvl1pPr>
              <a:defRPr/>
            </a:lvl1pPr>
          </a:lstStyle>
          <a:p>
            <a:pPr lvl="0"/>
            <a:fld id="{00766973-1AD0-4355-8A5A-6E95953DD00A}" type="datetime1">
              <a:rPr lang="es-ES"/>
              <a:pPr lvl="0"/>
              <a:t>24/09/2021</a:t>
            </a:fld>
            <a:endParaRPr lang="es-ES"/>
          </a:p>
        </p:txBody>
      </p:sp>
      <p:sp>
        <p:nvSpPr>
          <p:cNvPr id="5" name="Marcador de pie de página 4">
            <a:extLst>
              <a:ext uri="{FF2B5EF4-FFF2-40B4-BE49-F238E27FC236}">
                <a16:creationId xmlns:a16="http://schemas.microsoft.com/office/drawing/2014/main" id="{742AD301-55F6-4F1B-8F30-1931D2C44AB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552EF61-1E1F-48A1-9D50-EF797680891C}"/>
              </a:ext>
            </a:extLst>
          </p:cNvPr>
          <p:cNvSpPr txBox="1">
            <a:spLocks noGrp="1"/>
          </p:cNvSpPr>
          <p:nvPr>
            <p:ph type="sldNum" sz="quarter" idx="8"/>
          </p:nvPr>
        </p:nvSpPr>
        <p:spPr/>
        <p:txBody>
          <a:bodyPr/>
          <a:lstStyle>
            <a:lvl1pPr>
              <a:defRPr/>
            </a:lvl1pPr>
          </a:lstStyle>
          <a:p>
            <a:pPr lvl="0"/>
            <a:fld id="{EBB7D0E5-8658-498F-A05A-CFAF49F2E07E}" type="slidenum">
              <a:t>‹Nº›</a:t>
            </a:fld>
            <a:endParaRPr lang="es-ES"/>
          </a:p>
        </p:txBody>
      </p:sp>
    </p:spTree>
    <p:extLst>
      <p:ext uri="{BB962C8B-B14F-4D97-AF65-F5344CB8AC3E}">
        <p14:creationId xmlns:p14="http://schemas.microsoft.com/office/powerpoint/2010/main" val="7020556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549ECB8-E483-45EE-B722-FD9B2B35A9C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0CAA454-9F00-43F9-B56A-94E015B7054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158C097-BC0D-4801-B432-76BD897725D9}"/>
              </a:ext>
            </a:extLst>
          </p:cNvPr>
          <p:cNvSpPr txBox="1">
            <a:spLocks noGrp="1"/>
          </p:cNvSpPr>
          <p:nvPr>
            <p:ph type="dt" sz="half" idx="7"/>
          </p:nvPr>
        </p:nvSpPr>
        <p:spPr/>
        <p:txBody>
          <a:bodyPr/>
          <a:lstStyle>
            <a:lvl1pPr>
              <a:defRPr/>
            </a:lvl1pPr>
          </a:lstStyle>
          <a:p>
            <a:pPr lvl="0"/>
            <a:fld id="{8087C0CC-CF1B-4829-82E5-64FAA07EFB94}" type="datetime1">
              <a:rPr lang="es-ES"/>
              <a:pPr lvl="0"/>
              <a:t>24/09/2021</a:t>
            </a:fld>
            <a:endParaRPr lang="es-ES"/>
          </a:p>
        </p:txBody>
      </p:sp>
      <p:sp>
        <p:nvSpPr>
          <p:cNvPr id="5" name="Marcador de pie de página 4">
            <a:extLst>
              <a:ext uri="{FF2B5EF4-FFF2-40B4-BE49-F238E27FC236}">
                <a16:creationId xmlns:a16="http://schemas.microsoft.com/office/drawing/2014/main" id="{7023CE75-2840-44D9-B3F3-66345CE5668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A7CCBE6-D383-45C3-A813-C231240F55F0}"/>
              </a:ext>
            </a:extLst>
          </p:cNvPr>
          <p:cNvSpPr txBox="1">
            <a:spLocks noGrp="1"/>
          </p:cNvSpPr>
          <p:nvPr>
            <p:ph type="sldNum" sz="quarter" idx="8"/>
          </p:nvPr>
        </p:nvSpPr>
        <p:spPr/>
        <p:txBody>
          <a:bodyPr/>
          <a:lstStyle>
            <a:lvl1pPr>
              <a:defRPr/>
            </a:lvl1pPr>
          </a:lstStyle>
          <a:p>
            <a:pPr lvl="0"/>
            <a:fld id="{7790983B-2343-442F-B751-3322AAF11F20}" type="slidenum">
              <a:t>‹Nº›</a:t>
            </a:fld>
            <a:endParaRPr lang="es-ES"/>
          </a:p>
        </p:txBody>
      </p:sp>
    </p:spTree>
    <p:extLst>
      <p:ext uri="{BB962C8B-B14F-4D97-AF65-F5344CB8AC3E}">
        <p14:creationId xmlns:p14="http://schemas.microsoft.com/office/powerpoint/2010/main" val="2837108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FF0195-FA47-4C6B-9C0F-C7AD4F898CBF}"/>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9A6C12E-3E2B-4EED-8DEF-C5D46BBA8E2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A2CC786-4102-4035-B5B2-F8AD5B91BBEB}"/>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65D7D9CA-01A2-4E2F-AEEF-7355EFF63ADE}"/>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7BCA9F0D-F84C-4D37-A0CD-152B3EAF7080}"/>
              </a:ext>
            </a:extLst>
          </p:cNvPr>
          <p:cNvSpPr txBox="1">
            <a:spLocks noGrp="1"/>
          </p:cNvSpPr>
          <p:nvPr>
            <p:ph type="sldNum" sz="quarter" idx="8"/>
          </p:nvPr>
        </p:nvSpPr>
        <p:spPr/>
        <p:txBody>
          <a:bodyPr/>
          <a:lstStyle>
            <a:lvl1pPr>
              <a:defRPr sz="1400"/>
            </a:lvl1pPr>
          </a:lstStyle>
          <a:p>
            <a:pPr lvl="0"/>
            <a:fld id="{2919687F-705E-4913-BFA0-17AA2474355D}" type="slidenum">
              <a:t>‹Nº›</a:t>
            </a:fld>
            <a:endParaRPr lang="es-ES"/>
          </a:p>
        </p:txBody>
      </p:sp>
    </p:spTree>
    <p:extLst>
      <p:ext uri="{BB962C8B-B14F-4D97-AF65-F5344CB8AC3E}">
        <p14:creationId xmlns:p14="http://schemas.microsoft.com/office/powerpoint/2010/main" val="287554671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61A460-7400-40EC-8A98-D4B1845F4C3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2A8BA10-62DE-4863-A153-2E12237BD0D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08B6988-69D3-48A7-AA24-762B7D92F5D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287159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5CEC03F-E489-427B-A512-930B047114D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52D1FB8-8071-4060-AE17-ABDE7D2AD16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F352F1E-C797-475D-BFEB-8D95EDAE310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2060BEC-ED08-4406-A134-2A0A6D7ACD9E}" type="datetime1">
              <a:rPr lang="es-ES"/>
              <a:pPr lvl="0"/>
              <a:t>24/09/2021</a:t>
            </a:fld>
            <a:endParaRPr lang="es-ES"/>
          </a:p>
        </p:txBody>
      </p:sp>
      <p:sp>
        <p:nvSpPr>
          <p:cNvPr id="5" name="Marcador de pie de página 4">
            <a:extLst>
              <a:ext uri="{FF2B5EF4-FFF2-40B4-BE49-F238E27FC236}">
                <a16:creationId xmlns:a16="http://schemas.microsoft.com/office/drawing/2014/main" id="{A41FEAC7-0DC9-4346-B1CD-D92CE8E3769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8903AB2-3CD8-4C33-97A6-BD25341C06A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8146329-B256-4A87-B02B-C04479086CF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9DDA9DB-42B5-48E5-A365-08EE1E263A4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5292EF5-0F81-445B-8B91-5EE4E63ED0F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152D04C4-9AC0-4796-ABCB-CD22D40ADA7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16E3249-E6B1-4541-9338-EA51DDCBA90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A4D36F8-60D6-4546-A0D9-5AEAF8B9B82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D2E4A4C-1DF4-4CCD-9F57-137001E5D29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E4BD994-2170-4AFF-972D-5A831C8535A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71276655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91C3599-DEF1-4288-804B-713979E9B1ED}"/>
              </a:ext>
            </a:extLst>
          </p:cNvPr>
          <p:cNvSpPr txBox="1"/>
          <p:nvPr/>
        </p:nvSpPr>
        <p:spPr>
          <a:xfrm>
            <a:off x="0" y="2654420"/>
            <a:ext cx="121269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PARÍS EN CHINA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TIANDUCHENG · REPÚBLICA POPULAR CHINA</a:t>
            </a:r>
            <a:endParaRPr lang="es-ES" sz="2800" b="0" i="0" u="none" strike="noStrike" kern="1200" cap="none" spc="0" baseline="0">
              <a:solidFill>
                <a:srgbClr val="FFFFFF"/>
              </a:solidFill>
              <a:uFillTx/>
              <a:latin typeface="Calibri"/>
            </a:endParaRPr>
          </a:p>
        </p:txBody>
      </p:sp>
      <p:pic>
        <p:nvPicPr>
          <p:cNvPr id="3" name="Musica etnica Oriental.Musica De Relajacion - Tai Chi Music II">
            <a:extLst>
              <a:ext uri="{FF2B5EF4-FFF2-40B4-BE49-F238E27FC236}">
                <a16:creationId xmlns:a16="http://schemas.microsoft.com/office/drawing/2014/main" id="{4775256A-C766-4B54-8F25-7F59BD487CF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84461" y="55961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1278389-9CCA-465A-90A8-5FACFBFE7D22}"/>
              </a:ext>
            </a:extLst>
          </p:cNvPr>
          <p:cNvSpPr txBox="1"/>
          <p:nvPr/>
        </p:nvSpPr>
        <p:spPr>
          <a:xfrm>
            <a:off x="355107" y="1979721"/>
            <a:ext cx="5228950"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Tianducheng es una ciudad en los suburbios de Hangzhou en la provincia de Zhejiang en China. La construcción de Tianducheng empezó alrededor de 2007, continuando la tendencia de recrear grandes ciudades del mundo en territorio chino. Esta tendencia de recrear ciudades completas, que resulta extraña a algunos, data, sin embargo, del periodo de dinastías en China. Tianducheng es una pequeña comunidad cerca de Hangzhou, la capital de la provincia china de Zhejiang. Su característica principal y único atractivo turístico, es una réplica de 108 metros de altura de la Torre Eiffel. La comunidad cuenta con 31 km² construidos con arquitectura parisina, con fuentes y paisajes inspirados en la ciudad.</a:t>
            </a:r>
            <a:endParaRPr lang="es-ES" sz="1800" b="0" i="0" u="none" strike="noStrike" kern="1200" cap="none" spc="0" baseline="0">
              <a:solidFill>
                <a:srgbClr val="000000"/>
              </a:solidFill>
              <a:uFillTx/>
              <a:latin typeface="Calibri"/>
            </a:endParaRPr>
          </a:p>
        </p:txBody>
      </p:sp>
      <p:pic>
        <p:nvPicPr>
          <p:cNvPr id="3" name="Imagen 3">
            <a:extLst>
              <a:ext uri="{FF2B5EF4-FFF2-40B4-BE49-F238E27FC236}">
                <a16:creationId xmlns:a16="http://schemas.microsoft.com/office/drawing/2014/main" id="{77862EFF-9525-420E-8712-42B5B09C5143}"/>
              </a:ext>
            </a:extLst>
          </p:cNvPr>
          <p:cNvPicPr>
            <a:picLocks noChangeAspect="1"/>
          </p:cNvPicPr>
          <p:nvPr/>
        </p:nvPicPr>
        <p:blipFill>
          <a:blip r:embed="rId3"/>
          <a:stretch>
            <a:fillRect/>
          </a:stretch>
        </p:blipFill>
        <p:spPr>
          <a:xfrm>
            <a:off x="6013140" y="-248735"/>
            <a:ext cx="6096003" cy="710673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745835-8A3D-4118-90BB-5413A793E86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22F02B-BFD7-4D26-A17A-99889751133A}"/>
              </a:ext>
            </a:extLst>
          </p:cNvPr>
          <p:cNvPicPr>
            <a:picLocks noChangeAspect="1"/>
          </p:cNvPicPr>
          <p:nvPr/>
        </p:nvPicPr>
        <p:blipFill>
          <a:blip r:embed="rId3"/>
          <a:stretch>
            <a:fillRect/>
          </a:stretch>
        </p:blipFill>
        <p:spPr>
          <a:xfrm>
            <a:off x="0" y="-35515"/>
            <a:ext cx="12191996" cy="686637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878601-9169-4B6E-8B31-A7C147BA39A7}"/>
              </a:ext>
            </a:extLst>
          </p:cNvPr>
          <p:cNvPicPr>
            <a:picLocks noChangeAspect="1"/>
          </p:cNvPicPr>
          <p:nvPr/>
        </p:nvPicPr>
        <p:blipFill>
          <a:blip r:embed="rId2"/>
          <a:stretch>
            <a:fillRect/>
          </a:stretch>
        </p:blipFill>
        <p:spPr>
          <a:xfrm>
            <a:off x="0" y="-475561"/>
            <a:ext cx="12191996" cy="7312932"/>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8D37F9-26FC-4CEE-8D84-7E68BE3A2718}"/>
              </a:ext>
            </a:extLst>
          </p:cNvPr>
          <p:cNvPicPr>
            <a:picLocks noChangeAspect="1"/>
          </p:cNvPicPr>
          <p:nvPr/>
        </p:nvPicPr>
        <p:blipFill>
          <a:blip r:embed="rId2"/>
          <a:stretch>
            <a:fillRect/>
          </a:stretch>
        </p:blipFill>
        <p:spPr>
          <a:xfrm>
            <a:off x="0" y="-88779"/>
            <a:ext cx="12191996" cy="6937251"/>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2EABC2-6EA7-4CF4-9CA7-24C298DFB164}"/>
              </a:ext>
            </a:extLst>
          </p:cNvPr>
          <p:cNvPicPr>
            <a:picLocks noChangeAspect="1"/>
          </p:cNvPicPr>
          <p:nvPr/>
        </p:nvPicPr>
        <p:blipFill>
          <a:blip r:embed="rId2"/>
          <a:stretch>
            <a:fillRect/>
          </a:stretch>
        </p:blipFill>
        <p:spPr>
          <a:xfrm>
            <a:off x="0" y="-138202"/>
            <a:ext cx="12191996" cy="699910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440F04-D5D5-4A92-BB80-E1E8611BBA64}"/>
              </a:ext>
            </a:extLst>
          </p:cNvPr>
          <p:cNvPicPr>
            <a:picLocks noChangeAspect="1"/>
          </p:cNvPicPr>
          <p:nvPr/>
        </p:nvPicPr>
        <p:blipFill>
          <a:blip r:embed="rId2"/>
          <a:stretch>
            <a:fillRect/>
          </a:stretch>
        </p:blipFill>
        <p:spPr>
          <a:xfrm>
            <a:off x="987268" y="0"/>
            <a:ext cx="1028186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FD9936-A84F-43B4-8ECC-480A42A832D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4B782F-EC8A-4BEB-B48E-B191B8E6DABF}"/>
              </a:ext>
            </a:extLst>
          </p:cNvPr>
          <p:cNvPicPr>
            <a:picLocks noChangeAspect="1"/>
          </p:cNvPicPr>
          <p:nvPr/>
        </p:nvPicPr>
        <p:blipFill>
          <a:blip r:embed="rId2"/>
          <a:stretch>
            <a:fillRect/>
          </a:stretch>
        </p:blipFill>
        <p:spPr>
          <a:xfrm>
            <a:off x="0" y="-1252124"/>
            <a:ext cx="12191996" cy="810567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017696-2354-46CF-AB15-2F06F19035FC}"/>
              </a:ext>
            </a:extLst>
          </p:cNvPr>
          <p:cNvPicPr>
            <a:picLocks noChangeAspect="1"/>
          </p:cNvPicPr>
          <p:nvPr/>
        </p:nvPicPr>
        <p:blipFill>
          <a:blip r:embed="rId2"/>
          <a:stretch>
            <a:fillRect/>
          </a:stretch>
        </p:blipFill>
        <p:spPr>
          <a:xfrm>
            <a:off x="0" y="748317"/>
            <a:ext cx="13007047" cy="533289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62F93F-FE66-4659-B168-09B6FD3AEB44}"/>
              </a:ext>
            </a:extLst>
          </p:cNvPr>
          <p:cNvPicPr>
            <a:picLocks noChangeAspect="1"/>
          </p:cNvPicPr>
          <p:nvPr/>
        </p:nvPicPr>
        <p:blipFill>
          <a:blip r:embed="rId2"/>
          <a:stretch>
            <a:fillRect/>
          </a:stretch>
        </p:blipFill>
        <p:spPr>
          <a:xfrm>
            <a:off x="32552" y="0"/>
            <a:ext cx="12356908" cy="694233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61632C-9CF8-4773-81B7-69F7B765A09D}"/>
              </a:ext>
            </a:extLst>
          </p:cNvPr>
          <p:cNvPicPr>
            <a:picLocks noChangeAspect="1"/>
          </p:cNvPicPr>
          <p:nvPr/>
        </p:nvPicPr>
        <p:blipFill>
          <a:blip r:embed="rId2"/>
          <a:stretch>
            <a:fillRect/>
          </a:stretch>
        </p:blipFill>
        <p:spPr>
          <a:xfrm>
            <a:off x="996147" y="0"/>
            <a:ext cx="1028186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007AEE-5DAE-4321-9A8B-52716191C2F3}"/>
              </a:ext>
            </a:extLst>
          </p:cNvPr>
          <p:cNvPicPr>
            <a:picLocks noChangeAspect="1"/>
          </p:cNvPicPr>
          <p:nvPr/>
        </p:nvPicPr>
        <p:blipFill>
          <a:blip r:embed="rId2"/>
          <a:stretch>
            <a:fillRect/>
          </a:stretch>
        </p:blipFill>
        <p:spPr>
          <a:xfrm>
            <a:off x="1040541" y="0"/>
            <a:ext cx="10078068" cy="678254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2CD2E6-A6E1-4B1B-852E-B04DE1B9E459}"/>
              </a:ext>
            </a:extLst>
          </p:cNvPr>
          <p:cNvPicPr>
            <a:picLocks noChangeAspect="1"/>
          </p:cNvPicPr>
          <p:nvPr/>
        </p:nvPicPr>
        <p:blipFill>
          <a:blip r:embed="rId2"/>
          <a:stretch>
            <a:fillRect/>
          </a:stretch>
        </p:blipFill>
        <p:spPr>
          <a:xfrm>
            <a:off x="1005026" y="0"/>
            <a:ext cx="1028186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E9540E-5F93-4519-9207-B2E47EDE173B}"/>
              </a:ext>
            </a:extLst>
          </p:cNvPr>
          <p:cNvPicPr>
            <a:picLocks noChangeAspect="1"/>
          </p:cNvPicPr>
          <p:nvPr/>
        </p:nvPicPr>
        <p:blipFill>
          <a:blip r:embed="rId2"/>
          <a:stretch>
            <a:fillRect/>
          </a:stretch>
        </p:blipFill>
        <p:spPr>
          <a:xfrm>
            <a:off x="45866" y="-122063"/>
            <a:ext cx="12048106" cy="803207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3FA29E-15AF-4D0C-AB5F-CF17A2BF544C}"/>
              </a:ext>
            </a:extLst>
          </p:cNvPr>
          <p:cNvPicPr>
            <a:picLocks noChangeAspect="1"/>
          </p:cNvPicPr>
          <p:nvPr/>
        </p:nvPicPr>
        <p:blipFill>
          <a:blip r:embed="rId2"/>
          <a:stretch>
            <a:fillRect/>
          </a:stretch>
        </p:blipFill>
        <p:spPr>
          <a:xfrm>
            <a:off x="1554699" y="0"/>
            <a:ext cx="9256452" cy="6942335"/>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F1F190-90E9-451A-9B59-4E06F79DA232}"/>
              </a:ext>
            </a:extLst>
          </p:cNvPr>
          <p:cNvPicPr>
            <a:picLocks noChangeAspect="1"/>
          </p:cNvPicPr>
          <p:nvPr/>
        </p:nvPicPr>
        <p:blipFill>
          <a:blip r:embed="rId2"/>
          <a:stretch>
            <a:fillRect/>
          </a:stretch>
        </p:blipFill>
        <p:spPr>
          <a:xfrm>
            <a:off x="1947169" y="-542275"/>
            <a:ext cx="8443405" cy="844340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F2CCF0-6572-40FF-A6C1-61620219E9BC}"/>
              </a:ext>
            </a:extLst>
          </p:cNvPr>
          <p:cNvPicPr>
            <a:picLocks noChangeAspect="1"/>
          </p:cNvPicPr>
          <p:nvPr/>
        </p:nvPicPr>
        <p:blipFill>
          <a:blip r:embed="rId2"/>
          <a:stretch>
            <a:fillRect/>
          </a:stretch>
        </p:blipFill>
        <p:spPr>
          <a:xfrm>
            <a:off x="18864" y="-620841"/>
            <a:ext cx="12173132" cy="745138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C5E72C-9A5D-46F7-959A-C2E1051D4AFD}"/>
              </a:ext>
            </a:extLst>
          </p:cNvPr>
          <p:cNvPicPr>
            <a:picLocks noChangeAspect="1"/>
          </p:cNvPicPr>
          <p:nvPr/>
        </p:nvPicPr>
        <p:blipFill>
          <a:blip r:embed="rId2"/>
          <a:stretch>
            <a:fillRect/>
          </a:stretch>
        </p:blipFill>
        <p:spPr>
          <a:xfrm>
            <a:off x="1647821" y="62142"/>
            <a:ext cx="8996973" cy="675590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AFBF4F-007F-4B87-A85A-B32B93237C8A}"/>
              </a:ext>
            </a:extLst>
          </p:cNvPr>
          <p:cNvPicPr>
            <a:picLocks noChangeAspect="1"/>
          </p:cNvPicPr>
          <p:nvPr/>
        </p:nvPicPr>
        <p:blipFill>
          <a:blip r:embed="rId2"/>
          <a:stretch>
            <a:fillRect/>
          </a:stretch>
        </p:blipFill>
        <p:spPr>
          <a:xfrm>
            <a:off x="0" y="-109627"/>
            <a:ext cx="12191996" cy="6938842"/>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B46ED0-3889-4AB8-A665-DA14BB2C72D7}"/>
              </a:ext>
            </a:extLst>
          </p:cNvPr>
          <p:cNvPicPr>
            <a:picLocks noChangeAspect="1"/>
          </p:cNvPicPr>
          <p:nvPr/>
        </p:nvPicPr>
        <p:blipFill>
          <a:blip r:embed="rId2"/>
          <a:stretch>
            <a:fillRect/>
          </a:stretch>
        </p:blipFill>
        <p:spPr>
          <a:xfrm>
            <a:off x="822155" y="-90351"/>
            <a:ext cx="10556665" cy="792045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6A31175-A5CF-4016-88DC-E876DF2F2944}"/>
              </a:ext>
            </a:extLst>
          </p:cNvPr>
          <p:cNvPicPr>
            <a:picLocks noChangeAspect="1"/>
          </p:cNvPicPr>
          <p:nvPr/>
        </p:nvPicPr>
        <p:blipFill>
          <a:blip r:embed="rId2"/>
          <a:stretch>
            <a:fillRect/>
          </a:stretch>
        </p:blipFill>
        <p:spPr>
          <a:xfrm>
            <a:off x="8878" y="-1282272"/>
            <a:ext cx="12232642" cy="814027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84F3C0-EB8B-4315-A832-1C69402FAF11}"/>
              </a:ext>
            </a:extLst>
          </p:cNvPr>
          <p:cNvPicPr>
            <a:picLocks noChangeAspect="1"/>
          </p:cNvPicPr>
          <p:nvPr/>
        </p:nvPicPr>
        <p:blipFill>
          <a:blip r:embed="rId2"/>
          <a:stretch>
            <a:fillRect/>
          </a:stretch>
        </p:blipFill>
        <p:spPr>
          <a:xfrm>
            <a:off x="1248329" y="0"/>
            <a:ext cx="974651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B85B3D-9468-4301-B30A-91B46CC34545}"/>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2A5E1E-1BDA-4D84-B4D6-D2E9983673CE}"/>
              </a:ext>
            </a:extLst>
          </p:cNvPr>
          <p:cNvPicPr>
            <a:picLocks noChangeAspect="1"/>
          </p:cNvPicPr>
          <p:nvPr/>
        </p:nvPicPr>
        <p:blipFill>
          <a:blip r:embed="rId2"/>
          <a:stretch>
            <a:fillRect/>
          </a:stretch>
        </p:blipFill>
        <p:spPr>
          <a:xfrm>
            <a:off x="972098" y="0"/>
            <a:ext cx="10281861"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895052-61DF-4F82-B776-FDECB92D966F}"/>
              </a:ext>
            </a:extLst>
          </p:cNvPr>
          <p:cNvPicPr>
            <a:picLocks noChangeAspect="1"/>
          </p:cNvPicPr>
          <p:nvPr/>
        </p:nvPicPr>
        <p:blipFill>
          <a:blip r:embed="rId2"/>
          <a:stretch>
            <a:fillRect/>
          </a:stretch>
        </p:blipFill>
        <p:spPr>
          <a:xfrm>
            <a:off x="71021" y="-88779"/>
            <a:ext cx="12120975" cy="6951213"/>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214DB5-D95F-48EF-B67D-F5D5653D3652}"/>
              </a:ext>
            </a:extLst>
          </p:cNvPr>
          <p:cNvPicPr>
            <a:picLocks noChangeAspect="1"/>
          </p:cNvPicPr>
          <p:nvPr/>
        </p:nvPicPr>
        <p:blipFill>
          <a:blip r:embed="rId2"/>
          <a:stretch>
            <a:fillRect/>
          </a:stretch>
        </p:blipFill>
        <p:spPr>
          <a:xfrm>
            <a:off x="0" y="-692456"/>
            <a:ext cx="12134133" cy="806092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C2B673-BA53-4F9E-A82B-3E953A0E0EC9}"/>
              </a:ext>
            </a:extLst>
          </p:cNvPr>
          <p:cNvPicPr>
            <a:picLocks noChangeAspect="1"/>
          </p:cNvPicPr>
          <p:nvPr/>
        </p:nvPicPr>
        <p:blipFill>
          <a:blip r:embed="rId2"/>
          <a:stretch>
            <a:fillRect/>
          </a:stretch>
        </p:blipFill>
        <p:spPr>
          <a:xfrm>
            <a:off x="1496900" y="0"/>
            <a:ext cx="913292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892AA9-ABE8-44FF-96CF-3758680CBA43}"/>
              </a:ext>
            </a:extLst>
          </p:cNvPr>
          <p:cNvPicPr>
            <a:picLocks noChangeAspect="1"/>
          </p:cNvPicPr>
          <p:nvPr/>
        </p:nvPicPr>
        <p:blipFill>
          <a:blip r:embed="rId2"/>
          <a:stretch>
            <a:fillRect/>
          </a:stretch>
        </p:blipFill>
        <p:spPr>
          <a:xfrm>
            <a:off x="48828" y="-461634"/>
            <a:ext cx="12069193" cy="7847856"/>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A505262-D27E-4950-9F80-1433785B878A}"/>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19405CD4-4AB4-4CCF-96BF-0915A5A9242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E6061BC-B492-4357-9FD1-B9A7FF3807D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569FD933-7551-4DDE-93D4-111DB05AD7C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B65B70D-7D43-4C1F-8AB1-5B1A06B4AB4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B12E0CA-A4A7-4767-A2F5-64792AB055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FB3D81C-B533-478E-A58C-8E3B433BABF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A2D74C0-58E8-4BB5-A3EF-67A176905F0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7A174A2-092E-41E7-B0E8-6E7F378C4A7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F4F69FB-8577-4F3E-9708-05A1234FE62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F93DD2D-0D28-411C-8CD5-A85DFA9398F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4C2019B-7990-4FA2-ABE7-45C25C47477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E163F35-B0A8-4565-89B6-F744522D99F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8092BAD-25B4-435C-9D01-69C5A840E55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359670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168</Words>
  <Application>Microsoft Office PowerPoint</Application>
  <PresentationFormat>Panorámica</PresentationFormat>
  <Paragraphs>11</Paragraphs>
  <Slides>32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32</vt:i4>
      </vt:variant>
    </vt:vector>
  </HeadingPairs>
  <TitlesOfParts>
    <vt:vector size="4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2021-09-24T15:24:25Z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