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32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29" r:id="rId77"/>
    <p:sldId id="330" r:id="rId78"/>
    <p:sldId id="331" r:id="rId79"/>
    <p:sldId id="333" r:id="rId8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RDuCBUx2ctIEeNGZIebJQ==" hashData="rGeU7TzK9qZkEcXpZ1/tnl0S0b8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5" d="100"/>
          <a:sy n="35" d="100"/>
        </p:scale>
        <p:origin x="-72" y="-15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0DD4-6D56-473D-905E-5AB90896F88D}" type="datetimeFigureOut">
              <a:rPr lang="es-CO" smtClean="0"/>
              <a:pPr/>
              <a:t>14/04/2016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8729-4DC5-4C5B-8035-21504FD8F4D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12201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0DD4-6D56-473D-905E-5AB90896F88D}" type="datetimeFigureOut">
              <a:rPr lang="es-CO" smtClean="0"/>
              <a:pPr/>
              <a:t>14/04/2016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8729-4DC5-4C5B-8035-21504FD8F4D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1298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0DD4-6D56-473D-905E-5AB90896F88D}" type="datetimeFigureOut">
              <a:rPr lang="es-CO" smtClean="0"/>
              <a:pPr/>
              <a:t>14/04/2016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8729-4DC5-4C5B-8035-21504FD8F4D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30986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0DD4-6D56-473D-905E-5AB90896F88D}" type="datetimeFigureOut">
              <a:rPr lang="es-CO" smtClean="0"/>
              <a:pPr/>
              <a:t>14/04/2016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8729-4DC5-4C5B-8035-21504FD8F4D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98295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0DD4-6D56-473D-905E-5AB90896F88D}" type="datetimeFigureOut">
              <a:rPr lang="es-CO" smtClean="0"/>
              <a:pPr/>
              <a:t>14/04/2016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8729-4DC5-4C5B-8035-21504FD8F4D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15584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0DD4-6D56-473D-905E-5AB90896F88D}" type="datetimeFigureOut">
              <a:rPr lang="es-CO" smtClean="0"/>
              <a:pPr/>
              <a:t>14/04/2016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8729-4DC5-4C5B-8035-21504FD8F4D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72251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0DD4-6D56-473D-905E-5AB90896F88D}" type="datetimeFigureOut">
              <a:rPr lang="es-CO" smtClean="0"/>
              <a:pPr/>
              <a:t>14/04/2016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8729-4DC5-4C5B-8035-21504FD8F4D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46950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0DD4-6D56-473D-905E-5AB90896F88D}" type="datetimeFigureOut">
              <a:rPr lang="es-CO" smtClean="0"/>
              <a:pPr/>
              <a:t>14/04/2016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8729-4DC5-4C5B-8035-21504FD8F4D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36090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0DD4-6D56-473D-905E-5AB90896F88D}" type="datetimeFigureOut">
              <a:rPr lang="es-CO" smtClean="0"/>
              <a:pPr/>
              <a:t>14/04/2016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8729-4DC5-4C5B-8035-21504FD8F4D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71388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0DD4-6D56-473D-905E-5AB90896F88D}" type="datetimeFigureOut">
              <a:rPr lang="es-CO" smtClean="0"/>
              <a:pPr/>
              <a:t>14/04/2016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8729-4DC5-4C5B-8035-21504FD8F4D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72349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A0DD4-6D56-473D-905E-5AB90896F88D}" type="datetimeFigureOut">
              <a:rPr lang="es-CO" smtClean="0"/>
              <a:pPr/>
              <a:t>14/04/2016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A8729-4DC5-4C5B-8035-21504FD8F4D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23055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A0DD4-6D56-473D-905E-5AB90896F88D}" type="datetimeFigureOut">
              <a:rPr lang="es-CO" smtClean="0"/>
              <a:pPr/>
              <a:t>14/04/2016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A8729-4DC5-4C5B-8035-21504FD8F4D9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56950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 rot="1212321">
            <a:off x="10422192" y="634183"/>
            <a:ext cx="1951703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100" b="1" i="1" dirty="0" smtClean="0"/>
              <a:t>Creación de: </a:t>
            </a:r>
          </a:p>
          <a:p>
            <a:pPr algn="ctr"/>
            <a:r>
              <a:rPr lang="es-CO" sz="1100" b="1" i="1" dirty="0" smtClean="0"/>
              <a:t>Jeremías Candelo Valencia</a:t>
            </a:r>
          </a:p>
          <a:p>
            <a:pPr algn="ctr"/>
            <a:r>
              <a:rPr lang="es-CO" sz="1100" b="1" i="1" dirty="0" smtClean="0"/>
              <a:t>Para: mis </a:t>
            </a:r>
            <a:r>
              <a:rPr lang="es-CO" sz="1100" b="1" i="1" dirty="0" err="1" smtClean="0"/>
              <a:t>pps</a:t>
            </a:r>
            <a:endParaRPr lang="es-CO" sz="1100" b="1" i="1" dirty="0" smtClean="0"/>
          </a:p>
          <a:p>
            <a:pPr algn="ctr"/>
            <a:r>
              <a:rPr lang="es-CO" sz="1100" b="1" i="1" dirty="0" smtClean="0"/>
              <a:t>Música: Así es la Vida Elefante-Guitarras Mágicas</a:t>
            </a:r>
            <a:endParaRPr lang="es-CO" sz="1100" b="1" i="1" dirty="0"/>
          </a:p>
        </p:txBody>
      </p:sp>
      <p:pic>
        <p:nvPicPr>
          <p:cNvPr id="5" name="Asi_es_la_vida_Elefante_Instrumental_Guitarras_M_g (1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4320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05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4124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15866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42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1535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3885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88568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67825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45556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1695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24646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23036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13687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1159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24609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42899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97910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51124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46310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40529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57739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36870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16763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7986" y="0"/>
            <a:ext cx="123099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02204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33832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80288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96707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45737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67817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33431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96945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87870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65724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6898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347960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08986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17606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778190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72155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448826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40816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553033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609956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14844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3001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026680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887818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162578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321424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281910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847018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610925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313957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7640" y="0"/>
            <a:ext cx="80367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675380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55314842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368172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625073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40965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7640" y="0"/>
            <a:ext cx="80367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35744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887486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012509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66053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3239" y="0"/>
            <a:ext cx="122952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832060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216397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901954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7640" y="0"/>
            <a:ext cx="80367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324676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588575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301309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422096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249298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234134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117222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0"/>
            <a:ext cx="117348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41494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396835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966737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239" y="0"/>
            <a:ext cx="120887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542758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887751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34</Words>
  <Application>Microsoft Office PowerPoint</Application>
  <PresentationFormat>Personalizado</PresentationFormat>
  <Paragraphs>6</Paragraphs>
  <Slides>78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8</cp:revision>
  <dcterms:created xsi:type="dcterms:W3CDTF">2016-04-03T03:15:36Z</dcterms:created>
  <dcterms:modified xsi:type="dcterms:W3CDTF">2016-04-14T21:44:06Z</dcterms:modified>
</cp:coreProperties>
</file>