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9" r:id="rId3"/>
    <p:sldId id="284" r:id="rId4"/>
    <p:sldId id="260" r:id="rId5"/>
    <p:sldId id="283" r:id="rId6"/>
    <p:sldId id="282" r:id="rId7"/>
    <p:sldId id="276" r:id="rId8"/>
    <p:sldId id="280" r:id="rId9"/>
    <p:sldId id="278" r:id="rId10"/>
    <p:sldId id="279" r:id="rId11"/>
    <p:sldId id="274" r:id="rId12"/>
    <p:sldId id="272" r:id="rId13"/>
    <p:sldId id="275" r:id="rId14"/>
    <p:sldId id="271" r:id="rId15"/>
    <p:sldId id="270" r:id="rId16"/>
    <p:sldId id="269" r:id="rId17"/>
    <p:sldId id="266" r:id="rId18"/>
    <p:sldId id="265" r:id="rId19"/>
    <p:sldId id="264" r:id="rId20"/>
    <p:sldId id="263" r:id="rId21"/>
    <p:sldId id="262" r:id="rId22"/>
    <p:sldId id="290" r:id="rId23"/>
    <p:sldId id="297" r:id="rId24"/>
    <p:sldId id="296" r:id="rId25"/>
    <p:sldId id="295" r:id="rId26"/>
    <p:sldId id="293" r:id="rId27"/>
    <p:sldId id="289" r:id="rId28"/>
    <p:sldId id="291" r:id="rId29"/>
    <p:sldId id="257" r:id="rId30"/>
    <p:sldId id="286" r:id="rId31"/>
    <p:sldId id="261" r:id="rId32"/>
    <p:sldId id="288" r:id="rId33"/>
    <p:sldId id="287" r:id="rId34"/>
    <p:sldId id="285" r:id="rId35"/>
    <p:sldId id="302" r:id="rId36"/>
    <p:sldId id="267" r:id="rId37"/>
    <p:sldId id="303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yP4q8ti+0MtN5KZezA0jw" hashData="TjVEMjyJCvLSYrauuPPMKq+lv1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DCD8"/>
    <a:srgbClr val="20AEAB"/>
    <a:srgbClr val="CCFF99"/>
    <a:srgbClr val="1A8E8B"/>
    <a:srgbClr val="0000CC"/>
    <a:srgbClr val="F7903B"/>
    <a:srgbClr val="FFCCCC"/>
    <a:srgbClr val="006600"/>
    <a:srgbClr val="FF6699"/>
    <a:srgbClr val="E6CE7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1" autoAdjust="0"/>
    <p:restoredTop sz="94660"/>
  </p:normalViewPr>
  <p:slideViewPr>
    <p:cSldViewPr>
      <p:cViewPr>
        <p:scale>
          <a:sx n="40" d="100"/>
          <a:sy n="40" d="100"/>
        </p:scale>
        <p:origin x="-696" y="-6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05A64D-6BF9-4ED1-972B-21C874A3A31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D7F84-DF14-4531-B4D0-F27D5477BC2A}" type="datetimeFigureOut">
              <a:rPr lang="es-ES" smtClean="0"/>
              <a:pPr/>
              <a:t>16/05/2012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396E4-C176-44B6-95E4-191C955C18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58DBA2-C600-4434-8673-5F1D076B0B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islasaonarepdominicana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40821" y="0"/>
            <a:ext cx="918482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3 Marcador de contenido" descr="islasaonarepdominica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53" y="0"/>
            <a:ext cx="9088947" cy="6858000"/>
          </a:xfrm>
          <a:prstGeom prst="triangle">
            <a:avLst/>
          </a:prstGeom>
          <a:ln>
            <a:noFill/>
          </a:ln>
        </p:spPr>
      </p:pic>
      <p:pic>
        <p:nvPicPr>
          <p:cNvPr id="6" name="3 Marcador de contenido" descr="islasaonarepdominica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triangle">
            <a:avLst>
              <a:gd name="adj" fmla="val 49937"/>
            </a:avLst>
          </a:prstGeom>
          <a:ln>
            <a:noFill/>
          </a:ln>
        </p:spPr>
      </p:pic>
      <p:pic>
        <p:nvPicPr>
          <p:cNvPr id="7" name="3 Marcador de contenido" descr="islasaonarepdominica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14422"/>
            <a:ext cx="9144000" cy="5643578"/>
          </a:xfrm>
          <a:prstGeom prst="triangle">
            <a:avLst>
              <a:gd name="adj" fmla="val 49480"/>
            </a:avLst>
          </a:prstGeom>
          <a:ln>
            <a:noFill/>
          </a:ln>
        </p:spPr>
      </p:pic>
      <p:pic>
        <p:nvPicPr>
          <p:cNvPr id="8" name="3 Marcador de contenido" descr="islasaonarepdominica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214422"/>
            <a:ext cx="9144000" cy="5643578"/>
          </a:xfrm>
          <a:prstGeom prst="triangle">
            <a:avLst>
              <a:gd name="adj" fmla="val 49862"/>
            </a:avLst>
          </a:prstGeom>
          <a:ln>
            <a:noFill/>
          </a:ln>
        </p:spPr>
      </p:pic>
      <p:pic>
        <p:nvPicPr>
          <p:cNvPr id="9" name="3 Marcador de contenido" descr="islasaonarepdominicana.jpg"/>
          <p:cNvPicPr>
            <a:picLocks noChangeAspect="1"/>
          </p:cNvPicPr>
          <p:nvPr/>
        </p:nvPicPr>
        <p:blipFill>
          <a:blip r:embed="rId4">
            <a:lum/>
          </a:blip>
          <a:stretch>
            <a:fillRect/>
          </a:stretch>
        </p:blipFill>
        <p:spPr>
          <a:xfrm>
            <a:off x="0" y="3429000"/>
            <a:ext cx="9144000" cy="3429000"/>
          </a:xfrm>
          <a:prstGeom prst="triangle">
            <a:avLst>
              <a:gd name="adj" fmla="val 49481"/>
            </a:avLst>
          </a:prstGeom>
          <a:ln>
            <a:noFill/>
          </a:ln>
        </p:spPr>
      </p:pic>
      <p:pic>
        <p:nvPicPr>
          <p:cNvPr id="10" name="3 Marcador de contenido" descr="islasaonarepdominican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9144000" cy="3429000"/>
          </a:xfrm>
          <a:prstGeom prst="triangle">
            <a:avLst>
              <a:gd name="adj" fmla="val 50343"/>
            </a:avLst>
          </a:prstGeom>
          <a:ln>
            <a:noFill/>
          </a:ln>
        </p:spPr>
      </p:pic>
      <p:pic>
        <p:nvPicPr>
          <p:cNvPr id="12" name="11 Imagen" descr="aODsIq1334890803.gif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5072066" y="2928934"/>
            <a:ext cx="3705223" cy="838200"/>
          </a:xfrm>
          <a:prstGeom prst="rect">
            <a:avLst/>
          </a:prstGeom>
        </p:spPr>
      </p:pic>
      <p:pic>
        <p:nvPicPr>
          <p:cNvPr id="13" name="12 Imagen" descr="a7v3UN1334890874sin.gif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5286380" y="2143116"/>
            <a:ext cx="3409950" cy="714375"/>
          </a:xfrm>
          <a:prstGeom prst="rect">
            <a:avLst/>
          </a:prstGeom>
        </p:spPr>
      </p:pic>
    </p:spTree>
  </p:cSld>
  <p:clrMapOvr>
    <a:masterClrMapping/>
  </p:clrMapOvr>
  <p:transition advTm="18000">
    <p:sndAc>
      <p:stSnd>
        <p:snd r:embed="rId2" name="The ventures Maria El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llas_aguas_de_ma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llas_aguas_de_ma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40000"/>
              <a:lumOff val="6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ellas_aguas_de_mar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azing-paradise-corner-1920x1200-playa-en-el-parai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mazing-paradise-corner-1920x1200-playa-en-el-parai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8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mazing-paradise-corner-1920x1200-playa-en-el-parai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ra_bora_tahit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ra_bora_tahit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ora_bora_tahit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ra-b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ra-b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ora-bor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nd_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sland_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D6BB5">
              <a:alpha val="8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sland_parad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ominicus-beach-rep-dominic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ominicus-beach-rep-dominic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ominicus-beach-rep-dominican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 bonitas y paisajes--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es bonitas y paisajes--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nes bonitas y paisajes--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agle-beach-ar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agle-beach-ar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eagle-beach-aru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-parai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sla-parai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sla-parai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-takapoto-polinesia-franc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sla-takapoto-polinesia-franc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sla-takapoto-polinesia-franc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lands_0010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35905" cy="6858000"/>
          </a:xfrm>
          <a:prstGeom prst="rect">
            <a:avLst/>
          </a:prstGeom>
        </p:spPr>
      </p:pic>
      <p:pic>
        <p:nvPicPr>
          <p:cNvPr id="5" name="4 Imagen" descr="Islands_0010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5" y="0"/>
            <a:ext cx="913590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slands_0010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5905" cy="6858000"/>
          </a:xfrm>
          <a:prstGeom prst="rect">
            <a:avLst/>
          </a:prstGeom>
        </p:spPr>
      </p:pic>
    </p:spTree>
  </p:cSld>
  <p:clrMapOvr>
    <a:masterClrMapping/>
  </p:clrMapOvr>
  <p:transition advTm="16000">
    <p:sndAc>
      <p:stSnd>
        <p:snd r:embed="rId2" name="The ventures Maria El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ee-beach-kauai-hawai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ee-beach-kauai-hawai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8000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kee-beach-kauai-hawaii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htaobeach1600-x-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ohtaobeach1600-x-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20" y="0"/>
            <a:ext cx="885828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kohtaobeach1600-x-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haviyani-ato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857784"/>
          </a:xfrm>
          <a:prstGeom prst="rect">
            <a:avLst/>
          </a:prstGeom>
        </p:spPr>
      </p:pic>
      <p:pic>
        <p:nvPicPr>
          <p:cNvPr id="5" name="4 Imagen" descr="lhaviyani-ato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0108"/>
            <a:ext cx="9144000" cy="4857784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857232"/>
            <a:ext cx="9144000" cy="5000660"/>
          </a:xfrm>
          <a:prstGeom prst="rect">
            <a:avLst/>
          </a:prstGeom>
          <a:solidFill>
            <a:srgbClr val="7030A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lhaviyani-ato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00066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ovely-sea-house-1920x1200-casita-junto-al-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ovely-sea-house-1920x1200-casita-junto-al-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8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lovely-sea-house-1920x1200-casita-junto-al-m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rg_29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org_29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org_29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dise-island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94"/>
            <a:ext cx="9144000" cy="6831211"/>
          </a:xfrm>
          <a:prstGeom prst="rect">
            <a:avLst/>
          </a:prstGeom>
        </p:spPr>
      </p:pic>
      <p:pic>
        <p:nvPicPr>
          <p:cNvPr id="5" name="4 Imagen" descr="paradise-island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aradise-island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l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-en-bora-bora-polinesia-franc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ya-en-bora-bora-polinesia-franc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laya-en-bora-bora-polinesia-frances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by www_JoseLuisAvilaHerrera_Blogspot_com (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yas by www_JoseLuisAvilaHerrera_Blogspot_com (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003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layas by www_JoseLuisAvilaHerrera_Blogspot_com (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9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by www_JoseLuisAvilaHerrera_Blogspot_com (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yas by www_JoseLuisAvilaHerrera_Blogspot_com (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layas by www_JoseLuisAvilaHerrera_Blogspot_com (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s by www_JoseLuisAvilaHerrera_Blogspot_com (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layas by www_JoseLuisAvilaHerrera_Blogspot_com (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9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layas by www_JoseLuisAvilaHerrera_Blogspot_com (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linesia-france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olinesia-france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polinesia-frances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7000">
    <p:sndAc>
      <p:stSnd>
        <p:snd r:embed="rId2" name="The ventures Maria Ele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-barthelem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t-barthelem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st-barthelem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opical-lagoon-forest-islan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tropical-lagoon-forest-islan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90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ropical-lagoon-forest-islan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avel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9964" cy="6858000"/>
          </a:xfrm>
          <a:prstGeom prst="rect">
            <a:avLst/>
          </a:prstGeom>
        </p:spPr>
      </p:pic>
      <p:pic>
        <p:nvPicPr>
          <p:cNvPr id="5" name="4 Imagen" descr="Travel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964" y="0"/>
            <a:ext cx="916996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20AEA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Travel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964" y="0"/>
            <a:ext cx="9169964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FOTOFRONTERA_com-Yx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_FOTOFRONTERA_com-Yx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829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903B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www_FOTOFRONTERA_com-Yx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0PWAW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CA0PWAW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C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ewerCA0PWAW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FOTOFRONTERA_com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ww_FOTOFRONTERA_com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www_FOTOFRONTERA_com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aikiki-oahu-hawaii-islan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aikiki-oahu-hawaii-islan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2357486" y="-457200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6699">
              <a:alpha val="61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waikiki-oahu-hawaii-island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ta de Playa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sta de Playa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E6CE7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Vista de Playa_10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oden-way-to-paradise-beach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wooden-way-to-paradise-beach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wooden-way-to-paradise-beach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Love-generation-a2558209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080"/>
            <a:ext cx="9144000" cy="6847840"/>
          </a:xfrm>
        </p:spPr>
      </p:pic>
      <p:pic>
        <p:nvPicPr>
          <p:cNvPr id="5" name="3 Marcador de contenido" descr="Love-generation-a255820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60"/>
            <a:ext cx="9144000" cy="684784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7903B">
              <a:alpha val="8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3 Marcador de contenido" descr="Love-generation-a255820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160"/>
            <a:ext cx="9144000" cy="6847840"/>
          </a:xfrm>
          <a:prstGeom prst="rect">
            <a:avLst/>
          </a:prstGeom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iel_View_Seychel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iel_View_Seychel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diamond">
            <a:avLst/>
          </a:prstGeom>
          <a:ln>
            <a:solidFill>
              <a:srgbClr val="1A8E8B"/>
            </a:solidFill>
          </a:ln>
        </p:spPr>
      </p:pic>
      <p:pic>
        <p:nvPicPr>
          <p:cNvPr id="6" name="5 Imagen" descr="Ariel_View_Seychel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643834" cy="6858000"/>
          </a:xfrm>
          <a:prstGeom prst="diamond">
            <a:avLst/>
          </a:prstGeom>
          <a:ln>
            <a:solidFill>
              <a:srgbClr val="1A8E8B"/>
            </a:solidFill>
          </a:ln>
        </p:spPr>
      </p:pic>
      <p:pic>
        <p:nvPicPr>
          <p:cNvPr id="7" name="6 Imagen" descr="Ariel_View_Seychel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00792" cy="6858000"/>
          </a:xfrm>
          <a:prstGeom prst="diamond">
            <a:avLst/>
          </a:prstGeom>
          <a:ln>
            <a:solidFill>
              <a:srgbClr val="1A8E8B"/>
            </a:solidFill>
          </a:ln>
        </p:spPr>
      </p:pic>
      <p:pic>
        <p:nvPicPr>
          <p:cNvPr id="8" name="7 Imagen" descr="Ariel_View_Seychel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0"/>
            <a:ext cx="4714908" cy="6858000"/>
          </a:xfrm>
          <a:prstGeom prst="diamond">
            <a:avLst/>
          </a:prstGeom>
          <a:ln>
            <a:solidFill>
              <a:srgbClr val="1A8E8B"/>
            </a:solidFill>
          </a:ln>
        </p:spPr>
      </p:pic>
      <p:pic>
        <p:nvPicPr>
          <p:cNvPr id="9" name="8 Imagen" descr="Ariel_View_Seychel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488" y="0"/>
            <a:ext cx="3500462" cy="6858000"/>
          </a:xfrm>
          <a:prstGeom prst="diamond">
            <a:avLst/>
          </a:prstGeom>
          <a:ln>
            <a:solidFill>
              <a:srgbClr val="1A8E8B"/>
            </a:solidFill>
          </a:ln>
        </p:spPr>
      </p:pic>
      <p:pic>
        <p:nvPicPr>
          <p:cNvPr id="10" name="9 Imagen" descr="Ariel_View_Seychel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7554" y="0"/>
            <a:ext cx="2428892" cy="6858000"/>
          </a:xfrm>
          <a:prstGeom prst="diamond">
            <a:avLst/>
          </a:prstGeom>
          <a:ln>
            <a:solidFill>
              <a:srgbClr val="1A8E8B"/>
            </a:solidFill>
          </a:ln>
        </p:spPr>
      </p:pic>
      <p:sp>
        <p:nvSpPr>
          <p:cNvPr id="11" name="10 CuadroTexto"/>
          <p:cNvSpPr txBox="1"/>
          <p:nvPr/>
        </p:nvSpPr>
        <p:spPr>
          <a:xfrm>
            <a:off x="5046981" y="5929330"/>
            <a:ext cx="31141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rgbClr val="40DCD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Francisco  del Olmo -Jazmín</a:t>
            </a:r>
            <a:endParaRPr lang="es-ES" sz="2400" dirty="0">
              <a:solidFill>
                <a:srgbClr val="40DCD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aísos Tropical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Paraísos Tropicales</Template>
  <TotalTime>0</TotalTime>
  <Words>65</Words>
  <Application>Microsoft Office PowerPoint</Application>
  <PresentationFormat>Presentación en pantalla (4:3)</PresentationFormat>
  <Paragraphs>29</Paragraphs>
  <Slides>36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Paraísos Tropicales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2012-05-16T15:47:03Z</dcterms:created>
  <dcterms:modified xsi:type="dcterms:W3CDTF">2012-05-16T15:48:20Z</dcterms:modified>
</cp:coreProperties>
</file>