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16" r:id="rId54"/>
    <p:sldId id="308" r:id="rId55"/>
    <p:sldId id="311" r:id="rId56"/>
    <p:sldId id="310" r:id="rId57"/>
    <p:sldId id="309" r:id="rId58"/>
    <p:sldId id="314" r:id="rId59"/>
    <p:sldId id="312" r:id="rId60"/>
    <p:sldId id="313" r:id="rId61"/>
    <p:sldId id="315"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2" r:id="rId76"/>
    <p:sldId id="330" r:id="rId77"/>
    <p:sldId id="331" r:id="rId78"/>
    <p:sldId id="333" r:id="rId79"/>
    <p:sldId id="334" r:id="rId80"/>
    <p:sldId id="335" r:id="rId81"/>
    <p:sldId id="336" r:id="rId82"/>
    <p:sldId id="337"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8" autoAdjust="0"/>
    <p:restoredTop sz="94660"/>
  </p:normalViewPr>
  <p:slideViewPr>
    <p:cSldViewPr snapToGrid="0">
      <p:cViewPr varScale="1">
        <p:scale>
          <a:sx n="65" d="100"/>
          <a:sy n="65" d="100"/>
        </p:scale>
        <p:origin x="72"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D2D8413-C3EC-4857-8220-23F51D95EE9B}" type="datetimeFigureOut">
              <a:rPr lang="es-CO" smtClean="0"/>
              <a:t>29/06/2017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1732241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2D8413-C3EC-4857-8220-23F51D95EE9B}" type="datetimeFigureOut">
              <a:rPr lang="es-CO" smtClean="0"/>
              <a:t>29/06/2017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2173501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D2D8413-C3EC-4857-8220-23F51D95EE9B}" type="datetimeFigureOut">
              <a:rPr lang="es-CO" smtClean="0"/>
              <a:t>29/06/2017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940070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D2D8413-C3EC-4857-8220-23F51D95EE9B}" type="datetimeFigureOut">
              <a:rPr lang="es-CO" smtClean="0"/>
              <a:t>29/06/2017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1872598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D2D8413-C3EC-4857-8220-23F51D95EE9B}" type="datetimeFigureOut">
              <a:rPr lang="es-CO" smtClean="0"/>
              <a:t>29/06/2017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491299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D2D8413-C3EC-4857-8220-23F51D95EE9B}" type="datetimeFigureOut">
              <a:rPr lang="es-CO" smtClean="0"/>
              <a:t>29/06/2017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980408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D2D8413-C3EC-4857-8220-23F51D95EE9B}" type="datetimeFigureOut">
              <a:rPr lang="es-CO" smtClean="0"/>
              <a:t>29/06/2017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2296980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2D8413-C3EC-4857-8220-23F51D95EE9B}" type="datetimeFigureOut">
              <a:rPr lang="es-CO" smtClean="0"/>
              <a:t>29/06/2017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58866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2D8413-C3EC-4857-8220-23F51D95EE9B}" type="datetimeFigureOut">
              <a:rPr lang="es-CO" smtClean="0"/>
              <a:t>29/06/2017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4277530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2D8413-C3EC-4857-8220-23F51D95EE9B}" type="datetimeFigureOut">
              <a:rPr lang="es-CO" smtClean="0"/>
              <a:t>29/06/2017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1761158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2D8413-C3EC-4857-8220-23F51D95EE9B}" type="datetimeFigureOut">
              <a:rPr lang="es-CO" smtClean="0"/>
              <a:t>29/06/2017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E08BC4-8B11-4265-9807-A83382DC512F}" type="slidenum">
              <a:rPr lang="es-CO" smtClean="0"/>
              <a:t>‹Nº›</a:t>
            </a:fld>
            <a:endParaRPr lang="es-CO"/>
          </a:p>
        </p:txBody>
      </p:sp>
    </p:spTree>
    <p:extLst>
      <p:ext uri="{BB962C8B-B14F-4D97-AF65-F5344CB8AC3E}">
        <p14:creationId xmlns:p14="http://schemas.microsoft.com/office/powerpoint/2010/main" val="127475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2D8413-C3EC-4857-8220-23F51D95EE9B}" type="datetimeFigureOut">
              <a:rPr lang="es-CO" smtClean="0"/>
              <a:t>29/06/2017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E08BC4-8B11-4265-9807-A83382DC512F}" type="slidenum">
              <a:rPr lang="es-CO" smtClean="0"/>
              <a:t>‹Nº›</a:t>
            </a:fld>
            <a:endParaRPr lang="es-CO"/>
          </a:p>
        </p:txBody>
      </p:sp>
    </p:spTree>
    <p:extLst>
      <p:ext uri="{BB962C8B-B14F-4D97-AF65-F5344CB8AC3E}">
        <p14:creationId xmlns:p14="http://schemas.microsoft.com/office/powerpoint/2010/main" val="9403345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1509485" y="612844"/>
            <a:ext cx="9173030" cy="5632311"/>
          </a:xfrm>
          <a:prstGeom prst="rect">
            <a:avLst/>
          </a:prstGeom>
        </p:spPr>
        <p:txBody>
          <a:bodyPr wrap="square">
            <a:spAutoFit/>
          </a:bodyPr>
          <a:lstStyle/>
          <a:p>
            <a:pPr algn="ctr"/>
            <a:r>
              <a:rPr lang="es-CO" i="1" dirty="0" smtClean="0"/>
              <a:t>Nueva Zelanda o Nueva Zelandia, «tierra de la gran nube blanca») es un país de Oceanía, localizado en el suroeste del océano Pacífico y formado por dos grandes islas: la Isla Norte y la Isla Sur, junto a otras muchísimas islas menores, destacándose entre ellas la Isla Stewart y las Islas Chatham. El Reino de Nueva Zelanda también incluye a las Islas Cook, Niue, y a Tokelau. La capital de Nueva Zelanda es la ciudad de Wellington, situada en la isla Norte.</a:t>
            </a:r>
          </a:p>
          <a:p>
            <a:pPr algn="ctr"/>
            <a:r>
              <a:rPr lang="es-CO" i="1" dirty="0" smtClean="0"/>
              <a:t>Nueva Zelanda, notable por su aislamiento geográfico, está situada a cerca de 2000 km al sureste de Australia en el mar de Tasmania, y sus vecinos más cercanos al norte son Nueva Caledonia, Fiyi y Tonga. Debido a este largo aislamiento, en el país se desarrolló una fauna endémica dominada por las aves, muchas de las cuales se extinguieron después de la llegada de los humanos y los mamíferos que introdujeron sin ningún control. La mayor parte de la población neozelandesa es de ascendencia europea; los indígenas maoríes son la minoría más numerosa. Los asiáticos y los polinesios también son minorías significativas, especialmente en las zonas urbanas. Aunque tiene tres idiomas oficiales el más hablado, con diferencia, es el inglés.</a:t>
            </a:r>
          </a:p>
          <a:p>
            <a:pPr algn="ctr"/>
            <a:r>
              <a:rPr lang="es-CO" i="1" dirty="0" smtClean="0"/>
              <a:t>Sus ciudades se sitúan entre las de mejor calidad de vida en el mundo. Nueva Zelanda es un país desarrollado que se posiciona en lugares altos dentro de escalafones internacionales sobre muchos temas, incluyendo la ausencia de corrupción, el nivel de educación y la libertad económica, y también destaca en su índice de desarrollo humano, que lo posiciona en el decimo tercer lugar en el mundo en 2016, y sus índices de democracia, los cuales lo sitúan en la gran mayoría de las publicaciones y estudios importantes como el país más libre y con el mayor respeto a los derechos civiles en el mundo.</a:t>
            </a:r>
            <a:endParaRPr lang="es-CO" i="1" dirty="0"/>
          </a:p>
        </p:txBody>
      </p:sp>
      <p:sp>
        <p:nvSpPr>
          <p:cNvPr id="6" name="CuadroTexto 5"/>
          <p:cNvSpPr txBox="1"/>
          <p:nvPr/>
        </p:nvSpPr>
        <p:spPr>
          <a:xfrm rot="20004952" flipH="1">
            <a:off x="266752" y="550615"/>
            <a:ext cx="1533602" cy="830997"/>
          </a:xfrm>
          <a:prstGeom prst="rect">
            <a:avLst/>
          </a:prstGeom>
          <a:noFill/>
        </p:spPr>
        <p:txBody>
          <a:bodyPr wrap="square" rtlCol="0">
            <a:spAutoFit/>
          </a:bodyPr>
          <a:lstStyle/>
          <a:p>
            <a:pPr algn="ctr"/>
            <a:r>
              <a:rPr lang="es-CO" sz="1200" i="1" dirty="0" smtClean="0"/>
              <a:t>Creó: Jeremías</a:t>
            </a:r>
          </a:p>
          <a:p>
            <a:pPr algn="ctr"/>
            <a:r>
              <a:rPr lang="es-CO" sz="1200" i="1" dirty="0" smtClean="0"/>
              <a:t>Para: mis </a:t>
            </a:r>
            <a:r>
              <a:rPr lang="es-CO" sz="1200" i="1" dirty="0" err="1" smtClean="0"/>
              <a:t>pps</a:t>
            </a:r>
            <a:r>
              <a:rPr lang="es-CO" sz="1200" i="1" dirty="0" smtClean="0"/>
              <a:t> </a:t>
            </a:r>
          </a:p>
          <a:p>
            <a:pPr algn="ctr"/>
            <a:r>
              <a:rPr lang="es-CO" sz="1200" i="1" dirty="0" smtClean="0"/>
              <a:t>Música: </a:t>
            </a:r>
            <a:r>
              <a:rPr lang="es-CO" sz="1200" i="1" dirty="0" err="1" smtClean="0"/>
              <a:t>Enya-Caribbean</a:t>
            </a:r>
            <a:r>
              <a:rPr lang="es-CO" sz="1200" i="1" dirty="0" smtClean="0"/>
              <a:t> Blue</a:t>
            </a:r>
            <a:endParaRPr lang="es-CO" sz="1200" i="1" dirty="0"/>
          </a:p>
        </p:txBody>
      </p:sp>
      <p:pic>
        <p:nvPicPr>
          <p:cNvPr id="2" name="Enya_-_Caribbean_Blu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5803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30628"/>
            <a:ext cx="11785600" cy="660400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4193006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45143"/>
            <a:ext cx="11800115" cy="6560458"/>
          </a:xfrm>
          <a:prstGeom prst="rect">
            <a:avLst/>
          </a:prstGeom>
        </p:spPr>
      </p:pic>
    </p:spTree>
    <p:extLst>
      <p:ext uri="{BB962C8B-B14F-4D97-AF65-F5344CB8AC3E}">
        <p14:creationId xmlns:p14="http://schemas.microsoft.com/office/powerpoint/2010/main" val="3838485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59657"/>
            <a:ext cx="11814629"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811702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45143"/>
            <a:ext cx="11800115" cy="65604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4173118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59656"/>
            <a:ext cx="11829143" cy="65169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9965684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88686"/>
            <a:ext cx="11785600" cy="651691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576956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203200"/>
            <a:ext cx="11814629" cy="64878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266845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130629"/>
            <a:ext cx="11872687" cy="65749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62416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0"/>
            <a:ext cx="11872685" cy="648788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8011971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3" y="145142"/>
            <a:ext cx="11858172" cy="65169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776038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7"/>
            <a:ext cx="11916230" cy="65024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4585180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88686"/>
            <a:ext cx="11785600" cy="651691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211615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232229"/>
            <a:ext cx="11771086" cy="64588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2644894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88687"/>
            <a:ext cx="11785600" cy="65024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713545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59657"/>
            <a:ext cx="11800114" cy="6531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871126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743" y="174171"/>
            <a:ext cx="11756572" cy="6531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482458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145143"/>
            <a:ext cx="11843659" cy="65749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74598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74171"/>
            <a:ext cx="11829143"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032141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30629"/>
            <a:ext cx="11858171" cy="65749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46953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145143"/>
            <a:ext cx="11843659" cy="65749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627298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1"/>
            <a:ext cx="11785600"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06981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59657"/>
            <a:ext cx="11814629" cy="6531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74367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203200"/>
            <a:ext cx="11829143" cy="645885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0769067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59657"/>
            <a:ext cx="11771086"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577988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59656"/>
            <a:ext cx="11829143" cy="65169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23851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228" y="174171"/>
            <a:ext cx="11785601" cy="65169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721105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2" y="159656"/>
            <a:ext cx="11872687" cy="648788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88377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88686"/>
            <a:ext cx="11785600" cy="645885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581418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59656"/>
            <a:ext cx="11814629" cy="65169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2254507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228" y="232229"/>
            <a:ext cx="11785601" cy="64878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5367325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743" y="188686"/>
            <a:ext cx="11742058" cy="644434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770397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229" y="145143"/>
            <a:ext cx="11785599" cy="64878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64104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30629"/>
            <a:ext cx="11800114" cy="65894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6067646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1"/>
            <a:ext cx="11843657" cy="65169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59227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6" y="130629"/>
            <a:ext cx="11872687" cy="65894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2753915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6" y="145142"/>
            <a:ext cx="11858173" cy="653142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8400148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30629"/>
            <a:ext cx="11829143" cy="65604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099547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31731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88686"/>
            <a:ext cx="11800114" cy="648788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0843428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74171"/>
            <a:ext cx="11771086"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716788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16114"/>
            <a:ext cx="11829144" cy="65894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1257979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5" y="174171"/>
            <a:ext cx="11800114"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725866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116114"/>
            <a:ext cx="11858173" cy="65749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72129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145143"/>
            <a:ext cx="12467773"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1941820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45142"/>
            <a:ext cx="11785600" cy="658948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5855655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4" y="145143"/>
            <a:ext cx="11800114" cy="64878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1770818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59657"/>
            <a:ext cx="11829143" cy="653142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1684168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203200" y="174171"/>
            <a:ext cx="11814629"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4240670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6" y="159657"/>
            <a:ext cx="11858173" cy="6531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467225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45143"/>
            <a:ext cx="11800116" cy="651691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3809252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01600"/>
            <a:ext cx="11843657" cy="663302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33836741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52738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59657"/>
            <a:ext cx="11843657" cy="6531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9430666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744" y="188686"/>
            <a:ext cx="11785600" cy="651691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5681141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145142"/>
            <a:ext cx="11858173" cy="654594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159104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45143"/>
            <a:ext cx="11829143"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743143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174171"/>
            <a:ext cx="11858173" cy="65169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4753158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74171"/>
            <a:ext cx="11814630"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06324021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59656"/>
            <a:ext cx="11814628" cy="65169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0061277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59656"/>
            <a:ext cx="11785600" cy="650240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77033219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6"/>
            <a:ext cx="11829144" cy="65169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66608576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59657"/>
            <a:ext cx="11771085" cy="6531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3841477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45143"/>
            <a:ext cx="11829144" cy="65749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8974319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6" y="159656"/>
            <a:ext cx="11872687" cy="648788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938250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0"/>
            <a:ext cx="11858171" cy="653142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564504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74171"/>
            <a:ext cx="11814629"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6628456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74171"/>
            <a:ext cx="11814629"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3561803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59657"/>
            <a:ext cx="11814629"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98334267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0" y="217714"/>
            <a:ext cx="11858173" cy="65024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42639095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286" y="174171"/>
            <a:ext cx="11625943" cy="65169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9614649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45142"/>
            <a:ext cx="11756572" cy="653142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176018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743" y="188686"/>
            <a:ext cx="11654972" cy="644434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284249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56" y="145142"/>
            <a:ext cx="11654973" cy="653142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14185695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59657"/>
            <a:ext cx="11698515" cy="6531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2852593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59657"/>
            <a:ext cx="11785600"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3935082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275772"/>
            <a:ext cx="11727543" cy="63572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14626910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229" y="159656"/>
            <a:ext cx="11669486" cy="650240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6250609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229" y="203200"/>
            <a:ext cx="11742058" cy="64878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92135062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57" y="145143"/>
            <a:ext cx="11713030" cy="65459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13606662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57" y="188686"/>
            <a:ext cx="11742057" cy="648788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32188346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369</Words>
  <Application>Microsoft Office PowerPoint</Application>
  <PresentationFormat>Panorámica</PresentationFormat>
  <Paragraphs>8</Paragraphs>
  <Slides>82</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82</vt:i4>
      </vt:variant>
    </vt:vector>
  </HeadingPairs>
  <TitlesOfParts>
    <vt:vector size="87"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18</cp:revision>
  <dcterms:created xsi:type="dcterms:W3CDTF">2017-06-05T19:19:30Z</dcterms:created>
  <dcterms:modified xsi:type="dcterms:W3CDTF">2017-06-30T02:22:42Z</dcterms:modified>
</cp:coreProperties>
</file>