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40"/>
  </p:notesMasterIdLst>
  <p:sldIdLst>
    <p:sldId id="259" r:id="rId3"/>
    <p:sldId id="264" r:id="rId4"/>
    <p:sldId id="293" r:id="rId5"/>
    <p:sldId id="277" r:id="rId6"/>
    <p:sldId id="276" r:id="rId7"/>
    <p:sldId id="275" r:id="rId8"/>
    <p:sldId id="274" r:id="rId9"/>
    <p:sldId id="273" r:id="rId10"/>
    <p:sldId id="272" r:id="rId11"/>
    <p:sldId id="271" r:id="rId12"/>
    <p:sldId id="270" r:id="rId13"/>
    <p:sldId id="269" r:id="rId14"/>
    <p:sldId id="268" r:id="rId15"/>
    <p:sldId id="267" r:id="rId16"/>
    <p:sldId id="266" r:id="rId17"/>
    <p:sldId id="265" r:id="rId18"/>
    <p:sldId id="263" r:id="rId19"/>
    <p:sldId id="262" r:id="rId20"/>
    <p:sldId id="261" r:id="rId21"/>
    <p:sldId id="260" r:id="rId22"/>
    <p:sldId id="258" r:id="rId23"/>
    <p:sldId id="284" r:id="rId24"/>
    <p:sldId id="283" r:id="rId25"/>
    <p:sldId id="282" r:id="rId26"/>
    <p:sldId id="281" r:id="rId27"/>
    <p:sldId id="257" r:id="rId28"/>
    <p:sldId id="280" r:id="rId29"/>
    <p:sldId id="279" r:id="rId30"/>
    <p:sldId id="288" r:id="rId31"/>
    <p:sldId id="287" r:id="rId32"/>
    <p:sldId id="286" r:id="rId33"/>
    <p:sldId id="278" r:id="rId34"/>
    <p:sldId id="291" r:id="rId35"/>
    <p:sldId id="285" r:id="rId36"/>
    <p:sldId id="289" r:id="rId37"/>
    <p:sldId id="290" r:id="rId38"/>
    <p:sldId id="294" r:id="rId3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IXY9OaQ33O3uYCIOuPtcA" hashData="2DOIqQedKk/6JSaXFoNOzLPSt7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8000"/>
    <a:srgbClr val="CDC800"/>
    <a:srgbClr val="003E00"/>
    <a:srgbClr val="663300"/>
    <a:srgbClr val="339966"/>
    <a:srgbClr val="33CC33"/>
    <a:srgbClr val="0066FF"/>
    <a:srgbClr val="CC3300"/>
    <a:srgbClr val="8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2862" autoAdjust="0"/>
    <p:restoredTop sz="92791" autoAdjust="0"/>
  </p:normalViewPr>
  <p:slideViewPr>
    <p:cSldViewPr>
      <p:cViewPr>
        <p:scale>
          <a:sx n="50" d="100"/>
          <a:sy n="50" d="100"/>
        </p:scale>
        <p:origin x="-1170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20B63B-5D56-4C1F-B4A1-33D1A4CB6C49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7B1C4B-1951-4C74-9840-E45B8162394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>
              <a:blipFill>
                <a:blip r:embed="rId3"/>
                <a:stretch>
                  <a:fillRect/>
                </a:stretch>
              </a:blip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7B1C4B-1951-4C74-9840-E45B8162394F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7B1C4B-1951-4C74-9840-E45B8162394F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8B646-EBF3-4ADB-ADAE-21CCEAE20C08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01EAF-3025-4170-9F7E-C6327A4867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8B646-EBF3-4ADB-ADAE-21CCEAE20C08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01EAF-3025-4170-9F7E-C6327A4867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8B646-EBF3-4ADB-ADAE-21CCEAE20C08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01EAF-3025-4170-9F7E-C6327A4867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8B646-EBF3-4ADB-ADAE-21CCEAE20C08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01EAF-3025-4170-9F7E-C6327A4867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8B646-EBF3-4ADB-ADAE-21CCEAE20C08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01EAF-3025-4170-9F7E-C6327A4867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8B646-EBF3-4ADB-ADAE-21CCEAE20C08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01EAF-3025-4170-9F7E-C6327A4867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8B646-EBF3-4ADB-ADAE-21CCEAE20C08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01EAF-3025-4170-9F7E-C6327A4867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8B646-EBF3-4ADB-ADAE-21CCEAE20C08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01EAF-3025-4170-9F7E-C6327A4867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8B646-EBF3-4ADB-ADAE-21CCEAE20C08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01EAF-3025-4170-9F7E-C6327A4867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8B646-EBF3-4ADB-ADAE-21CCEAE20C08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01EAF-3025-4170-9F7E-C6327A4867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8B646-EBF3-4ADB-ADAE-21CCEAE20C08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01EAF-3025-4170-9F7E-C6327A4867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E417F5-1CC6-49A9-AF20-5A3553E171C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08B646-EBF3-4ADB-ADAE-21CCEAE20C08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01EAF-3025-4170-9F7E-C6327A4867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186292A-D804-45D3-8D96-68D15C031E5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waterfalls----www_bancodeimagenesgratuitas_com----0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scadas-waterfalls----www_bancodeimagenesgratuitas_com----0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FF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4673351"/>
            <a:ext cx="9227206" cy="43692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8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Paraísos De Agua</a:t>
            </a:r>
          </a:p>
          <a:p>
            <a:endParaRPr lang="es-ES" sz="8800" dirty="0" smtClean="0">
              <a:blipFill>
                <a:blip r:embed="rId5"/>
                <a:tile tx="0" ty="0" sx="100000" sy="100000" flip="none" algn="tl"/>
              </a:blipFill>
              <a:effectLst/>
              <a:latin typeface="Bauhaus 93" pitchFamily="82" charset="0"/>
            </a:endParaRPr>
          </a:p>
          <a:p>
            <a:endParaRPr lang="es-ES" sz="8800" dirty="0">
              <a:effectLst/>
            </a:endParaRPr>
          </a:p>
        </p:txBody>
      </p:sp>
    </p:spTree>
  </p:cSld>
  <p:clrMapOvr>
    <a:masterClrMapping/>
  </p:clrMapOvr>
  <p:transition advTm="14000">
    <p:sndAc>
      <p:stSnd>
        <p:snd r:embed="rId2" name="naturalez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ascadas-waterfalls----www_bancodeimagenesgratuitas_com----0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" y="0"/>
            <a:ext cx="9144026" cy="6858000"/>
          </a:xfrm>
          <a:prstGeom prst="rect">
            <a:avLst/>
          </a:prstGeom>
        </p:spPr>
      </p:pic>
      <p:pic>
        <p:nvPicPr>
          <p:cNvPr id="6" name="5 Imagen" descr="cascadas-waterfalls----www_bancodeimagenesgratuitas_com----014.jpg"/>
          <p:cNvPicPr>
            <a:picLocks noChangeAspect="1"/>
          </p:cNvPicPr>
          <p:nvPr/>
        </p:nvPicPr>
        <p:blipFill>
          <a:blip r:embed="rId2">
            <a:grayscl/>
            <a:lum bright="20000"/>
          </a:blip>
          <a:stretch>
            <a:fillRect/>
          </a:stretch>
        </p:blipFill>
        <p:spPr>
          <a:xfrm>
            <a:off x="-26" y="0"/>
            <a:ext cx="9144026" cy="6858000"/>
          </a:xfrm>
          <a:prstGeom prst="rect">
            <a:avLst/>
          </a:prstGeom>
        </p:spPr>
      </p:pic>
      <p:pic>
        <p:nvPicPr>
          <p:cNvPr id="7" name="6 Imagen" descr="cascadas-waterfalls----www_bancodeimagenesgratuitas_com----0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9844" y="4057233"/>
            <a:ext cx="184731" cy="144655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rtlCol="0">
            <a:spAutoFit/>
            <a:sp3d extrusionH="57150">
              <a:bevelT w="38100" h="38100"/>
            </a:sp3d>
          </a:bodyPr>
          <a:lstStyle/>
          <a:p>
            <a:endParaRPr lang="es-ES" sz="8800" dirty="0">
              <a:blipFill>
                <a:blip r:embed="rId3"/>
                <a:tile tx="0" ty="0" sx="100000" sy="100000" flip="none" algn="tl"/>
              </a:blipFill>
              <a:latin typeface="Bauhaus 93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4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3047953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 flipH="1">
            <a:off x="10144163" y="5286388"/>
            <a:ext cx="45719" cy="45719"/>
          </a:xfrm>
          <a:prstGeom prst="rect">
            <a:avLst/>
          </a:prstGeom>
          <a:blipFill dpi="0" rotWithShape="1">
            <a:blip r:embed="rId4" cstate="print">
              <a:alphaModFix amt="44000"/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3 Marcador de contenido" descr="1304795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_cristalina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H="1">
            <a:off x="-3286180" y="4143356"/>
            <a:ext cx="71470" cy="45719"/>
          </a:xfrm>
          <a:prstGeom prst="rect">
            <a:avLst/>
          </a:prstGeom>
          <a:blipFill dpi="0" rotWithShape="1">
            <a:blip r:embed="rId3" cstate="print">
              <a:alphaModFix amt="44000"/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cascada_cristalina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1024x768.jpg"/>
          <p:cNvPicPr>
            <a:picLocks noChangeAspect="1"/>
          </p:cNvPicPr>
          <p:nvPr/>
        </p:nvPicPr>
        <p:blipFill>
          <a:blip r:embed="rId2"/>
          <a:srcRect r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H="1" flipV="1">
            <a:off x="-1500230" y="7786717"/>
            <a:ext cx="71438" cy="45719"/>
          </a:xfrm>
          <a:prstGeom prst="rect">
            <a:avLst/>
          </a:prstGeom>
          <a:blipFill dpi="0" rotWithShape="1">
            <a:blip r:embed="rId3" cstate="print">
              <a:alphaModFix amt="44000"/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ascadas-1024x768.jpg"/>
          <p:cNvPicPr>
            <a:picLocks noChangeAspect="1"/>
          </p:cNvPicPr>
          <p:nvPr/>
        </p:nvPicPr>
        <p:blipFill>
          <a:blip r:embed="rId2"/>
          <a:srcRect r="390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waterfalls----www_bancodeimagenesgratuitas_com----02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H="1" flipV="1">
            <a:off x="-1500230" y="8643974"/>
            <a:ext cx="71438" cy="71438"/>
          </a:xfrm>
          <a:prstGeom prst="rect">
            <a:avLst/>
          </a:prstGeom>
          <a:blipFill dpi="0" rotWithShape="1">
            <a:blip r:embed="rId3" cstate="print">
              <a:alphaModFix amt="44000"/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cascadas-waterfalls----www_bancodeimagenesgratuitas_com----02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cascadas-waterfalls----www_bancodeimagenesgratuitas_com----02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waterfalls----www_bancodeimagenesgratuitas_com----03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V="1">
            <a:off x="-1071602" y="8286783"/>
            <a:ext cx="71438" cy="45719"/>
          </a:xfrm>
          <a:prstGeom prst="rect">
            <a:avLst/>
          </a:prstGeom>
          <a:blipFill dpi="0" rotWithShape="1">
            <a:blip r:embed="rId3" cstate="print">
              <a:alphaModFix amt="44000"/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cascadas-waterfalls----www_bancodeimagenesgratuitas_com----03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pic>
        <p:nvPicPr>
          <p:cNvPr id="7" name="6 Imagen" descr="cascadas-waterfalls----www_bancodeimagenesgratuitas_com----03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waterfalls----www_bancodeimagenesgratuitas_com----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H="1" flipV="1">
            <a:off x="-1357354" y="8429659"/>
            <a:ext cx="71438" cy="45719"/>
          </a:xfrm>
          <a:prstGeom prst="rect">
            <a:avLst/>
          </a:prstGeom>
          <a:blipFill dpi="0" rotWithShape="1">
            <a:blip r:embed="rId4" cstate="print">
              <a:alphaModFix amt="44000"/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cascadas-waterfalls----www_bancodeimagenesgratuitas_com----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waterfalls----www_bancodeimagenesgratuitas_com----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flipH="1" flipV="1">
            <a:off x="-1428792" y="8215345"/>
            <a:ext cx="71438" cy="45719"/>
          </a:xfrm>
          <a:prstGeom prst="rect">
            <a:avLst/>
          </a:prstGeom>
          <a:blipFill dpi="0" rotWithShape="1">
            <a:blip r:embed="rId3" cstate="print">
              <a:alphaModFix amt="44000"/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ascadas-waterfalls----www_bancodeimagenesgratuitas_com----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CC33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waterfalls----www_bancodeimagenesgratuitas_com----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V="1">
            <a:off x="-1357354" y="8501097"/>
            <a:ext cx="142876" cy="45719"/>
          </a:xfrm>
          <a:prstGeom prst="rect">
            <a:avLst/>
          </a:prstGeom>
          <a:blipFill dpi="0" rotWithShape="1">
            <a:blip r:embed="rId3" cstate="print">
              <a:alphaModFix amt="44000"/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cascadas-waterfalls----www_bancodeimagenesgratuitas_com----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0066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waterfalls----www_bancodeimagenesgratuitas_com----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V="1">
            <a:off x="-1357354" y="8501097"/>
            <a:ext cx="45719" cy="45719"/>
          </a:xfrm>
          <a:prstGeom prst="rect">
            <a:avLst/>
          </a:prstGeom>
          <a:blipFill dpi="0" rotWithShape="1">
            <a:blip r:embed="rId3" cstate="print">
              <a:alphaModFix amt="44000"/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cascadas-waterfalls----www_bancodeimagenesgratuitas_com----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" y="0"/>
            <a:ext cx="9144026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C4B25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waterfalls----www_bancodeimagenesgratuitas_com----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V="1">
            <a:off x="9144000" y="8501097"/>
            <a:ext cx="45719" cy="45719"/>
          </a:xfrm>
          <a:prstGeom prst="rect">
            <a:avLst/>
          </a:prstGeom>
          <a:blipFill dpi="0" rotWithShape="1">
            <a:blip r:embed="rId3" cstate="print">
              <a:alphaModFix amt="44000"/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cascadas-waterfalls----www_bancodeimagenesgratuitas_com----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waterfalls----www_bancodeimagenesgratuitas_com----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590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357354" y="8001032"/>
            <a:ext cx="45719" cy="500066"/>
          </a:xfrm>
          <a:prstGeom prst="rect">
            <a:avLst/>
          </a:prstGeom>
          <a:blipFill dpi="0" rotWithShape="1">
            <a:blip r:embed="rId3" cstate="print">
              <a:alphaModFix amt="44000"/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cascadas-waterfalls----www_bancodeimagenesgratuitas_com----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5" y="0"/>
            <a:ext cx="9135905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waterfalls----www_bancodeimagenesgratuitas_com----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5905" cy="6858000"/>
          </a:xfrm>
          <a:prstGeom prst="rect">
            <a:avLst/>
          </a:prstGeom>
        </p:spPr>
      </p:pic>
      <p:pic>
        <p:nvPicPr>
          <p:cNvPr id="5" name="4 Imagen" descr="cascadas-waterfalls----www_bancodeimagenesgratuitas_com----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5" y="0"/>
            <a:ext cx="9135905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waterfalls----www_bancodeimagenesgratuitas_com----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</p:spPr>
      </p:pic>
      <p:pic>
        <p:nvPicPr>
          <p:cNvPr id="5" name="4 Imagen" descr="cascadas-waterfalls----www_bancodeimagenesgratuitas_com----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" y="0"/>
            <a:ext cx="9144026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waterfalls----www_bancodeimagenesgratuitas_com----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scadas-waterfalls----www_bancodeimagenesgratuitas_com----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waterfalls----www_bancodeimagenesgratuitas_com----0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scadas-waterfalls----www_bancodeimagenesgratuitas_com----0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80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waterfalls----www_bancodeimagenesgratuitas_com----0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</p:spPr>
      </p:pic>
      <p:pic>
        <p:nvPicPr>
          <p:cNvPr id="5" name="4 Imagen" descr="cascadas-waterfalls----www_bancodeimagenesgratuitas_com----0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waterfalls----www_bancodeimagenesgratuitas_com----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</p:spPr>
      </p:pic>
      <p:pic>
        <p:nvPicPr>
          <p:cNvPr id="5" name="4 Imagen" descr="cascadas-waterfalls----www_bancodeimagenesgratuitas_com----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" y="0"/>
            <a:ext cx="9144026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33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waterfalls----www_bancodeimagenesgratuitas_com----0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cascadas-waterfalls----www_bancodeimagenesgratuitas_com----0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waterfalls----www_bancodeimagenesgratuitas_com----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scadas-waterfalls----www_bancodeimagenesgratuitas_com----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waterfalls----www_bancodeimagenesgratuitas_com----0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scadas-waterfalls----www_bancodeimagenesgratuitas_com----0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waterfalls----www_bancodeimagenesgratuitas_com----0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</p:spPr>
      </p:pic>
      <p:pic>
        <p:nvPicPr>
          <p:cNvPr id="5" name="4 Imagen" descr="cascadas-waterfalls----www_bancodeimagenesgratuitas_com----0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" y="0"/>
            <a:ext cx="9144026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portada-facebook---www_bancodeimagenesgratuitas_com---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aisajes-portada-facebook---www_bancodeimagenesgratuitas_com---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CC33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itvice-nofixations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litvice-nofixations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ljalandsfoss-a271259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2423" cy="6858000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Seljalandsfoss-a271259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7" y="0"/>
            <a:ext cx="9142423" cy="6858000"/>
          </a:xfrm>
          <a:prstGeom prst="rect">
            <a:avLst/>
          </a:prstGeom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>
    <p:sndAc>
      <p:stSnd>
        <p:snd r:embed="rId2" name="naturalez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bigxy_com-animales-cascad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ww_bigxy_com-animales-cascad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E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joseluisavilaherrera_BLOGSPOT_com-bosque-casc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3708" cy="6858000"/>
          </a:xfrm>
          <a:prstGeom prst="rect">
            <a:avLst/>
          </a:prstGeom>
        </p:spPr>
      </p:pic>
      <p:pic>
        <p:nvPicPr>
          <p:cNvPr id="5" name="4 Imagen" descr="www_joseluisavilaherrera_BLOGSPOT_com-bosque-casc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3708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E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E89IFCAZ501ZDCAW5PJFGCAT1U13FCAX5MH1UCAYH9BWNCAIC0978CAH3OE0ICAB5HA41CA16J4MYCAWQJ7NXCAS119JACA0JGBV9CAPWUO41CA4XNIH6CAT5JIADCAS1LXO8CATEDZ4HCAUDH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ZE89IFCAZ501ZDCAW5PJFGCAT1U13FCAX5MH1UCAYH9BWNCAIC0978CAH3OE0ICAB5HA41CA16J4MYCAWQJ7NXCAS119JACA0JGBV9CAPWUO41CA4XNIH6CAT5JIADCAS1LXO8CATEDZ4HCAUDH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0066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tum-a266127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utum-a266127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lls-hologram-a263492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301"/>
            <a:ext cx="9144000" cy="6866301"/>
          </a:xfrm>
          <a:prstGeom prst="rect">
            <a:avLst/>
          </a:prstGeom>
        </p:spPr>
      </p:pic>
      <p:pic>
        <p:nvPicPr>
          <p:cNvPr id="5" name="4 Imagen" descr="Falls-hologram-a263492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301"/>
            <a:ext cx="9144000" cy="6866301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eavens-garden-II-a268713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Heavens-garden-II-a268713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DC8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bby-von-Sastavci-a267476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obby-von-Sastavci-a267476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n-the-rocks-a266744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On-the-rocks-a266744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ere-the-water-flow-a26415838.jpg"/>
          <p:cNvPicPr>
            <a:picLocks noChangeAspect="1"/>
          </p:cNvPicPr>
          <p:nvPr/>
        </p:nvPicPr>
        <p:blipFill>
          <a:blip r:embed="rId2"/>
          <a:srcRect l="3930" t="4166" r="3316" b="4166"/>
          <a:stretch>
            <a:fillRect/>
          </a:stretch>
        </p:blipFill>
        <p:spPr>
          <a:xfrm>
            <a:off x="0" y="0"/>
            <a:ext cx="919595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9550" h="184150" prst="cross"/>
          </a:sp3d>
        </p:spPr>
      </p:pic>
      <p:sp>
        <p:nvSpPr>
          <p:cNvPr id="7" name="Rectangle 23"/>
          <p:cNvSpPr>
            <a:spLocks noChangeArrowheads="1"/>
          </p:cNvSpPr>
          <p:nvPr/>
        </p:nvSpPr>
        <p:spPr bwMode="auto">
          <a:xfrm>
            <a:off x="2879725" y="2916238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ve-a264758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ove-a264758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CC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750122" y="5857892"/>
            <a:ext cx="33938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Francisco del Olmo-Jazmín</a:t>
            </a: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ligraphic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aisos-de-agua-milespowerpoints.com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paraisos-de-agua-milespowerpoints.com</Template>
  <TotalTime>0</TotalTime>
  <Words>68</Words>
  <Application>Microsoft Office PowerPoint</Application>
  <PresentationFormat>Presentación en pantalla (4:3)</PresentationFormat>
  <Paragraphs>32</Paragraphs>
  <Slides>37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paraisos-de-agua-milespowerpoints.com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2012-06-02T15:28:26Z</dcterms:created>
  <dcterms:modified xsi:type="dcterms:W3CDTF">2012-06-02T15:30:11Z</dcterms:modified>
</cp:coreProperties>
</file>