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141" r:id="rId1"/>
    <p:sldMasterId id="2147485153" r:id="rId2"/>
    <p:sldMasterId id="2147485165" r:id="rId3"/>
  </p:sldMasterIdLst>
  <p:notesMasterIdLst>
    <p:notesMasterId r:id="rId9"/>
  </p:notesMasterIdLst>
  <p:sldIdLst>
    <p:sldId id="497" r:id="rId4"/>
    <p:sldId id="498" r:id="rId5"/>
    <p:sldId id="499" r:id="rId6"/>
    <p:sldId id="500" r:id="rId7"/>
    <p:sldId id="501" r:id="rId8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7575"/>
    <a:srgbClr val="6B9EDB"/>
    <a:srgbClr val="9DBEE7"/>
    <a:srgbClr val="BFD5EF"/>
    <a:srgbClr val="A2CDF4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98958" autoAdjust="0"/>
  </p:normalViewPr>
  <p:slideViewPr>
    <p:cSldViewPr showGuides="1">
      <p:cViewPr varScale="1">
        <p:scale>
          <a:sx n="89" d="100"/>
          <a:sy n="89" d="100"/>
        </p:scale>
        <p:origin x="96" y="19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28/09/2015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28/09/2015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99896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28/09/2015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42108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28/09/2015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83539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28/09/2015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6413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28/09/2015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47030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28/09/2015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70143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28/09/2015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77964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28/09/2015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88135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MX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28/09/2015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69745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28/09/2015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42988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28/09/2015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500830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28/09/2015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0213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28/09/2015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2162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28/09/2015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498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28/09/2015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3938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28/09/2015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4760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28/09/2015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07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28/09/2015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7893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28/09/2015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2781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28/09/2015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3173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28/09/2015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558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28/09/2015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6251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166" indent="0" algn="ctr">
              <a:buNone/>
              <a:defRPr/>
            </a:lvl2pPr>
            <a:lvl3pPr marL="914333" indent="0" algn="ctr">
              <a:buNone/>
              <a:defRPr/>
            </a:lvl3pPr>
            <a:lvl4pPr marL="1371498" indent="0" algn="ctr">
              <a:buNone/>
              <a:defRPr/>
            </a:lvl4pPr>
            <a:lvl5pPr marL="1828664" indent="0" algn="ctr">
              <a:buNone/>
              <a:defRPr/>
            </a:lvl5pPr>
            <a:lvl6pPr marL="2285829" indent="0" algn="ctr">
              <a:buNone/>
              <a:defRPr/>
            </a:lvl6pPr>
            <a:lvl7pPr marL="2742995" indent="0" algn="ctr">
              <a:buNone/>
              <a:defRPr/>
            </a:lvl7pPr>
            <a:lvl8pPr marL="3200160" indent="0" algn="ctr">
              <a:buNone/>
              <a:defRPr/>
            </a:lvl8pPr>
            <a:lvl9pPr marL="36573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973809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755947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166" indent="0">
              <a:buNone/>
              <a:defRPr sz="1800"/>
            </a:lvl2pPr>
            <a:lvl3pPr marL="914333" indent="0">
              <a:buNone/>
              <a:defRPr sz="1600"/>
            </a:lvl3pPr>
            <a:lvl4pPr marL="1371498" indent="0">
              <a:buNone/>
              <a:defRPr sz="1400"/>
            </a:lvl4pPr>
            <a:lvl5pPr marL="1828664" indent="0">
              <a:buNone/>
              <a:defRPr sz="1400"/>
            </a:lvl5pPr>
            <a:lvl6pPr marL="2285829" indent="0">
              <a:buNone/>
              <a:defRPr sz="1400"/>
            </a:lvl6pPr>
            <a:lvl7pPr marL="2742995" indent="0">
              <a:buNone/>
              <a:defRPr sz="1400"/>
            </a:lvl7pPr>
            <a:lvl8pPr marL="3200160" indent="0">
              <a:buNone/>
              <a:defRPr sz="1400"/>
            </a:lvl8pPr>
            <a:lvl9pPr marL="3657326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911619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149386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66" indent="0">
              <a:buNone/>
              <a:defRPr sz="2000" b="1"/>
            </a:lvl2pPr>
            <a:lvl3pPr marL="914333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29" indent="0">
              <a:buNone/>
              <a:defRPr sz="1600" b="1"/>
            </a:lvl6pPr>
            <a:lvl7pPr marL="2742995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6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1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66" indent="0">
              <a:buNone/>
              <a:defRPr sz="2000" b="1"/>
            </a:lvl2pPr>
            <a:lvl3pPr marL="914333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29" indent="0">
              <a:buNone/>
              <a:defRPr sz="1600" b="1"/>
            </a:lvl6pPr>
            <a:lvl7pPr marL="2742995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6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1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1253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195392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86400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166" indent="0">
              <a:buNone/>
              <a:defRPr sz="1200"/>
            </a:lvl2pPr>
            <a:lvl3pPr marL="914333" indent="0">
              <a:buNone/>
              <a:defRPr sz="1000"/>
            </a:lvl3pPr>
            <a:lvl4pPr marL="1371498" indent="0">
              <a:buNone/>
              <a:defRPr sz="900"/>
            </a:lvl4pPr>
            <a:lvl5pPr marL="1828664" indent="0">
              <a:buNone/>
              <a:defRPr sz="900"/>
            </a:lvl5pPr>
            <a:lvl6pPr marL="2285829" indent="0">
              <a:buNone/>
              <a:defRPr sz="900"/>
            </a:lvl6pPr>
            <a:lvl7pPr marL="2742995" indent="0">
              <a:buNone/>
              <a:defRPr sz="900"/>
            </a:lvl7pPr>
            <a:lvl8pPr marL="3200160" indent="0">
              <a:buNone/>
              <a:defRPr sz="900"/>
            </a:lvl8pPr>
            <a:lvl9pPr marL="3657326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47267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166" indent="0">
              <a:buNone/>
              <a:defRPr sz="2800"/>
            </a:lvl2pPr>
            <a:lvl3pPr marL="914333" indent="0">
              <a:buNone/>
              <a:defRPr sz="2400"/>
            </a:lvl3pPr>
            <a:lvl4pPr marL="1371498" indent="0">
              <a:buNone/>
              <a:defRPr sz="2000"/>
            </a:lvl4pPr>
            <a:lvl5pPr marL="1828664" indent="0">
              <a:buNone/>
              <a:defRPr sz="2000"/>
            </a:lvl5pPr>
            <a:lvl6pPr marL="2285829" indent="0">
              <a:buNone/>
              <a:defRPr sz="2000"/>
            </a:lvl6pPr>
            <a:lvl7pPr marL="2742995" indent="0">
              <a:buNone/>
              <a:defRPr sz="2000"/>
            </a:lvl7pPr>
            <a:lvl8pPr marL="3200160" indent="0">
              <a:buNone/>
              <a:defRPr sz="2000"/>
            </a:lvl8pPr>
            <a:lvl9pPr marL="3657326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166" indent="0">
              <a:buNone/>
              <a:defRPr sz="1200"/>
            </a:lvl2pPr>
            <a:lvl3pPr marL="914333" indent="0">
              <a:buNone/>
              <a:defRPr sz="1000"/>
            </a:lvl3pPr>
            <a:lvl4pPr marL="1371498" indent="0">
              <a:buNone/>
              <a:defRPr sz="900"/>
            </a:lvl4pPr>
            <a:lvl5pPr marL="1828664" indent="0">
              <a:buNone/>
              <a:defRPr sz="900"/>
            </a:lvl5pPr>
            <a:lvl6pPr marL="2285829" indent="0">
              <a:buNone/>
              <a:defRPr sz="900"/>
            </a:lvl6pPr>
            <a:lvl7pPr marL="2742995" indent="0">
              <a:buNone/>
              <a:defRPr sz="900"/>
            </a:lvl7pPr>
            <a:lvl8pPr marL="3200160" indent="0">
              <a:buNone/>
              <a:defRPr sz="900"/>
            </a:lvl8pPr>
            <a:lvl9pPr marL="3657326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1825781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938233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75899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28/09/2015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25262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42" r:id="rId1"/>
    <p:sldLayoutId id="2147485143" r:id="rId2"/>
    <p:sldLayoutId id="2147485144" r:id="rId3"/>
    <p:sldLayoutId id="2147485145" r:id="rId4"/>
    <p:sldLayoutId id="2147485146" r:id="rId5"/>
    <p:sldLayoutId id="2147485147" r:id="rId6"/>
    <p:sldLayoutId id="2147485148" r:id="rId7"/>
    <p:sldLayoutId id="2147485149" r:id="rId8"/>
    <p:sldLayoutId id="2147485150" r:id="rId9"/>
    <p:sldLayoutId id="2147485151" r:id="rId10"/>
    <p:sldLayoutId id="214748515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</a:pPr>
              <a:t>28/09/2015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90626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  <p:sldLayoutId id="2147485155" r:id="rId2"/>
    <p:sldLayoutId id="2147485156" r:id="rId3"/>
    <p:sldLayoutId id="2147485157" r:id="rId4"/>
    <p:sldLayoutId id="2147485158" r:id="rId5"/>
    <p:sldLayoutId id="2147485159" r:id="rId6"/>
    <p:sldLayoutId id="2147485160" r:id="rId7"/>
    <p:sldLayoutId id="2147485161" r:id="rId8"/>
    <p:sldLayoutId id="2147485162" r:id="rId9"/>
    <p:sldLayoutId id="2147485163" r:id="rId10"/>
    <p:sldLayoutId id="2147485164" r:id="rId11"/>
  </p:sldLayoutIdLst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5409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66" r:id="rId1"/>
    <p:sldLayoutId id="2147485167" r:id="rId2"/>
    <p:sldLayoutId id="2147485168" r:id="rId3"/>
    <p:sldLayoutId id="2147485169" r:id="rId4"/>
    <p:sldLayoutId id="2147485170" r:id="rId5"/>
    <p:sldLayoutId id="2147485171" r:id="rId6"/>
    <p:sldLayoutId id="2147485172" r:id="rId7"/>
    <p:sldLayoutId id="2147485173" r:id="rId8"/>
    <p:sldLayoutId id="2147485174" r:id="rId9"/>
    <p:sldLayoutId id="2147485175" r:id="rId10"/>
    <p:sldLayoutId id="214748517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16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33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49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66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875" indent="-342875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895" indent="-285729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2915" indent="-228582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080" indent="-228582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246" indent="-228582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411" indent="-22858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578" indent="-22858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8744" indent="-22858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5909" indent="-22858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33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9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5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JPG"/><Relationship Id="rId12" Type="http://schemas.openxmlformats.org/officeDocument/2006/relationships/image" Target="../media/image11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5" Type="http://schemas.openxmlformats.org/officeDocument/2006/relationships/image" Target="../media/image14.pn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Relationship Id="rId14" Type="http://schemas.openxmlformats.org/officeDocument/2006/relationships/image" Target="../media/image1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13" Type="http://schemas.openxmlformats.org/officeDocument/2006/relationships/audio" Target="../media/audio2.wav"/><Relationship Id="rId3" Type="http://schemas.openxmlformats.org/officeDocument/2006/relationships/image" Target="../media/image13.JPG"/><Relationship Id="rId7" Type="http://schemas.openxmlformats.org/officeDocument/2006/relationships/image" Target="../media/image18.JPG"/><Relationship Id="rId12" Type="http://schemas.openxmlformats.org/officeDocument/2006/relationships/image" Target="../media/image1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G"/><Relationship Id="rId11" Type="http://schemas.openxmlformats.org/officeDocument/2006/relationships/image" Target="../media/image22.JPG"/><Relationship Id="rId5" Type="http://schemas.openxmlformats.org/officeDocument/2006/relationships/image" Target="../media/image16.JPG"/><Relationship Id="rId10" Type="http://schemas.openxmlformats.org/officeDocument/2006/relationships/image" Target="../media/image21.JPG"/><Relationship Id="rId4" Type="http://schemas.openxmlformats.org/officeDocument/2006/relationships/image" Target="../media/image15.JPG"/><Relationship Id="rId9" Type="http://schemas.openxmlformats.org/officeDocument/2006/relationships/image" Target="../media/image2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6.jp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5" Type="http://schemas.openxmlformats.org/officeDocument/2006/relationships/image" Target="../media/image34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Rectángulo"/>
          <p:cNvSpPr/>
          <p:nvPr/>
        </p:nvSpPr>
        <p:spPr>
          <a:xfrm>
            <a:off x="338879" y="4146794"/>
            <a:ext cx="8432117" cy="923330"/>
          </a:xfrm>
          <a:prstGeom prst="rect">
            <a:avLst/>
          </a:prstGeom>
          <a:noFill/>
        </p:spPr>
        <p:txBody>
          <a:bodyPr wrap="none" lIns="91440" tIns="45720" rIns="91440" bIns="45720" numCol="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kern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/>
              </a:rPr>
              <a:t>Tolantongo</a:t>
            </a:r>
            <a:r>
              <a:rPr lang="es-ES" sz="5400" b="1" kern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/>
              </a:rPr>
              <a:t>, </a:t>
            </a:r>
            <a:r>
              <a:rPr lang="es-ES" sz="5400" b="1" kern="0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/>
              </a:rPr>
              <a:t>Hidalgo, México</a:t>
            </a:r>
            <a:endParaRPr lang="es-ES" sz="5400" b="1" kern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/>
            </a:endParaRPr>
          </a:p>
        </p:txBody>
      </p:sp>
      <p:pic>
        <p:nvPicPr>
          <p:cNvPr id="3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550" y="71893"/>
            <a:ext cx="1360931" cy="555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012159" y="1059582"/>
            <a:ext cx="3074415" cy="1477328"/>
          </a:xfrm>
          <a:custGeom>
            <a:avLst/>
            <a:gdLst>
              <a:gd name="connsiteX0" fmla="*/ 0 w 2305844"/>
              <a:gd name="connsiteY0" fmla="*/ 0 h 1600438"/>
              <a:gd name="connsiteX1" fmla="*/ 2305844 w 2305844"/>
              <a:gd name="connsiteY1" fmla="*/ 0 h 1600438"/>
              <a:gd name="connsiteX2" fmla="*/ 2305844 w 2305844"/>
              <a:gd name="connsiteY2" fmla="*/ 1600438 h 1600438"/>
              <a:gd name="connsiteX3" fmla="*/ 0 w 2305844"/>
              <a:gd name="connsiteY3" fmla="*/ 1600438 h 1600438"/>
              <a:gd name="connsiteX4" fmla="*/ 0 w 2305844"/>
              <a:gd name="connsiteY4" fmla="*/ 0 h 1600438"/>
              <a:gd name="connsiteX0" fmla="*/ 13063 w 2305844"/>
              <a:gd name="connsiteY0" fmla="*/ 156754 h 1600438"/>
              <a:gd name="connsiteX1" fmla="*/ 2305844 w 2305844"/>
              <a:gd name="connsiteY1" fmla="*/ 0 h 1600438"/>
              <a:gd name="connsiteX2" fmla="*/ 2305844 w 2305844"/>
              <a:gd name="connsiteY2" fmla="*/ 1600438 h 1600438"/>
              <a:gd name="connsiteX3" fmla="*/ 0 w 2305844"/>
              <a:gd name="connsiteY3" fmla="*/ 1600438 h 1600438"/>
              <a:gd name="connsiteX4" fmla="*/ 13063 w 2305844"/>
              <a:gd name="connsiteY4" fmla="*/ 156754 h 1600438"/>
              <a:gd name="connsiteX0" fmla="*/ 13063 w 2305844"/>
              <a:gd name="connsiteY0" fmla="*/ 209006 h 1652690"/>
              <a:gd name="connsiteX1" fmla="*/ 2279719 w 2305844"/>
              <a:gd name="connsiteY1" fmla="*/ 0 h 1652690"/>
              <a:gd name="connsiteX2" fmla="*/ 2305844 w 2305844"/>
              <a:gd name="connsiteY2" fmla="*/ 1652690 h 1652690"/>
              <a:gd name="connsiteX3" fmla="*/ 0 w 2305844"/>
              <a:gd name="connsiteY3" fmla="*/ 1652690 h 1652690"/>
              <a:gd name="connsiteX4" fmla="*/ 13063 w 2305844"/>
              <a:gd name="connsiteY4" fmla="*/ 209006 h 1652690"/>
              <a:gd name="connsiteX0" fmla="*/ 0 w 2345033"/>
              <a:gd name="connsiteY0" fmla="*/ 551573 h 1652690"/>
              <a:gd name="connsiteX1" fmla="*/ 2318908 w 2345033"/>
              <a:gd name="connsiteY1" fmla="*/ 0 h 1652690"/>
              <a:gd name="connsiteX2" fmla="*/ 2345033 w 2345033"/>
              <a:gd name="connsiteY2" fmla="*/ 1652690 h 1652690"/>
              <a:gd name="connsiteX3" fmla="*/ 39189 w 2345033"/>
              <a:gd name="connsiteY3" fmla="*/ 1652690 h 1652690"/>
              <a:gd name="connsiteX4" fmla="*/ 0 w 2345033"/>
              <a:gd name="connsiteY4" fmla="*/ 551573 h 1652690"/>
              <a:gd name="connsiteX0" fmla="*/ 0 w 2345033"/>
              <a:gd name="connsiteY0" fmla="*/ 828889 h 1930006"/>
              <a:gd name="connsiteX1" fmla="*/ 2318908 w 2345033"/>
              <a:gd name="connsiteY1" fmla="*/ 0 h 1930006"/>
              <a:gd name="connsiteX2" fmla="*/ 2345033 w 2345033"/>
              <a:gd name="connsiteY2" fmla="*/ 1930006 h 1930006"/>
              <a:gd name="connsiteX3" fmla="*/ 39189 w 2345033"/>
              <a:gd name="connsiteY3" fmla="*/ 1930006 h 1930006"/>
              <a:gd name="connsiteX4" fmla="*/ 0 w 2345033"/>
              <a:gd name="connsiteY4" fmla="*/ 828889 h 1930006"/>
              <a:gd name="connsiteX0" fmla="*/ 0 w 2410227"/>
              <a:gd name="connsiteY0" fmla="*/ 0 h 2187519"/>
              <a:gd name="connsiteX1" fmla="*/ 2384102 w 2410227"/>
              <a:gd name="connsiteY1" fmla="*/ 257513 h 2187519"/>
              <a:gd name="connsiteX2" fmla="*/ 2410227 w 2410227"/>
              <a:gd name="connsiteY2" fmla="*/ 2187519 h 2187519"/>
              <a:gd name="connsiteX3" fmla="*/ 104383 w 2410227"/>
              <a:gd name="connsiteY3" fmla="*/ 2187519 h 2187519"/>
              <a:gd name="connsiteX4" fmla="*/ 0 w 2410227"/>
              <a:gd name="connsiteY4" fmla="*/ 0 h 2187519"/>
              <a:gd name="connsiteX0" fmla="*/ 0 w 2410227"/>
              <a:gd name="connsiteY0" fmla="*/ 0 h 2187519"/>
              <a:gd name="connsiteX1" fmla="*/ 2384102 w 2410227"/>
              <a:gd name="connsiteY1" fmla="*/ 257513 h 2187519"/>
              <a:gd name="connsiteX2" fmla="*/ 2410227 w 2410227"/>
              <a:gd name="connsiteY2" fmla="*/ 2187519 h 2187519"/>
              <a:gd name="connsiteX3" fmla="*/ 104383 w 2410227"/>
              <a:gd name="connsiteY3" fmla="*/ 2187519 h 2187519"/>
              <a:gd name="connsiteX4" fmla="*/ 0 w 2410227"/>
              <a:gd name="connsiteY4" fmla="*/ 0 h 2187519"/>
              <a:gd name="connsiteX0" fmla="*/ 0 w 2410227"/>
              <a:gd name="connsiteY0" fmla="*/ 0 h 2187519"/>
              <a:gd name="connsiteX1" fmla="*/ 2384102 w 2410227"/>
              <a:gd name="connsiteY1" fmla="*/ 257513 h 2187519"/>
              <a:gd name="connsiteX2" fmla="*/ 2410227 w 2410227"/>
              <a:gd name="connsiteY2" fmla="*/ 2187519 h 2187519"/>
              <a:gd name="connsiteX3" fmla="*/ 76306 w 2410227"/>
              <a:gd name="connsiteY3" fmla="*/ 2038905 h 2187519"/>
              <a:gd name="connsiteX4" fmla="*/ 0 w 2410227"/>
              <a:gd name="connsiteY4" fmla="*/ 0 h 2187519"/>
              <a:gd name="connsiteX0" fmla="*/ 190524 w 2333921"/>
              <a:gd name="connsiteY0" fmla="*/ 0 h 2021875"/>
              <a:gd name="connsiteX1" fmla="*/ 2307796 w 2333921"/>
              <a:gd name="connsiteY1" fmla="*/ 91869 h 2021875"/>
              <a:gd name="connsiteX2" fmla="*/ 2333921 w 2333921"/>
              <a:gd name="connsiteY2" fmla="*/ 2021875 h 2021875"/>
              <a:gd name="connsiteX3" fmla="*/ 0 w 2333921"/>
              <a:gd name="connsiteY3" fmla="*/ 1873261 h 2021875"/>
              <a:gd name="connsiteX4" fmla="*/ 190524 w 2333921"/>
              <a:gd name="connsiteY4" fmla="*/ 0 h 2021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33921" h="2021875">
                <a:moveTo>
                  <a:pt x="190524" y="0"/>
                </a:moveTo>
                <a:lnTo>
                  <a:pt x="2307796" y="91869"/>
                </a:lnTo>
                <a:lnTo>
                  <a:pt x="2333921" y="2021875"/>
                </a:lnTo>
                <a:lnTo>
                  <a:pt x="0" y="1873261"/>
                </a:lnTo>
                <a:lnTo>
                  <a:pt x="190524" y="0"/>
                </a:lnTo>
                <a:close/>
              </a:path>
            </a:pathLst>
          </a:cu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500" b="1" kern="0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/>
              </a:rPr>
              <a:t>Paraíso escondido</a:t>
            </a:r>
            <a:endParaRPr lang="es-ES" sz="4500" b="1" kern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-4254" y="-10236"/>
            <a:ext cx="22313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" sz="1350" dirty="0">
                <a:solidFill>
                  <a:prstClr val="black"/>
                </a:solidFill>
                <a:latin typeface="Calibri" panose="020F0502020204030204"/>
              </a:rPr>
              <a:t> </a:t>
            </a:r>
            <a:endParaRPr lang="es-MX" sz="135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05332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  <p:sndAc>
          <p:stSnd>
            <p:snd r:embed="rId2" name="Eagle One-Eagle - Playas de ensueño-1.wav"/>
          </p:stSnd>
        </p:sndAc>
      </p:transition>
    </mc:Choice>
    <mc:Fallback xmlns="">
      <p:transition spd="slow" advTm="0">
        <p:fade/>
        <p:sndAc>
          <p:stSnd>
            <p:snd r:embed="rId6" name="Eagle One-Eagle - Playas de ensueñ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145" y="-52817"/>
            <a:ext cx="9238525" cy="521685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33" y="-52817"/>
            <a:ext cx="9213868" cy="521529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9860"/>
            <a:ext cx="9250465" cy="519233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060" y="-51257"/>
            <a:ext cx="9245380" cy="521373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049" y="-49697"/>
            <a:ext cx="9230369" cy="521217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31" y="-38114"/>
            <a:ext cx="9205711" cy="520215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49696"/>
            <a:ext cx="4608512" cy="521373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49696"/>
            <a:ext cx="4617381" cy="5213734"/>
          </a:xfrm>
          <a:prstGeom prst="rect">
            <a:avLst/>
          </a:prstGeom>
        </p:spPr>
      </p:pic>
      <p:pic>
        <p:nvPicPr>
          <p:cNvPr id="25" name="11417660_1020303744649358_243838260_n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514475" y="793377"/>
            <a:ext cx="6172200" cy="3659206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247946"/>
            <a:ext cx="7858125" cy="476696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0538"/>
            <a:ext cx="9230284" cy="5154860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-81893" y="-10236"/>
            <a:ext cx="22313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" sz="1350" dirty="0">
                <a:solidFill>
                  <a:prstClr val="black"/>
                </a:solidFill>
                <a:latin typeface="Calibri" panose="020F0502020204030204"/>
              </a:rPr>
              <a:t> </a:t>
            </a:r>
            <a:endParaRPr lang="es-MX" sz="135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-123817" y="-48621"/>
            <a:ext cx="9337770" cy="528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087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5" presetClass="exit" presetSubtype="1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0"/>
                            </p:stCondLst>
                            <p:childTnLst>
                              <p:par>
                                <p:cTn id="19" presetID="16" presetClass="exit" presetSubtype="37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0"/>
                            </p:stCondLst>
                            <p:childTnLst>
                              <p:par>
                                <p:cTn id="26" presetID="45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0"/>
                            </p:stCondLst>
                            <p:childTnLst>
                              <p:par>
                                <p:cTn id="37" presetID="3" presetClass="exit" presetSubtype="5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0"/>
                            </p:stCondLst>
                            <p:childTnLst>
                              <p:par>
                                <p:cTn id="44" presetID="17" presetClass="exit" presetSubtype="1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0"/>
                            </p:stCondLst>
                            <p:childTnLst>
                              <p:par>
                                <p:cTn id="61" presetID="17" presetClass="exit" presetSubtype="2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16866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38661"/>
                            </p:stCondLst>
                            <p:childTnLst>
                              <p:par>
                                <p:cTn id="84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41661"/>
                            </p:stCondLst>
                            <p:childTnLst>
                              <p:par>
                                <p:cTn id="88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" dur="1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91" dur="1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" dur="1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41671"/>
                            </p:stCondLst>
                            <p:childTnLst>
                              <p:par>
                                <p:cTn id="9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41671"/>
                            </p:stCondLst>
                            <p:childTnLst>
                              <p:par>
                                <p:cTn id="9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41671"/>
                            </p:stCondLst>
                            <p:childTnLst>
                              <p:par>
                                <p:cTn id="10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4" fill="hold" display="0">
                  <p:stCondLst>
                    <p:cond delay="indefinite"/>
                  </p:stCondLst>
                </p:cTn>
                <p:tgtEl>
                  <p:spTgt spid="25"/>
                </p:tgtEl>
              </p:cMediaNode>
            </p:video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0538"/>
            <a:ext cx="9230284" cy="515486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97" y="-38251"/>
            <a:ext cx="9217075" cy="520913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97" y="-38251"/>
            <a:ext cx="9196671" cy="5202289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894" y="-20539"/>
            <a:ext cx="9266210" cy="518457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95" y="-27385"/>
            <a:ext cx="9291311" cy="526343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994" y="-27385"/>
            <a:ext cx="9296752" cy="526343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413" y="-27385"/>
            <a:ext cx="9277544" cy="526343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413" y="-27385"/>
            <a:ext cx="9293172" cy="5263431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251" y="-20539"/>
            <a:ext cx="9267963" cy="5267451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-81893" y="-10236"/>
            <a:ext cx="22313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" sz="1350" dirty="0">
                <a:solidFill>
                  <a:prstClr val="black"/>
                </a:solidFill>
                <a:latin typeface="Calibri" panose="020F0502020204030204"/>
              </a:rPr>
              <a:t> </a:t>
            </a:r>
            <a:endParaRPr lang="es-MX" sz="135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123817" y="-48621"/>
            <a:ext cx="9337770" cy="528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62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sndAc>
          <p:stSnd>
            <p:snd r:embed="rId2" name="Eagle One-Eagle One - Eagle - Mysong of love-1.wav"/>
          </p:stSnd>
        </p:sndAc>
      </p:transition>
    </mc:Choice>
    <mc:Fallback xmlns="">
      <p:transition advTm="0">
        <p:sndAc>
          <p:stSnd>
            <p:snd r:embed="rId13" name="Eagle One-Eagle One - Eagle - Mysong of love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xit" presetSubtype="1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0"/>
                            </p:stCondLst>
                            <p:childTnLst>
                              <p:par>
                                <p:cTn id="28" presetID="50" presetClass="exit" presetSubtype="0" accel="10000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0"/>
                            </p:stCondLst>
                            <p:childTnLst>
                              <p:par>
                                <p:cTn id="40" presetID="21" presetClass="exit" presetSubtype="3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1" presetClass="entr" presetSubtype="3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0"/>
                            </p:stCondLst>
                            <p:childTnLst>
                              <p:par>
                                <p:cTn id="47" presetID="31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3" presetClass="entr" presetSubtype="52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0"/>
                            </p:stCondLst>
                            <p:childTnLst>
                              <p:par>
                                <p:cTn id="61" presetID="6" presetClass="exit" presetSubtype="32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6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0"/>
                            </p:stCondLst>
                            <p:childTnLst>
                              <p:par>
                                <p:cTn id="68" presetID="17" presetClass="exit" presetSubtype="2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0"/>
                            </p:stCondLst>
                            <p:childTnLst>
                              <p:par>
                                <p:cTn id="81" presetID="17" presetClass="exit" presetSubtype="1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0"/>
                            </p:stCondLst>
                            <p:childTnLst>
                              <p:par>
                                <p:cTn id="9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00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1835696" y="4152452"/>
            <a:ext cx="7584707" cy="92680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36352" y="4659983"/>
            <a:ext cx="150014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2843808" y="87476"/>
            <a:ext cx="3384376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Imagenes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y video :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De la red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Playas de ensueño 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My</a:t>
            </a:r>
            <a:r>
              <a:rPr lang="es-ES" sz="1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song</a:t>
            </a:r>
            <a:r>
              <a:rPr lang="es-ES" sz="1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of </a:t>
            </a:r>
            <a:r>
              <a:rPr lang="es-ES" sz="1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love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Johnny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Pearson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London </a:t>
            </a: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Promenade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Orchestra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: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06 minutos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37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042830" y="2225502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914378"/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444545" y="4371950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01563" y="4378921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449253" y="4378919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32003" y="4378919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3347865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45720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516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673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6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199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4378" eaLnBrk="1" hangingPunct="1"/>
            <a:endParaRPr lang="es-MX" altLang="es-MX">
              <a:solidFill>
                <a:srgbClr val="000000"/>
              </a:solidFill>
              <a:cs typeface="Arial"/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914378" eaLnBrk="1" hangingPunct="1"/>
            <a:endParaRPr lang="es-MX" altLang="es-MX">
              <a:solidFill>
                <a:srgbClr val="000000"/>
              </a:solidFill>
              <a:cs typeface="Arial"/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914378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  <a:cs typeface="Arial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  <a:cs typeface="Arial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  <a:cs typeface="Arial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  <a:cs typeface="Arial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  <a:cs typeface="Arial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cs typeface="Arial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  <a:cs typeface="Arial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1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914378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  <a:cs typeface="Arial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cs typeface="Arial"/>
              </a:rPr>
              <a:t> </a:t>
            </a:r>
          </a:p>
          <a:p>
            <a:pPr defTabSz="914378"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  <a:cs typeface="Arial"/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4378" eaLnBrk="1" hangingPunct="1"/>
            <a:r>
              <a:rPr lang="es-ES_tradnl" altLang="es-MX" sz="800">
                <a:solidFill>
                  <a:srgbClr val="000000"/>
                </a:solidFill>
                <a:cs typeface="Arial"/>
              </a:rPr>
              <a:t>12:00</a:t>
            </a:r>
            <a:endParaRPr lang="es-MX" altLang="es-MX" sz="800">
              <a:solidFill>
                <a:srgbClr val="000000"/>
              </a:solidFill>
              <a:cs typeface="Arial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5404"/>
            <a:ext cx="9144001" cy="515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473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1749</TotalTime>
  <Words>72</Words>
  <Application>Microsoft Office PowerPoint</Application>
  <PresentationFormat>Presentación en pantalla (16:9)</PresentationFormat>
  <Paragraphs>33</Paragraphs>
  <Slides>5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5</vt:i4>
      </vt:variant>
    </vt:vector>
  </HeadingPairs>
  <TitlesOfParts>
    <vt:vector size="18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2_Tema de Office</vt:lpstr>
      <vt:lpstr>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Paraíso escondido</dc:title>
  <dc:creator>Eaglenest</dc:creator>
  <cp:lastModifiedBy>Eaglenest</cp:lastModifiedBy>
  <cp:revision>172</cp:revision>
  <dcterms:created xsi:type="dcterms:W3CDTF">2015-03-21T13:32:37Z</dcterms:created>
  <dcterms:modified xsi:type="dcterms:W3CDTF">2015-09-28T18:29:03Z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