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84" r:id="rId1"/>
    <p:sldMasterId id="2147483696" r:id="rId2"/>
  </p:sldMasterIdLst>
  <p:notesMasterIdLst>
    <p:notesMasterId r:id="rId42"/>
  </p:notesMasterIdLst>
  <p:sldIdLst>
    <p:sldId id="286" r:id="rId3"/>
    <p:sldId id="450" r:id="rId4"/>
    <p:sldId id="451" r:id="rId5"/>
    <p:sldId id="452" r:id="rId6"/>
    <p:sldId id="453" r:id="rId7"/>
    <p:sldId id="454" r:id="rId8"/>
    <p:sldId id="455" r:id="rId9"/>
    <p:sldId id="456" r:id="rId10"/>
    <p:sldId id="457" r:id="rId11"/>
    <p:sldId id="458" r:id="rId12"/>
    <p:sldId id="459" r:id="rId13"/>
    <p:sldId id="443" r:id="rId14"/>
    <p:sldId id="461" r:id="rId15"/>
    <p:sldId id="462" r:id="rId16"/>
    <p:sldId id="463" r:id="rId17"/>
    <p:sldId id="464" r:id="rId18"/>
    <p:sldId id="465" r:id="rId19"/>
    <p:sldId id="466" r:id="rId20"/>
    <p:sldId id="467" r:id="rId21"/>
    <p:sldId id="468" r:id="rId22"/>
    <p:sldId id="469" r:id="rId23"/>
    <p:sldId id="470" r:id="rId24"/>
    <p:sldId id="471" r:id="rId25"/>
    <p:sldId id="472" r:id="rId26"/>
    <p:sldId id="473" r:id="rId27"/>
    <p:sldId id="474" r:id="rId28"/>
    <p:sldId id="475" r:id="rId29"/>
    <p:sldId id="476" r:id="rId30"/>
    <p:sldId id="477" r:id="rId31"/>
    <p:sldId id="479" r:id="rId32"/>
    <p:sldId id="481" r:id="rId33"/>
    <p:sldId id="482" r:id="rId34"/>
    <p:sldId id="484" r:id="rId35"/>
    <p:sldId id="485" r:id="rId36"/>
    <p:sldId id="486" r:id="rId37"/>
    <p:sldId id="487" r:id="rId38"/>
    <p:sldId id="488" r:id="rId39"/>
    <p:sldId id="489" r:id="rId40"/>
    <p:sldId id="490" r:id="rId41"/>
  </p:sldIdLst>
  <p:sldSz cx="9144000" cy="6858000" type="screen4x3"/>
  <p:notesSz cx="6858000" cy="9144000"/>
  <p:embeddedFontLst>
    <p:embeddedFont>
      <p:font typeface="Lucida Sans" panose="020B0602030504020204" pitchFamily="34" charset="0"/>
      <p:regular r:id="rId43"/>
      <p:bold r:id="rId44"/>
      <p:italic r:id="rId45"/>
      <p:boldItalic r:id="rId46"/>
    </p:embeddedFont>
    <p:embeddedFont>
      <p:font typeface="Wingdings 3" panose="05040102010807070707" pitchFamily="18" charset="2"/>
      <p:regular r:id="rId47"/>
    </p:embeddedFont>
    <p:embeddedFont>
      <p:font typeface="Kristen ITC" panose="03050502040202030202" pitchFamily="66" charset="0"/>
      <p:regular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Book Antiqua" panose="02040602050305030304" pitchFamily="18" charset="0"/>
      <p:regular r:id="rId53"/>
      <p:bold r:id="rId54"/>
      <p:italic r:id="rId55"/>
      <p:boldItalic r:id="rId56"/>
    </p:embeddedFont>
    <p:embeddedFont>
      <p:font typeface="Wingdings 2" panose="05020102010507070707" pitchFamily="18" charset="2"/>
      <p:regular r:id="rId57"/>
    </p:embeddedFont>
  </p:embeddedFontLst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BZWqekVi+EYWBIe0y/5vg==" hashData="GaEo4QdnMXxrPACel/lnI3PIN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19" autoAdjust="0"/>
    <p:restoredTop sz="94701" autoAdjust="0"/>
  </p:normalViewPr>
  <p:slideViewPr>
    <p:cSldViewPr>
      <p:cViewPr varScale="1">
        <p:scale>
          <a:sx n="99" d="100"/>
          <a:sy n="99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7.fntdata"/><Relationship Id="rId57" Type="http://schemas.openxmlformats.org/officeDocument/2006/relationships/font" Target="fonts/font15.fntdata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font" Target="fonts/font14.fntdata"/><Relationship Id="rId8" Type="http://schemas.openxmlformats.org/officeDocument/2006/relationships/slide" Target="slides/slide6.xml"/><Relationship Id="rId51" Type="http://schemas.openxmlformats.org/officeDocument/2006/relationships/font" Target="fonts/font9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4.fntdata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542403B-E124-4461-9CA7-939725BFEBC0}" type="datetimeFigureOut">
              <a:rPr lang="cs-CZ"/>
              <a:pPr>
                <a:defRPr/>
              </a:pPr>
              <a:t>24.9.2015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D567D64-C5A4-4B2A-8F83-C4577E07E5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2008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AFD17-50EF-4028-91F9-31F7B3C0A502}" type="datetimeFigureOut">
              <a:rPr lang="cs-CZ"/>
              <a:pPr>
                <a:defRPr/>
              </a:pPr>
              <a:t>24.9.2015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35A69-F37E-42F7-A5D9-533C810851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272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  <p:sndAc>
          <p:stSnd loop="1">
            <p:snd r:embed="rId1" name="J.M.Volcy - Voule vou danse.wav"/>
          </p:stSnd>
        </p:sndAc>
      </p:transition>
    </mc:Choice>
    <mc:Fallback xmlns="">
      <p:transition spd="slow" advClick="0" advTm="5000">
        <p:circle/>
        <p:sndAc>
          <p:stSnd loop="1">
            <p:snd r:embed="rId3" name="J.M.Volcy - Voule vou danse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A3AEE-B8D1-4D57-9EB8-A522D1308CF9}" type="datetimeFigureOut">
              <a:rPr lang="cs-CZ"/>
              <a:pPr>
                <a:defRPr/>
              </a:pPr>
              <a:t>24.9.2015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66A40-786E-47A1-859F-7B2A31EFDF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10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  <p:sndAc>
          <p:stSnd loop="1">
            <p:snd r:embed="rId1" name="J.M.Volcy - Voule vou danse.wav"/>
          </p:stSnd>
        </p:sndAc>
      </p:transition>
    </mc:Choice>
    <mc:Fallback xmlns="">
      <p:transition spd="slow" advClick="0" advTm="5000">
        <p:circle/>
        <p:sndAc>
          <p:stSnd loop="1">
            <p:snd r:embed="rId3" name="J.M.Volcy - Voule vou danse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043DF-B03B-4A6D-9954-BE1109FC6B70}" type="datetimeFigureOut">
              <a:rPr lang="cs-CZ"/>
              <a:pPr>
                <a:defRPr/>
              </a:pPr>
              <a:t>24.9.2015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58978-C1FE-428B-B89D-B0CF260D92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05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  <p:sndAc>
          <p:stSnd loop="1">
            <p:snd r:embed="rId1" name="J.M.Volcy - Voule vou danse.wav"/>
          </p:stSnd>
        </p:sndAc>
      </p:transition>
    </mc:Choice>
    <mc:Fallback xmlns="">
      <p:transition spd="slow" advClick="0" advTm="5000">
        <p:circle/>
        <p:sndAc>
          <p:stSnd loop="1">
            <p:snd r:embed="rId3" name="J.M.Volcy - Voule vou danse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9CBAD-CB95-4260-B9B3-20BEB1B1B983}" type="datetimeFigureOut">
              <a:rPr lang="cs-CZ"/>
              <a:pPr>
                <a:defRPr/>
              </a:pPr>
              <a:t>24.9.2015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C0D71-D1E6-4E96-B42F-1E775A7824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79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  <p:sndAc>
          <p:stSnd loop="1">
            <p:snd r:embed="rId1" name="J.M.Volcy - Voule vou danse.wav"/>
          </p:stSnd>
        </p:sndAc>
      </p:transition>
    </mc:Choice>
    <mc:Fallback xmlns="">
      <p:transition spd="slow" advClick="0" advTm="5000">
        <p:circle/>
        <p:sndAc>
          <p:stSnd loop="1">
            <p:snd r:embed="rId3" name="J.M.Volcy - Voule vou danse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76620-74A6-41C8-8E84-1899A951BC56}" type="datetimeFigureOut">
              <a:rPr lang="cs-CZ"/>
              <a:pPr>
                <a:defRPr/>
              </a:pPr>
              <a:t>24.9.2015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51A07-2D13-4E9E-A034-A2D54F3ADA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77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  <p:sndAc>
          <p:stSnd loop="1">
            <p:snd r:embed="rId1" name="J.M.Volcy - Voule vou danse.wav"/>
          </p:stSnd>
        </p:sndAc>
      </p:transition>
    </mc:Choice>
    <mc:Fallback xmlns="">
      <p:transition spd="slow" advClick="0" advTm="5000">
        <p:circle/>
        <p:sndAc>
          <p:stSnd loop="1">
            <p:snd r:embed="rId3" name="J.M.Volcy - Voule vou danse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F10A7-68BF-4BB8-9B12-BA4B0BA531B0}" type="datetimeFigureOut">
              <a:rPr lang="cs-CZ"/>
              <a:pPr>
                <a:defRPr/>
              </a:pPr>
              <a:t>24.9.2015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0B70-3131-4D70-AE83-1AFDDDE7E4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920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  <p:sndAc>
          <p:stSnd loop="1">
            <p:snd r:embed="rId1" name="J.M.Volcy - Voule vou danse.wav"/>
          </p:stSnd>
        </p:sndAc>
      </p:transition>
    </mc:Choice>
    <mc:Fallback xmlns="">
      <p:transition spd="slow" advClick="0" advTm="5000">
        <p:circle/>
        <p:sndAc>
          <p:stSnd loop="1">
            <p:snd r:embed="rId3" name="J.M.Volcy - Voule vou danse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67D81-223F-42FC-91EA-97F1D11C5E1B}" type="datetimeFigureOut">
              <a:rPr lang="cs-CZ"/>
              <a:pPr>
                <a:defRPr/>
              </a:pPr>
              <a:t>24.9.2015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EE52B-201C-4DDB-AE25-7C537ED72F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468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  <p:sndAc>
          <p:stSnd loop="1">
            <p:snd r:embed="rId1" name="J.M.Volcy - Voule vou danse.wav"/>
          </p:stSnd>
        </p:sndAc>
      </p:transition>
    </mc:Choice>
    <mc:Fallback xmlns="">
      <p:transition spd="slow" advClick="0" advTm="5000">
        <p:circle/>
        <p:sndAc>
          <p:stSnd loop="1">
            <p:snd r:embed="rId3" name="J.M.Volcy - Voule vou danse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E0CD6-F845-4484-AE92-48BAED0B1946}" type="datetimeFigureOut">
              <a:rPr lang="cs-CZ"/>
              <a:pPr>
                <a:defRPr/>
              </a:pPr>
              <a:t>24.9.2015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805DB-BAEC-4D4C-960D-BD58A6A1CD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245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  <p:sndAc>
          <p:stSnd loop="1">
            <p:snd r:embed="rId1" name="J.M.Volcy - Voule vou danse.wav"/>
          </p:stSnd>
        </p:sndAc>
      </p:transition>
    </mc:Choice>
    <mc:Fallback xmlns="">
      <p:transition spd="slow" advClick="0" advTm="5000">
        <p:circle/>
        <p:sndAc>
          <p:stSnd loop="1">
            <p:snd r:embed="rId3" name="J.M.Volcy - Voule vou danse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584AC-7EF0-404E-B93E-706BF05FAB84}" type="datetimeFigureOut">
              <a:rPr lang="cs-CZ"/>
              <a:pPr>
                <a:defRPr/>
              </a:pPr>
              <a:t>24.9.2015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94152-C1A4-486C-945A-31B46F3A28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490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  <p:sndAc>
          <p:stSnd loop="1">
            <p:snd r:embed="rId1" name="J.M.Volcy - Voule vou danse.wav"/>
          </p:stSnd>
        </p:sndAc>
      </p:transition>
    </mc:Choice>
    <mc:Fallback xmlns="">
      <p:transition spd="slow" advClick="0" advTm="5000">
        <p:circle/>
        <p:sndAc>
          <p:stSnd loop="1">
            <p:snd r:embed="rId3" name="J.M.Volcy - Voule vou danse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6A9F0-13DC-4583-856A-FADE58F3A3E8}" type="datetimeFigureOut">
              <a:rPr lang="cs-CZ"/>
              <a:pPr>
                <a:defRPr/>
              </a:pPr>
              <a:t>24.9.2015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A40E7-D461-458C-8FB0-971CD84883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165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  <p:sndAc>
          <p:stSnd loop="1">
            <p:snd r:embed="rId1" name="J.M.Volcy - Voule vou danse.wav"/>
          </p:stSnd>
        </p:sndAc>
      </p:transition>
    </mc:Choice>
    <mc:Fallback xmlns="">
      <p:transition spd="slow" advClick="0" advTm="5000">
        <p:circle/>
        <p:sndAc>
          <p:stSnd loop="1">
            <p:snd r:embed="rId3" name="J.M.Volcy - Voule vou danse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799E9-B715-410D-92F0-61E8D0B3DF70}" type="datetimeFigureOut">
              <a:rPr lang="cs-CZ"/>
              <a:pPr>
                <a:defRPr/>
              </a:pPr>
              <a:t>24.9.2015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9E61D-EFF2-451B-A5FF-585701CEE1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384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  <p:sndAc>
          <p:stSnd loop="1">
            <p:snd r:embed="rId1" name="J.M.Volcy - Voule vou danse.wav"/>
          </p:stSnd>
        </p:sndAc>
      </p:transition>
    </mc:Choice>
    <mc:Fallback xmlns="">
      <p:transition spd="slow" advClick="0" advTm="5000">
        <p:circle/>
        <p:sndAc>
          <p:stSnd loop="1">
            <p:snd r:embed="rId3" name="J.M.Volcy - Voule vou danse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792571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03140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175643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994265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008025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155514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154801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35609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000274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519609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48568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34AE1E-0D84-4E96-925A-EF212FB79F35}" type="datetimeFigureOut">
              <a:rPr lang="cs-CZ"/>
              <a:pPr>
                <a:defRPr/>
              </a:pPr>
              <a:t>24.9.2015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1E554B-045F-4920-8D59-6446FD1467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  <p:sndAc>
          <p:stSnd loop="1">
            <p:snd r:embed="rId13" name="J.M.Volcy - Voule vou danse.wav"/>
          </p:stSnd>
        </p:sndAc>
      </p:transition>
    </mc:Choice>
    <mc:Fallback xmlns="">
      <p:transition spd="slow" advClick="0" advTm="5000">
        <p:circle/>
        <p:sndAc>
          <p:stSnd loop="1">
            <p:snd r:embed="rId15" name="J.M.Volcy - Voule vou danse.wav"/>
          </p:stSnd>
        </p:sndAc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14463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6" Type="http://schemas.openxmlformats.org/officeDocument/2006/relationships/image" Target="../media/image5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5" Type="http://schemas.openxmlformats.org/officeDocument/2006/relationships/slide" Target="slide1.xml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92697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République</a:t>
            </a:r>
            <a:r>
              <a:rPr lang="cs-CZ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des </a:t>
            </a:r>
            <a:r>
              <a:rPr lang="cs-CZ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Seychelles</a:t>
            </a:r>
            <a:endParaRPr lang="cs-CZ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99592" y="4869656"/>
            <a:ext cx="2540000" cy="1270000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500" y="3573463"/>
            <a:ext cx="255587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3095836" y="2492955"/>
            <a:ext cx="2952328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800" b="1" dirty="0" err="1">
                <a:ln w="1270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Paradis</a:t>
            </a:r>
            <a:r>
              <a:rPr lang="sk-SK" sz="2800" b="1" dirty="0">
                <a:ln w="1270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sk-SK" sz="2800" b="1" dirty="0" err="1">
                <a:ln w="1270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terrestre</a:t>
            </a:r>
            <a:endParaRPr lang="sk-SK" sz="2800" b="1" dirty="0">
              <a:ln w="12700">
                <a:solidFill>
                  <a:schemeClr val="bg2">
                    <a:lumMod val="5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  <p:sndAc>
          <p:stSnd loop="1">
            <p:snd r:embed="rId2" name="J.M.Volcy - Voule vou danse.wav"/>
          </p:stSnd>
        </p:sndAc>
      </p:transition>
    </mc:Choice>
    <mc:Fallback xmlns="">
      <p:transition spd="slow" advClick="0" advTm="5000">
        <p:circle/>
        <p:sndAc>
          <p:stSnd loop="1">
            <p:snd r:embed="rId5" name="J.M.Volcy - Voule vou dan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Obdĺžnik 2"/>
          <p:cNvSpPr/>
          <p:nvPr/>
        </p:nvSpPr>
        <p:spPr>
          <a:xfrm>
            <a:off x="5220072" y="476672"/>
            <a:ext cx="315823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 b="1">
                <a:ln w="12700">
                  <a:solidFill>
                    <a:srgbClr val="FFC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Island Mahé Victorie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40200" y="1052513"/>
            <a:ext cx="4110038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581128"/>
            <a:ext cx="1230312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93838" y="2349500"/>
            <a:ext cx="6156325" cy="3059113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41425" y="2852738"/>
            <a:ext cx="6661150" cy="25860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11638" y="1052513"/>
            <a:ext cx="4014787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245" y="4815712"/>
            <a:ext cx="1230312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052513"/>
            <a:ext cx="7189788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352742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052513"/>
            <a:ext cx="3527425" cy="27781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005263"/>
            <a:ext cx="3527425" cy="216058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ĺžnik 4"/>
          <p:cNvSpPr/>
          <p:nvPr/>
        </p:nvSpPr>
        <p:spPr>
          <a:xfrm>
            <a:off x="6079835" y="476672"/>
            <a:ext cx="214033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 b="1">
                <a:ln w="12700">
                  <a:solidFill>
                    <a:srgbClr val="FFC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Island Praslin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Obdĺžnik 2"/>
          <p:cNvSpPr/>
          <p:nvPr/>
        </p:nvSpPr>
        <p:spPr>
          <a:xfrm>
            <a:off x="5724128" y="523528"/>
            <a:ext cx="257314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 b="1">
                <a:ln w="12700">
                  <a:solidFill>
                    <a:srgbClr val="FFC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Flor Coco de mer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21163" y="1052513"/>
            <a:ext cx="4014787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Obdĺžnik 2"/>
          <p:cNvSpPr/>
          <p:nvPr/>
        </p:nvSpPr>
        <p:spPr>
          <a:xfrm>
            <a:off x="6228184" y="476672"/>
            <a:ext cx="214033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 b="1">
                <a:ln w="12700">
                  <a:solidFill>
                    <a:srgbClr val="FFC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Island Praslin</a:t>
            </a:r>
          </a:p>
        </p:txBody>
      </p:sp>
      <p:pic>
        <p:nvPicPr>
          <p:cNvPr id="6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73" y="4725144"/>
            <a:ext cx="1230312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47863" y="1052513"/>
            <a:ext cx="52482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Obdĺžnik 2"/>
          <p:cNvSpPr/>
          <p:nvPr/>
        </p:nvSpPr>
        <p:spPr>
          <a:xfrm>
            <a:off x="5292080" y="404664"/>
            <a:ext cx="193033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 b="1">
                <a:ln w="12700">
                  <a:solidFill>
                    <a:srgbClr val="FFC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Coco de mer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38250" y="1052513"/>
            <a:ext cx="6667500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Obdĺžnik 2"/>
          <p:cNvSpPr/>
          <p:nvPr/>
        </p:nvSpPr>
        <p:spPr>
          <a:xfrm>
            <a:off x="5724128" y="476672"/>
            <a:ext cx="244009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 b="1">
                <a:ln w="12700">
                  <a:solidFill>
                    <a:srgbClr val="FFC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Island La Digue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052513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2" y="1051967"/>
            <a:ext cx="7343775" cy="5113337"/>
          </a:xfrm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Nadpis 1"/>
          <p:cNvSpPr txBox="1">
            <a:spLocks/>
          </p:cNvSpPr>
          <p:nvPr/>
        </p:nvSpPr>
        <p:spPr>
          <a:xfrm>
            <a:off x="107504" y="1268760"/>
            <a:ext cx="4613721" cy="1142999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cs-CZ" sz="4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nvito Pro Light" pitchFamily="66" charset="-18"/>
              </a:rPr>
              <a:t>Au </a:t>
            </a:r>
            <a:r>
              <a:rPr lang="cs-CZ" sz="400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nvito Pro Light" pitchFamily="66" charset="-18"/>
              </a:rPr>
              <a:t>revoir</a:t>
            </a:r>
            <a:endParaRPr lang="cs-CZ" sz="4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anvito Pro Light" pitchFamily="66" charset="-18"/>
            </a:endParaRPr>
          </a:p>
        </p:txBody>
      </p:sp>
      <p:sp>
        <p:nvSpPr>
          <p:cNvPr id="5" name="Obdĺžnik 4"/>
          <p:cNvSpPr/>
          <p:nvPr/>
        </p:nvSpPr>
        <p:spPr>
          <a:xfrm>
            <a:off x="7586171" y="6165304"/>
            <a:ext cx="1088760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YVETA</a:t>
            </a:r>
          </a:p>
        </p:txBody>
      </p:sp>
      <p:pic>
        <p:nvPicPr>
          <p:cNvPr id="6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813" y="1520825"/>
            <a:ext cx="376237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11000">
        <p:circle/>
      </p:transition>
    </mc:Choice>
    <mc:Fallback xmlns="">
      <p:transition spd="slow" advClick="0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9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sk-SK" sz="60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BlokTextu 12"/>
          <p:cNvSpPr txBox="1"/>
          <p:nvPr/>
        </p:nvSpPr>
        <p:spPr>
          <a:xfrm>
            <a:off x="250825" y="6370638"/>
            <a:ext cx="1008063" cy="369887"/>
          </a:xfrm>
          <a:prstGeom prst="rect">
            <a:avLst/>
          </a:prstGeom>
          <a:solidFill>
            <a:srgbClr val="F79646">
              <a:lumMod val="60000"/>
              <a:lumOff val="40000"/>
            </a:srgb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kern="0">
                <a:solidFill>
                  <a:prstClr val="black"/>
                </a:solidFill>
                <a:latin typeface="Calibri"/>
                <a:cs typeface="Arial" pitchFamily="34" charset="0"/>
                <a:hlinkClick r:id="rId15" action="ppaction://hlinksldjump"/>
              </a:rPr>
              <a:t>Mis PPS</a:t>
            </a:r>
            <a:endParaRPr lang="sk-SK" kern="0">
              <a:solidFill>
                <a:prstClr val="black"/>
              </a:solidFill>
              <a:latin typeface="Calibri"/>
              <a:cs typeface="Arial" pitchFamily="34" charset="0"/>
            </a:endParaRPr>
          </a:p>
        </p:txBody>
      </p:sp>
      <p:pic>
        <p:nvPicPr>
          <p:cNvPr id="82958" name="Obrázok 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876882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43</Words>
  <Application>Microsoft Office PowerPoint</Application>
  <PresentationFormat>Prezentácia na obrazovke (4:3)</PresentationFormat>
  <Paragraphs>13</Paragraphs>
  <Slides>39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39</vt:i4>
      </vt:variant>
    </vt:vector>
  </HeadingPairs>
  <TitlesOfParts>
    <vt:vector size="50" baseType="lpstr">
      <vt:lpstr>Arial</vt:lpstr>
      <vt:lpstr>Lucida Sans</vt:lpstr>
      <vt:lpstr>Sanvito Pro Light</vt:lpstr>
      <vt:lpstr>Wingdings 3</vt:lpstr>
      <vt:lpstr>Kristen ITC</vt:lpstr>
      <vt:lpstr>Calibri</vt:lpstr>
      <vt:lpstr>Book Antiqua</vt:lpstr>
      <vt:lpstr>Wingdings</vt:lpstr>
      <vt:lpstr>Wingdings 2</vt:lpstr>
      <vt:lpstr>Vrchol</vt:lpstr>
      <vt:lpstr>2_Diseño predeterminado</vt:lpstr>
      <vt:lpstr>République des Seychelles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137</cp:revision>
  <dcterms:created xsi:type="dcterms:W3CDTF">2015-07-25T18:58:55Z</dcterms:created>
  <dcterms:modified xsi:type="dcterms:W3CDTF">2015-09-24T09:17:04Z</dcterms:modified>
</cp:coreProperties>
</file>