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  <p:sldMasterId id="2147485093" r:id="rId4"/>
  </p:sldMasterIdLst>
  <p:notesMasterIdLst>
    <p:notesMasterId r:id="rId31"/>
  </p:notesMasterIdLst>
  <p:sldIdLst>
    <p:sldId id="376" r:id="rId5"/>
    <p:sldId id="390" r:id="rId6"/>
    <p:sldId id="364" r:id="rId7"/>
    <p:sldId id="365" r:id="rId8"/>
    <p:sldId id="384" r:id="rId9"/>
    <p:sldId id="371" r:id="rId10"/>
    <p:sldId id="385" r:id="rId11"/>
    <p:sldId id="366" r:id="rId12"/>
    <p:sldId id="386" r:id="rId13"/>
    <p:sldId id="367" r:id="rId14"/>
    <p:sldId id="387" r:id="rId15"/>
    <p:sldId id="368" r:id="rId16"/>
    <p:sldId id="388" r:id="rId17"/>
    <p:sldId id="369" r:id="rId18"/>
    <p:sldId id="389" r:id="rId19"/>
    <p:sldId id="377" r:id="rId20"/>
    <p:sldId id="378" r:id="rId21"/>
    <p:sldId id="379" r:id="rId22"/>
    <p:sldId id="380" r:id="rId23"/>
    <p:sldId id="381" r:id="rId24"/>
    <p:sldId id="382" r:id="rId25"/>
    <p:sldId id="383" r:id="rId26"/>
    <p:sldId id="370" r:id="rId27"/>
    <p:sldId id="337" r:id="rId28"/>
    <p:sldId id="355" r:id="rId29"/>
    <p:sldId id="361" r:id="rId3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996633"/>
    <a:srgbClr val="9249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444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21/03/2016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4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0553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281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9213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6981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9283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881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2030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26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7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26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2282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5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1945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4728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44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21/03/2016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21/03/2016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2678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34.xml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5.png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12" Type="http://schemas.openxmlformats.org/officeDocument/2006/relationships/slide" Target="slide2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slide" Target="slide16.xml"/><Relationship Id="rId5" Type="http://schemas.openxmlformats.org/officeDocument/2006/relationships/slideLayout" Target="../slideLayouts/slideLayout34.xml"/><Relationship Id="rId15" Type="http://schemas.openxmlformats.org/officeDocument/2006/relationships/audio" Target="../media/audio1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6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31371" y="5157192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72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72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661000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3732139" y="6851848"/>
            <a:ext cx="812800" cy="6096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2860547" y="4198942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55440" y="3933056"/>
            <a:ext cx="10081120" cy="10801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24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chemeClr val="accent3"/>
                </a:solidFill>
              </a:rPr>
              <a:t>PARA LOS AMANTES DEL CAMPING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chemeClr val="accent3"/>
              </a:solidFill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16632"/>
            <a:ext cx="1152128" cy="405317"/>
          </a:xfrm>
          <a:prstGeom prst="rect">
            <a:avLst/>
          </a:prstGeom>
        </p:spPr>
      </p:pic>
      <p:pic>
        <p:nvPicPr>
          <p:cNvPr id="4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7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"/>
    </mc:Choice>
    <mc:Fallback xmlns="">
      <p:transition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31371" y="5157192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72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72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589240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732139" y="6851848"/>
            <a:ext cx="812800" cy="6096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2860547" y="4198942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55440" y="3933056"/>
            <a:ext cx="10081120" cy="10801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24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chemeClr val="accent3"/>
                </a:solidFill>
              </a:rPr>
              <a:t>PARA LOS AMANTES DEL CAMPING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chemeClr val="accent3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458227" y="570745"/>
            <a:ext cx="2398413" cy="55399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presentación  </a:t>
            </a:r>
            <a:r>
              <a:rPr lang="es-ES_tradnl" sz="1600" b="1" ker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MANUAL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click en la pantalla</a:t>
            </a:r>
            <a:endParaRPr lang="es-MX" sz="1400" b="1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>
            <a:hlinkClick r:id="rId11" action="ppaction://hlinksldjump"/>
          </p:cNvPr>
          <p:cNvSpPr txBox="1"/>
          <p:nvPr/>
        </p:nvSpPr>
        <p:spPr>
          <a:xfrm>
            <a:off x="318671" y="570746"/>
            <a:ext cx="2897009" cy="76944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2" action="ppaction://hlinksldjump"/>
              </a:rPr>
              <a:t>Para</a:t>
            </a: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presentación</a:t>
            </a: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Diapositiva 16</a:t>
            </a: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_tradnl" sz="1600" b="1" ker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AUTOMATICA</a:t>
            </a:r>
            <a:endParaRPr lang="es-ES_tradnl" sz="1600" b="1" kern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 </a:t>
            </a:r>
            <a:r>
              <a:rPr lang="es-ES_tradnl" sz="1400" b="1" kern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click</a:t>
            </a:r>
            <a:r>
              <a:rPr lang="es-ES_tradnl" sz="1400" b="1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_tradnl" sz="1400" b="1" ker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AQUÏ</a:t>
            </a:r>
            <a:endParaRPr lang="es-MX" sz="1400" b="1" kern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16632"/>
            <a:ext cx="1152128" cy="405317"/>
          </a:xfrm>
          <a:prstGeom prst="rect">
            <a:avLst/>
          </a:prstGeom>
        </p:spPr>
      </p:pic>
      <p:pic>
        <p:nvPicPr>
          <p:cNvPr id="4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9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>
            <p:snd r:embed="rId6" name="Eagle 1 - Andrew Lloyd Webber's Medley - Ernesto Cortazar.wav"/>
          </p:stSnd>
        </p:sndAc>
      </p:transition>
    </mc:Choice>
    <mc:Fallback xmlns="">
      <p:transition>
        <p:sndAc>
          <p:stSnd>
            <p:snd r:embed="rId15" name="Eagle 1 - Andrew Lloyd Webber's Medley -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6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4.79167E-6 -0.00718 L -0.56861 0.20879 L -1.02239 0.21342 " pathEditMode="relative" rAng="0" ptsTypes="AAA">
                                      <p:cBhvr>
                                        <p:cTn id="13" dur="2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20" y="1101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4.44444E-6 L -0.46263 0.01412 " pathEditMode="relative" rAng="0" ptsTypes="AA">
                                      <p:cBhvr>
                                        <p:cTn id="34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38" y="6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79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uiExpand="1" build="p"/>
      <p:bldP spid="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65691"/>
            <a:ext cx="10081120" cy="572661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19536" y="1988840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estás harto del bullicio de la ciudad y buscas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alternativa en la cual puedas estar rodeado de naturaleza,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sabes a dónde ir, te proponemos que te escapes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 lugar al que puedas llegar sin hacer reservaciones previas,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preocuparte de si hay habitaciones disponibles o 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invitamos a ver donde ir de camping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cerca de la Ciudad de México.</a:t>
            </a:r>
            <a:endParaRPr lang="es-ES" sz="2400">
              <a:solidFill>
                <a:schemeClr val="accent2">
                  <a:lumMod val="75000"/>
                </a:schemeClr>
              </a:solidFill>
              <a:effectLst/>
              <a:latin typeface="Deutsch Gothic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47528" y="1096283"/>
            <a:ext cx="8496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presa del llano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a 15 minutos del centro de Villa del Carbón,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lugar que te asegura un día de campo maravilloso,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rodeado de naturaleza, con paisajes hermosos,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caminatas por los ríos y manantiales,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 renta de canoas, asaderos etc.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puedes practicar deporte...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senderos para bicicleta de montaña y caminata,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espacios para rapel, canoas, puedes hacer pesca deportiva,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lugar increíble y a unos minutos de la ciudad.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92" y="0"/>
            <a:ext cx="1221079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ángulo 5"/>
          <p:cNvSpPr/>
          <p:nvPr/>
        </p:nvSpPr>
        <p:spPr>
          <a:xfrm>
            <a:off x="1847528" y="188640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Presa del llano, </a:t>
            </a:r>
          </a:p>
          <a:p>
            <a:pPr algn="ctr"/>
            <a:r>
              <a:rPr lang="es-ES" sz="32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Villa del Carbón Estado de México</a:t>
            </a:r>
            <a:endParaRPr lang="es-ES" sz="3200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15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415480" y="1362248"/>
            <a:ext cx="93610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Localizado en el Ajusco es uno de los centros ecoturísticos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grandes y más importantes de la Ciudad de México.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Aquí, además de acampar, podrás practicar senderismo,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ciclismo de montaña, disfrutar de paseos, andar a caballo, pescar, etc.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lugar entero consta de 4 hectáreas protegidas por un cerco perimetral, además tiene estacionamiento con vigilancia, y también tiene tiendas,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granja educativa, juegos infantiles, vivero forestal y restaurantes.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¡No te lo puedes perder!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147454" y="116633"/>
            <a:ext cx="79089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3600">
                <a:solidFill>
                  <a:srgbClr val="FFFF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 Nicolás Totolapan, Ciudad de México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7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2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8" y="0"/>
            <a:ext cx="1219455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2147454" y="116633"/>
            <a:ext cx="79089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3600">
                <a:solidFill>
                  <a:srgbClr val="FFFF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 Nicolás Totolapan, Ciudad de México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75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055440" y="1190357"/>
            <a:ext cx="100811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lo que quieres es un disfrutar del agua,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Estacas es un balneario natural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ofrece una diversa gama de atractivos,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podrás refrescarte en el río que es tan cristalino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ideal para practicar snorkel;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puedes practicar la tirolesa, andar a caballo, pescar, jugar minigolf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muchas otras actividades.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pasar la noche este lugar cuenta con una espaciosa área para acampar.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en la carretera Yautepec-Jojutla.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¡Debes visitarlo!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154635" y="116632"/>
            <a:ext cx="38827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9966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estacas, Morelos.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46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3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46"/>
            <a:ext cx="12192001" cy="684215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4154635" y="116632"/>
            <a:ext cx="38827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FF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estacas, Morelos.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931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4" y="116632"/>
            <a:ext cx="12021780" cy="662473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95400" y="476672"/>
            <a:ext cx="10801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lugar donde se vive el misticismo y la magia,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sólo por el ambiente natural que lo rodea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 porque hay quienes aseguran que en este lugar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aparecen duendes y hadas;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enfocándonos en la realidad,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Peña de Lobos es un excelente destino para acampar.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todos los servicios básicos para hacer placentera tu estadía.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Además, ofrece un gran número de entretenidas actividades,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entre las cuales destacamos la plantación de árboles, conciertos étnicos,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ceremonias prehispánicas, campañas de reciclaje artesanal, expediciones: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cascadas y toboganes naturales, a la cumbre de las águilas, y nocturnas.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ubica a sólo 30 minutos de la Ciudad de México.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¡Atrévete a conocerlo!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855640" y="-27384"/>
            <a:ext cx="6507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Peña de Lobos, Estado de México.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4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24" y="0"/>
            <a:ext cx="1222482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3837113" y="188640"/>
            <a:ext cx="6507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Peña de Lobos, Estado de México.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71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43472" y="1406381"/>
            <a:ext cx="95050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parque nacional cuenta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impresionante tamaño de más de 2,700 hectáreas,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cuales abundan los bosques de pino, oyamel y encino.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Dispone de 4 áreas para acampar...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Campamento Dos Aguas, Campamento Cedros, Campamento Los Conejos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Albergue Alpino.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también puedes realizar actividades como el rappel,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escalada en roca y montañismo,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convierte a este lugar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uno de los favoritos para los campistas.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¡Ven a conocerlo!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887974" y="188640"/>
            <a:ext cx="64160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Parque Nacional El Chico, Hidalgo.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5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90"/>
            <a:ext cx="12192000" cy="687569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2887974" y="188640"/>
            <a:ext cx="64160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Parque Nacional El Chico, Hidalgo.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507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12191999" cy="651696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415480" y="1046341"/>
            <a:ext cx="93610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encuentra aproximadamente a 80 kilómetros de Toluca,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tiene una extensión de más de 120 hectáreas.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lugar ideal para acampar,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hermosos bosques de pino “ocote”, de ahí su nombre.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parque cuenta con áreas de comida, juegos infantiles,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se ofrecen recorridos a caballo, equipo para remar en el lago,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supuesto, una amplia zona de campamento.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cuenta con un zoológico donde se pueden ver bellos animalitos,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lo es el venado de cola blanca, faisanes, zorros, tigres y leones.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¡Ven a relajarte en El Ocotal!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393914" y="254253"/>
            <a:ext cx="5404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Ocotal, Estado de México.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6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3393914" y="188640"/>
            <a:ext cx="5404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Ocotal, Estado de México.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859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65691"/>
            <a:ext cx="10081120" cy="572661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19536" y="1988840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estás harto del bullicio de la ciudad y buscas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alternativa en la cual puedas estar rodeado de naturaleza,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sabes a dónde ir, te proponemos que te escapes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 lugar al que puedas llegar sin hacer reservaciones previas,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preocuparte de si hay habitaciones disponibles o 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invitamos a ver donde ir de camping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cerca de la Ciudad de México.</a:t>
            </a:r>
            <a:endParaRPr lang="es-ES" sz="2400">
              <a:solidFill>
                <a:schemeClr val="accent2">
                  <a:lumMod val="75000"/>
                </a:schemeClr>
              </a:solidFill>
              <a:effectLst/>
              <a:latin typeface="Deutsch Gothic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002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  <p:sndAc>
          <p:stSnd>
            <p:snd r:embed="rId2" name="Eagle 1 - Andrew Lloyd Webber's Medley - Ernesto Cortazar.wav"/>
          </p:stSnd>
        </p:sndAc>
      </p:transition>
    </mc:Choice>
    <mc:Fallback xmlns="">
      <p:transition spd="slow" advTm="0">
        <p:fade/>
        <p:sndAc>
          <p:stSnd>
            <p:snd r:embed="rId4" name="Eagle 1 - Andrew Lloyd Webber's Medley -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47528" y="1096283"/>
            <a:ext cx="8496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presa del llano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a 15 minutos del centro de Villa del Carbón,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lugar que te asegura un día de campo maravilloso,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rodeado de naturaleza, con paisajes hermosos,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caminatas por los ríos y manantiales,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 renta de canoas, asaderos etc.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puedes practicar deporte...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senderos para bicicleta de montaña y caminata,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espacios para rapel, canoas, puedes hacer pesca deportiva,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lugar increíble y a unos minutos de la ciudad.</a:t>
            </a:r>
          </a:p>
        </p:txBody>
      </p:sp>
      <p:pic>
        <p:nvPicPr>
          <p:cNvPr id="2" name="Imagen 1" descr="1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92" y="0"/>
            <a:ext cx="1221079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ángulo 5"/>
          <p:cNvSpPr/>
          <p:nvPr/>
        </p:nvSpPr>
        <p:spPr>
          <a:xfrm>
            <a:off x="1847528" y="188640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Presa del llano, </a:t>
            </a:r>
          </a:p>
          <a:p>
            <a:pPr algn="ctr"/>
            <a:r>
              <a:rPr lang="es-ES" sz="32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Villa del Carbón Estado de México</a:t>
            </a:r>
            <a:endParaRPr lang="es-ES" sz="3200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774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82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825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8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415480" y="1362248"/>
            <a:ext cx="93610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Localizado en el Ajusco es uno de los centros ecoturísticos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grandes y más importantes de la Ciudad de México.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Aquí, además de acampar, podrás practicar senderismo,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ciclismo de montaña, disfrutar de paseos, andar a caballo, pescar, etc.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lugar entero consta de 4 hectáreas protegidas por un cerco perimetral, además tiene estacionamiento con vigilancia, y también tiene tiendas,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granja educativa, juegos infantiles, vivero forestal y restaurantes.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¡No te lo puedes perder!</a:t>
            </a:r>
          </a:p>
        </p:txBody>
      </p:sp>
      <p:pic>
        <p:nvPicPr>
          <p:cNvPr id="6" name="Imagen 5" descr="2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8" y="0"/>
            <a:ext cx="1219455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2147454" y="116633"/>
            <a:ext cx="79089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3600">
                <a:solidFill>
                  <a:srgbClr val="FFFF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 Nicolás Totolapan, Ciudad de México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7846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688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68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55440" y="830317"/>
            <a:ext cx="100811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lo que quieres es un disfrutar del agua,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Estacas es un balneario natural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ofrece una diversa gama de atractivos,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podrás refrescarte en el río que es tan cristalino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ideal para practicar snorkel;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puedes practicar la tirolesa, andar a caballo, pescar, jugar minigolf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muchas otras actividades.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pasar la noche este lugar cuenta con una espaciosa área para acampar.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en la carretera Yautepec-Jojutla.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¡Debes visitarlo!</a:t>
            </a:r>
          </a:p>
        </p:txBody>
      </p:sp>
      <p:pic>
        <p:nvPicPr>
          <p:cNvPr id="6" name="Imagen 5" descr="3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46"/>
            <a:ext cx="12192001" cy="684215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4154635" y="116632"/>
            <a:ext cx="38827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FF00"/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estacas, Morelos.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67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963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963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963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4" y="116632"/>
            <a:ext cx="12021780" cy="662473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95400" y="260648"/>
            <a:ext cx="10801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lugar donde se vive el misticismo y la magia,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sólo por el ambiente natural que lo rodea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 porque hay quienes aseguran que en este lugar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aparecen duendes y hadas;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enfocándonos en la realidad,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Peña de Lobos es un excelente destino para acampar.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todos los servicios básicos para hacer placentera tu estadía.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Además, ofrece un gran número de entretenidas actividades,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entre las cuales destacamos la plantación de árboles, conciertos étnicos,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ceremonias prehispánicas, campañas de reciclaje artesanal, expediciones: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cascadas y toboganes naturales, a la cumbre de las águilas, y nocturnas.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ubica a sólo 30 minutos de la Ciudad de México.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¡Atrévete a conocerlo!</a:t>
            </a:r>
          </a:p>
        </p:txBody>
      </p:sp>
      <p:pic>
        <p:nvPicPr>
          <p:cNvPr id="7" name="Imagen 6" descr="4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24" y="0"/>
            <a:ext cx="1222482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3837113" y="188640"/>
            <a:ext cx="6507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Peña de Lobos, Estado de México.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1929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238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238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23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43472" y="830317"/>
            <a:ext cx="95050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parque nacional cuenta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impresionante tamaño de más de 2,700 hectáreas,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cuales abundan los bosques de pino, oyamel y encino.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Dispone de 4 áreas para acampar...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Campamento Dos Aguas, Campamento Cedros, Campamento Los Conejos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Albergue Alpino.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también puedes realizar actividades como el rappel,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escalada en roca y montañismo,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convierte a este lugar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uno de los favoritos para los campistas.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¡Ven a conocerlo!</a:t>
            </a:r>
          </a:p>
        </p:txBody>
      </p:sp>
      <p:pic>
        <p:nvPicPr>
          <p:cNvPr id="7" name="Imagen 6" descr="5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90"/>
            <a:ext cx="12192000" cy="687569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2887974" y="188640"/>
            <a:ext cx="64160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Parque Nacional El Chico, Hidalgo.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924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8213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213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11521280" cy="583264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415480" y="830317"/>
            <a:ext cx="93610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encuentra a aproximadamente 80 kilómetros de Toluca,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tiene una extensión de más de 120 hectáreas.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lugar ideal para acampar,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hermosos bosques de pino “ocote”, de ahí su nombre.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parque cuenta con áreas de comida, juegos infantiles,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se ofrecen recorridos a caballo, equipo para remar en el lago,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supuesto, una amplia zona de campamento.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cuenta con un zoológico donde se pueden ver bellos animalitos,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lo es el venado de cola blanca, faisanes, zorros, tigres y leones. </a:t>
            </a:r>
          </a:p>
          <a:p>
            <a:pPr algn="ctr">
              <a:spcAft>
                <a:spcPts val="0"/>
              </a:spcAft>
            </a:pPr>
            <a:endParaRPr lang="es-ES" sz="2400">
              <a:solidFill>
                <a:schemeClr val="accent2">
                  <a:lumMod val="75000"/>
                </a:schemeClr>
              </a:solidFill>
              <a:latin typeface="Deutsch Gothic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2">
                    <a:lumMod val="75000"/>
                  </a:scheme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¡Ven a relajarte en El Ocotal!</a:t>
            </a:r>
          </a:p>
        </p:txBody>
      </p:sp>
      <p:pic>
        <p:nvPicPr>
          <p:cNvPr id="9" name="Imagen 8" descr="6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3393914" y="188640"/>
            <a:ext cx="5404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333399">
                    <a:lumMod val="75000"/>
                  </a:srgbClr>
                </a:solidFill>
                <a:latin typeface="Deutsch Gothic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Ocotal, Estado de México.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942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3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3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Andrew Lloyd weber</a:t>
            </a:r>
            <a:r>
              <a:rPr kumimoji="0" lang="es-ES" sz="1867" b="1" i="0" u="none" strike="noStrike" kern="0" cap="none" spc="0" normalizeH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Ernesto Cortazar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00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5900902"/>
            <a:ext cx="1919644" cy="8404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0.00013 2.59259E-6 L -0.79922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1" y="6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46 7.40741E-7 L -0.58854 -0.26597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1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1525</Words>
  <Application>Microsoft Office PowerPoint</Application>
  <PresentationFormat>Panorámica</PresentationFormat>
  <Paragraphs>231</Paragraphs>
  <Slides>26</Slides>
  <Notes>0</Notes>
  <HiddenSlides>8</HiddenSlides>
  <MMClips>5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26</vt:i4>
      </vt:variant>
    </vt:vector>
  </HeadingPairs>
  <TitlesOfParts>
    <vt:vector size="41" baseType="lpstr">
      <vt:lpstr>Algerian</vt:lpstr>
      <vt:lpstr>Arial</vt:lpstr>
      <vt:lpstr>Arial Narrow</vt:lpstr>
      <vt:lpstr>Calibri</vt:lpstr>
      <vt:lpstr>Calibri Light</vt:lpstr>
      <vt:lpstr>Cooper Black</vt:lpstr>
      <vt:lpstr>Deutsch Gothic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Emilio M Aguilar P</cp:lastModifiedBy>
  <cp:revision>132</cp:revision>
  <dcterms:created xsi:type="dcterms:W3CDTF">2015-03-21T13:32:37Z</dcterms:created>
  <dcterms:modified xsi:type="dcterms:W3CDTF">2016-03-22T00:53:36Z</dcterms:modified>
  <cp:contentStatus/>
</cp:coreProperties>
</file>