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 id="2147483684" r:id="rId3"/>
    <p:sldMasterId id="2147483696" r:id="rId4"/>
  </p:sldMasterIdLst>
  <p:notesMasterIdLst>
    <p:notesMasterId r:id="rId54"/>
  </p:notesMasterIdLst>
  <p:sldIdLst>
    <p:sldId id="3168" r:id="rId5"/>
    <p:sldId id="257" r:id="rId6"/>
    <p:sldId id="258" r:id="rId7"/>
    <p:sldId id="3167" r:id="rId8"/>
    <p:sldId id="5095" r:id="rId9"/>
    <p:sldId id="5297" r:id="rId10"/>
    <p:sldId id="5285" r:id="rId11"/>
    <p:sldId id="5300" r:id="rId12"/>
    <p:sldId id="5286" r:id="rId13"/>
    <p:sldId id="5302" r:id="rId14"/>
    <p:sldId id="5253" r:id="rId15"/>
    <p:sldId id="5291" r:id="rId16"/>
    <p:sldId id="5292" r:id="rId17"/>
    <p:sldId id="5293" r:id="rId18"/>
    <p:sldId id="5201" r:id="rId19"/>
    <p:sldId id="5162" r:id="rId20"/>
    <p:sldId id="5184" r:id="rId21"/>
    <p:sldId id="5179" r:id="rId22"/>
    <p:sldId id="5183" r:id="rId23"/>
    <p:sldId id="5316" r:id="rId24"/>
    <p:sldId id="5318" r:id="rId25"/>
    <p:sldId id="5161" r:id="rId26"/>
    <p:sldId id="5154" r:id="rId27"/>
    <p:sldId id="5305" r:id="rId28"/>
    <p:sldId id="5304" r:id="rId29"/>
    <p:sldId id="5205" r:id="rId30"/>
    <p:sldId id="5209" r:id="rId31"/>
    <p:sldId id="5334" r:id="rId32"/>
    <p:sldId id="5188" r:id="rId33"/>
    <p:sldId id="5330" r:id="rId34"/>
    <p:sldId id="5190" r:id="rId35"/>
    <p:sldId id="5257" r:id="rId36"/>
    <p:sldId id="5153" r:id="rId37"/>
    <p:sldId id="5277" r:id="rId38"/>
    <p:sldId id="5332" r:id="rId39"/>
    <p:sldId id="5206" r:id="rId40"/>
    <p:sldId id="5170" r:id="rId41"/>
    <p:sldId id="5193" r:id="rId42"/>
    <p:sldId id="5164" r:id="rId43"/>
    <p:sldId id="5219" r:id="rId44"/>
    <p:sldId id="5222" r:id="rId45"/>
    <p:sldId id="5223" r:id="rId46"/>
    <p:sldId id="5230" r:id="rId47"/>
    <p:sldId id="5327" r:id="rId48"/>
    <p:sldId id="5147" r:id="rId49"/>
    <p:sldId id="5224" r:id="rId50"/>
    <p:sldId id="4338" r:id="rId51"/>
    <p:sldId id="2418" r:id="rId52"/>
    <p:sldId id="268" r:id="rId53"/>
  </p:sldIdLst>
  <p:sldSz cx="12192000" cy="6858000"/>
  <p:notesSz cx="6858000" cy="9144000"/>
  <p:embeddedFontLst>
    <p:embeddedFont>
      <p:font typeface="Balloon XBd BT" panose="03060902030402060201" pitchFamily="66" charset="-18"/>
      <p:bold r:id="rId55"/>
    </p:embeddedFont>
    <p:embeddedFont>
      <p:font typeface="Bravo Engraved" panose="020B7200000000000000" pitchFamily="34" charset="0"/>
      <p:regular r:id="rId56"/>
    </p:embeddedFont>
    <p:embeddedFont>
      <p:font typeface="Contus T OT" pitchFamily="2" charset="0"/>
      <p:regular r:id="rId57"/>
    </p:embeddedFont>
    <p:embeddedFont>
      <p:font typeface="Kristen ITC" panose="03050502040202030202" pitchFamily="66" charset="0"/>
      <p:regular r:id="rId58"/>
    </p:embeddedFont>
    <p:embeddedFont>
      <p:font typeface="Nadianne" panose="03020902050305070206" pitchFamily="66" charset="-18"/>
      <p:boldItalic r:id="rId59"/>
    </p:embeddedFont>
    <p:embeddedFont>
      <p:font typeface="Tekton Pro" panose="020F0403020208020904" pitchFamily="34" charset="-18"/>
      <p:regular r:id="rId60"/>
      <p:bold r:id="rId61"/>
      <p:italic r:id="rId62"/>
      <p:boldItalic r:id="rId63"/>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DnZKcJbRQpnmBg0sf4TPQ==" hashData="5t1d2giZDMvy3L3R5LXLlFrKQYOZQG5TRlwzL0zqeog5tlAivLgavCJb3B7xqjJn6R21bnCcSksnkadJjaVSH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DC92B"/>
    <a:srgbClr val="74350A"/>
    <a:srgbClr val="D5A03B"/>
    <a:srgbClr val="BB5610"/>
    <a:srgbClr val="D46112"/>
    <a:srgbClr val="9F480D"/>
    <a:srgbClr val="EF8D4B"/>
    <a:srgbClr val="EBCA71"/>
    <a:srgbClr val="81FFB2"/>
    <a:srgbClr val="5FFF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91" autoAdjust="0"/>
    <p:restoredTop sz="94604" autoAdjust="0"/>
  </p:normalViewPr>
  <p:slideViewPr>
    <p:cSldViewPr snapToGrid="0">
      <p:cViewPr varScale="1">
        <p:scale>
          <a:sx n="88" d="100"/>
          <a:sy n="88" d="100"/>
        </p:scale>
        <p:origin x="102" y="450"/>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1.fntdata"/><Relationship Id="rId63" Type="http://schemas.openxmlformats.org/officeDocument/2006/relationships/font" Target="fonts/font9.fntdata"/><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4.fntdata"/><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font" Target="fonts/font7.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2.fntdata"/><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5.fntdata"/><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62"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3.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6.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F50B72-14FB-4EFC-BC3C-3CB69704C7C8}" type="datetimeFigureOut">
              <a:rPr lang="sk-SK" smtClean="0"/>
              <a:t>17. 5. 2025</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6AEC48-3DC2-4C90-B1FE-F03559E621EF}" type="slidenum">
              <a:rPr lang="sk-SK" smtClean="0"/>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17.05.2025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5"/>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9"/>
            <a:ext cx="9144000" cy="1655762"/>
          </a:xfrm>
        </p:spPr>
        <p:txBody>
          <a:bodyPr/>
          <a:lstStyle>
            <a:lvl1pPr marL="0" indent="0" algn="ctr">
              <a:buNone/>
              <a:defRPr sz="2400"/>
            </a:lvl1pPr>
            <a:lvl2pPr marL="457153" indent="0" algn="ctr">
              <a:buNone/>
              <a:defRPr sz="2000"/>
            </a:lvl2pPr>
            <a:lvl3pPr marL="914306" indent="0" algn="ctr">
              <a:buNone/>
              <a:defRPr sz="1799"/>
            </a:lvl3pPr>
            <a:lvl4pPr marL="1371457" indent="0" algn="ctr">
              <a:buNone/>
              <a:defRPr sz="1600"/>
            </a:lvl4pPr>
            <a:lvl5pPr marL="1828609" indent="0" algn="ctr">
              <a:buNone/>
              <a:defRPr sz="1600"/>
            </a:lvl5pPr>
            <a:lvl6pPr marL="2285762" indent="0" algn="ctr">
              <a:buNone/>
              <a:defRPr sz="1600"/>
            </a:lvl6pPr>
            <a:lvl7pPr marL="2742915" indent="0" algn="ctr">
              <a:buNone/>
              <a:defRPr sz="1600"/>
            </a:lvl7pPr>
            <a:lvl8pPr marL="3200067" indent="0" algn="ctr">
              <a:buNone/>
              <a:defRPr sz="1600"/>
            </a:lvl8pPr>
            <a:lvl9pPr marL="3657219"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82090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02507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1" y="1709739"/>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53" indent="0">
              <a:buNone/>
              <a:defRPr sz="2000">
                <a:solidFill>
                  <a:schemeClr val="tx1">
                    <a:tint val="75000"/>
                  </a:schemeClr>
                </a:solidFill>
              </a:defRPr>
            </a:lvl2pPr>
            <a:lvl3pPr marL="914306" indent="0">
              <a:buNone/>
              <a:defRPr sz="1799">
                <a:solidFill>
                  <a:schemeClr val="tx1">
                    <a:tint val="75000"/>
                  </a:schemeClr>
                </a:solidFill>
              </a:defRPr>
            </a:lvl3pPr>
            <a:lvl4pPr marL="1371457" indent="0">
              <a:buNone/>
              <a:defRPr sz="1600">
                <a:solidFill>
                  <a:schemeClr val="tx1">
                    <a:tint val="75000"/>
                  </a:schemeClr>
                </a:solidFill>
              </a:defRPr>
            </a:lvl4pPr>
            <a:lvl5pPr marL="1828609" indent="0">
              <a:buNone/>
              <a:defRPr sz="1600">
                <a:solidFill>
                  <a:schemeClr val="tx1">
                    <a:tint val="75000"/>
                  </a:schemeClr>
                </a:solidFill>
              </a:defRPr>
            </a:lvl5pPr>
            <a:lvl6pPr marL="2285762" indent="0">
              <a:buNone/>
              <a:defRPr sz="1600">
                <a:solidFill>
                  <a:schemeClr val="tx1">
                    <a:tint val="75000"/>
                  </a:schemeClr>
                </a:solidFill>
              </a:defRPr>
            </a:lvl6pPr>
            <a:lvl7pPr marL="2742915" indent="0">
              <a:buNone/>
              <a:defRPr sz="1600">
                <a:solidFill>
                  <a:schemeClr val="tx1">
                    <a:tint val="75000"/>
                  </a:schemeClr>
                </a:solidFill>
              </a:defRPr>
            </a:lvl7pPr>
            <a:lvl8pPr marL="3200067" indent="0">
              <a:buNone/>
              <a:defRPr sz="1600">
                <a:solidFill>
                  <a:schemeClr val="tx1">
                    <a:tint val="75000"/>
                  </a:schemeClr>
                </a:solidFill>
              </a:defRPr>
            </a:lvl8pPr>
            <a:lvl9pPr marL="3657219"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4138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1"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645338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6"/>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9" y="1681164"/>
            <a:ext cx="5157787"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9" y="2505076"/>
            <a:ext cx="5157787"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4"/>
            <a:ext cx="5183188"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6"/>
            <a:ext cx="5183188"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44062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180496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56810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90"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642834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90" y="987427"/>
            <a:ext cx="6172200" cy="4873625"/>
          </a:xfrm>
        </p:spPr>
        <p:txBody>
          <a:bodyPr/>
          <a:lstStyle>
            <a:lvl1pPr marL="0" indent="0">
              <a:buNone/>
              <a:defRPr sz="3200"/>
            </a:lvl1pPr>
            <a:lvl2pPr marL="457153" indent="0">
              <a:buNone/>
              <a:defRPr sz="2800"/>
            </a:lvl2pPr>
            <a:lvl3pPr marL="914306" indent="0">
              <a:buNone/>
              <a:defRPr sz="2400"/>
            </a:lvl3pPr>
            <a:lvl4pPr marL="1371457" indent="0">
              <a:buNone/>
              <a:defRPr sz="2000"/>
            </a:lvl4pPr>
            <a:lvl5pPr marL="1828609" indent="0">
              <a:buNone/>
              <a:defRPr sz="2000"/>
            </a:lvl5pPr>
            <a:lvl6pPr marL="2285762" indent="0">
              <a:buNone/>
              <a:defRPr sz="2000"/>
            </a:lvl6pPr>
            <a:lvl7pPr marL="2742915" indent="0">
              <a:buNone/>
              <a:defRPr sz="2000"/>
            </a:lvl7pPr>
            <a:lvl8pPr marL="3200067" indent="0">
              <a:buNone/>
              <a:defRPr sz="2000"/>
            </a:lvl8pPr>
            <a:lvl9pPr marL="3657219"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665944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85219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1"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12787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4"/>
            <a:ext cx="9144000" cy="2387600"/>
          </a:xfrm>
        </p:spPr>
        <p:txBody>
          <a:bodyPr anchor="b"/>
          <a:lstStyle>
            <a:lvl1pPr algn="ctr">
              <a:defRPr sz="6000"/>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9"/>
            <a:ext cx="9144000" cy="1655762"/>
          </a:xfrm>
        </p:spPr>
        <p:txBody>
          <a:bodyPr/>
          <a:lstStyle>
            <a:lvl1pPr marL="0" indent="0" algn="ctr">
              <a:buNone/>
              <a:defRPr sz="2400"/>
            </a:lvl1pPr>
            <a:lvl2pPr marL="457234" indent="0" algn="ctr">
              <a:buNone/>
              <a:defRPr sz="2000"/>
            </a:lvl2pPr>
            <a:lvl3pPr marL="914468" indent="0" algn="ctr">
              <a:buNone/>
              <a:defRPr sz="1800"/>
            </a:lvl3pPr>
            <a:lvl4pPr marL="1371703" indent="0" algn="ctr">
              <a:buNone/>
              <a:defRPr sz="1600"/>
            </a:lvl4pPr>
            <a:lvl5pPr marL="1828936" indent="0" algn="ctr">
              <a:buNone/>
              <a:defRPr sz="1600"/>
            </a:lvl5pPr>
            <a:lvl6pPr marL="2286170" indent="0" algn="ctr">
              <a:buNone/>
              <a:defRPr sz="1600"/>
            </a:lvl6pPr>
            <a:lvl7pPr marL="2743405" indent="0" algn="ctr">
              <a:buNone/>
              <a:defRPr sz="1600"/>
            </a:lvl7pPr>
            <a:lvl8pPr marL="3200639" indent="0" algn="ctr">
              <a:buNone/>
              <a:defRPr sz="1600"/>
            </a:lvl8pPr>
            <a:lvl9pPr marL="3657873"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47487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874496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6000"/>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3"/>
            <a:ext cx="10515600" cy="1500188"/>
          </a:xfrm>
        </p:spPr>
        <p:txBody>
          <a:bodyPr/>
          <a:lstStyle>
            <a:lvl1pPr marL="0" indent="0">
              <a:buNone/>
              <a:defRPr sz="2400">
                <a:solidFill>
                  <a:schemeClr val="tx1">
                    <a:tint val="75000"/>
                  </a:schemeClr>
                </a:solidFill>
              </a:defRPr>
            </a:lvl1pPr>
            <a:lvl2pPr marL="457234" indent="0">
              <a:buNone/>
              <a:defRPr sz="2000">
                <a:solidFill>
                  <a:schemeClr val="tx1">
                    <a:tint val="75000"/>
                  </a:schemeClr>
                </a:solidFill>
              </a:defRPr>
            </a:lvl2pPr>
            <a:lvl3pPr marL="914468" indent="0">
              <a:buNone/>
              <a:defRPr sz="1800">
                <a:solidFill>
                  <a:schemeClr val="tx1">
                    <a:tint val="75000"/>
                  </a:schemeClr>
                </a:solidFill>
              </a:defRPr>
            </a:lvl3pPr>
            <a:lvl4pPr marL="1371703" indent="0">
              <a:buNone/>
              <a:defRPr sz="1600">
                <a:solidFill>
                  <a:schemeClr val="tx1">
                    <a:tint val="75000"/>
                  </a:schemeClr>
                </a:solidFill>
              </a:defRPr>
            </a:lvl4pPr>
            <a:lvl5pPr marL="1828936" indent="0">
              <a:buNone/>
              <a:defRPr sz="1600">
                <a:solidFill>
                  <a:schemeClr val="tx1">
                    <a:tint val="75000"/>
                  </a:schemeClr>
                </a:solidFill>
              </a:defRPr>
            </a:lvl5pPr>
            <a:lvl6pPr marL="2286170" indent="0">
              <a:buNone/>
              <a:defRPr sz="1600">
                <a:solidFill>
                  <a:schemeClr val="tx1">
                    <a:tint val="75000"/>
                  </a:schemeClr>
                </a:solidFill>
              </a:defRPr>
            </a:lvl6pPr>
            <a:lvl7pPr marL="2743405" indent="0">
              <a:buNone/>
              <a:defRPr sz="1600">
                <a:solidFill>
                  <a:schemeClr val="tx1">
                    <a:tint val="75000"/>
                  </a:schemeClr>
                </a:solidFill>
              </a:defRPr>
            </a:lvl7pPr>
            <a:lvl8pPr marL="3200639" indent="0">
              <a:buNone/>
              <a:defRPr sz="1600">
                <a:solidFill>
                  <a:schemeClr val="tx1">
                    <a:tint val="75000"/>
                  </a:schemeClr>
                </a:solidFill>
              </a:defRPr>
            </a:lvl8pPr>
            <a:lvl9pPr marL="3657873"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23423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6"/>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6"/>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540832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90" y="1681163"/>
            <a:ext cx="5157787" cy="823912"/>
          </a:xfrm>
        </p:spPr>
        <p:txBody>
          <a:bodyPr anchor="b"/>
          <a:lstStyle>
            <a:lvl1pPr marL="0" indent="0">
              <a:buNone/>
              <a:defRPr sz="2400" b="1"/>
            </a:lvl1pPr>
            <a:lvl2pPr marL="457234" indent="0">
              <a:buNone/>
              <a:defRPr sz="2000" b="1"/>
            </a:lvl2pPr>
            <a:lvl3pPr marL="914468" indent="0">
              <a:buNone/>
              <a:defRPr sz="1800" b="1"/>
            </a:lvl3pPr>
            <a:lvl4pPr marL="1371703" indent="0">
              <a:buNone/>
              <a:defRPr sz="1600" b="1"/>
            </a:lvl4pPr>
            <a:lvl5pPr marL="1828936" indent="0">
              <a:buNone/>
              <a:defRPr sz="1600" b="1"/>
            </a:lvl5pPr>
            <a:lvl6pPr marL="2286170" indent="0">
              <a:buNone/>
              <a:defRPr sz="1600" b="1"/>
            </a:lvl6pPr>
            <a:lvl7pPr marL="2743405" indent="0">
              <a:buNone/>
              <a:defRPr sz="1600" b="1"/>
            </a:lvl7pPr>
            <a:lvl8pPr marL="3200639" indent="0">
              <a:buNone/>
              <a:defRPr sz="1600" b="1"/>
            </a:lvl8pPr>
            <a:lvl9pPr marL="3657873"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90" y="2505077"/>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34" indent="0">
              <a:buNone/>
              <a:defRPr sz="2000" b="1"/>
            </a:lvl2pPr>
            <a:lvl3pPr marL="914468" indent="0">
              <a:buNone/>
              <a:defRPr sz="1800" b="1"/>
            </a:lvl3pPr>
            <a:lvl4pPr marL="1371703" indent="0">
              <a:buNone/>
              <a:defRPr sz="1600" b="1"/>
            </a:lvl4pPr>
            <a:lvl5pPr marL="1828936" indent="0">
              <a:buNone/>
              <a:defRPr sz="1600" b="1"/>
            </a:lvl5pPr>
            <a:lvl6pPr marL="2286170" indent="0">
              <a:buNone/>
              <a:defRPr sz="1600" b="1"/>
            </a:lvl6pPr>
            <a:lvl7pPr marL="2743405" indent="0">
              <a:buNone/>
              <a:defRPr sz="1600" b="1"/>
            </a:lvl7pPr>
            <a:lvl8pPr marL="3200639" indent="0">
              <a:buNone/>
              <a:defRPr sz="1600" b="1"/>
            </a:lvl8pPr>
            <a:lvl9pPr marL="3657873"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0" y="2505077"/>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17. 5. 2025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705299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17. 5. 2025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646898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17. 5. 2025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428066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7" cy="1600200"/>
          </a:xfrm>
        </p:spPr>
        <p:txBody>
          <a:bodyPr anchor="b"/>
          <a:lstStyle>
            <a:lvl1pPr>
              <a:defRPr sz="3201"/>
            </a:lvl1pPr>
          </a:lstStyle>
          <a:p>
            <a:r>
              <a:rPr lang="sk-SK"/>
              <a:t>Kliknutím upravte štýl predlohy nadpisu</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1"/>
            </a:lvl1pPr>
            <a:lvl2pPr>
              <a:defRPr sz="2801"/>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600"/>
            </a:lvl1pPr>
            <a:lvl2pPr marL="457234" indent="0">
              <a:buNone/>
              <a:defRPr sz="1400"/>
            </a:lvl2pPr>
            <a:lvl3pPr marL="914468" indent="0">
              <a:buNone/>
              <a:defRPr sz="1200"/>
            </a:lvl3pPr>
            <a:lvl4pPr marL="1371703" indent="0">
              <a:buNone/>
              <a:defRPr sz="1000"/>
            </a:lvl4pPr>
            <a:lvl5pPr marL="1828936" indent="0">
              <a:buNone/>
              <a:defRPr sz="1000"/>
            </a:lvl5pPr>
            <a:lvl6pPr marL="2286170" indent="0">
              <a:buNone/>
              <a:defRPr sz="1000"/>
            </a:lvl6pPr>
            <a:lvl7pPr marL="2743405" indent="0">
              <a:buNone/>
              <a:defRPr sz="1000"/>
            </a:lvl7pPr>
            <a:lvl8pPr marL="3200639" indent="0">
              <a:buNone/>
              <a:defRPr sz="1000"/>
            </a:lvl8pPr>
            <a:lvl9pPr marL="3657873"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179749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7" cy="1600200"/>
          </a:xfrm>
        </p:spPr>
        <p:txBody>
          <a:bodyPr anchor="b"/>
          <a:lstStyle>
            <a:lvl1pPr>
              <a:defRPr sz="3201"/>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1"/>
            </a:lvl1pPr>
            <a:lvl2pPr marL="457234" indent="0">
              <a:buNone/>
              <a:defRPr sz="2801"/>
            </a:lvl2pPr>
            <a:lvl3pPr marL="914468" indent="0">
              <a:buNone/>
              <a:defRPr sz="2400"/>
            </a:lvl3pPr>
            <a:lvl4pPr marL="1371703" indent="0">
              <a:buNone/>
              <a:defRPr sz="2000"/>
            </a:lvl4pPr>
            <a:lvl5pPr marL="1828936" indent="0">
              <a:buNone/>
              <a:defRPr sz="2000"/>
            </a:lvl5pPr>
            <a:lvl6pPr marL="2286170" indent="0">
              <a:buNone/>
              <a:defRPr sz="2000"/>
            </a:lvl6pPr>
            <a:lvl7pPr marL="2743405" indent="0">
              <a:buNone/>
              <a:defRPr sz="2000"/>
            </a:lvl7pPr>
            <a:lvl8pPr marL="3200639" indent="0">
              <a:buNone/>
              <a:defRPr sz="2000"/>
            </a:lvl8pPr>
            <a:lvl9pPr marL="3657873" indent="0">
              <a:buNone/>
              <a:defRPr sz="2000"/>
            </a:lvl9pPr>
          </a:lstStyle>
          <a:p>
            <a:r>
              <a:rPr lang="sk-SK"/>
              <a:t>Kliknutím na ikonu pridáte obrázok</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600"/>
            </a:lvl1pPr>
            <a:lvl2pPr marL="457234" indent="0">
              <a:buNone/>
              <a:defRPr sz="1400"/>
            </a:lvl2pPr>
            <a:lvl3pPr marL="914468" indent="0">
              <a:buNone/>
              <a:defRPr sz="1200"/>
            </a:lvl3pPr>
            <a:lvl4pPr marL="1371703" indent="0">
              <a:buNone/>
              <a:defRPr sz="1000"/>
            </a:lvl4pPr>
            <a:lvl5pPr marL="1828936" indent="0">
              <a:buNone/>
              <a:defRPr sz="1000"/>
            </a:lvl5pPr>
            <a:lvl6pPr marL="2286170" indent="0">
              <a:buNone/>
              <a:defRPr sz="1000"/>
            </a:lvl6pPr>
            <a:lvl7pPr marL="2743405" indent="0">
              <a:buNone/>
              <a:defRPr sz="1000"/>
            </a:lvl7pPr>
            <a:lvl8pPr marL="3200639" indent="0">
              <a:buNone/>
              <a:defRPr sz="1000"/>
            </a:lvl8pPr>
            <a:lvl9pPr marL="3657873"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824996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152154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4"/>
            <a:ext cx="2628900" cy="5811839"/>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1" y="365124"/>
            <a:ext cx="7734300" cy="5811839"/>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208860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17. 5. 2025</a:t>
            </a:fld>
            <a:endParaRPr lang="es-ES" altLang="sk-SK"/>
          </a:p>
        </p:txBody>
      </p:sp>
    </p:spTree>
    <p:extLst>
      <p:ext uri="{BB962C8B-B14F-4D97-AF65-F5344CB8AC3E}">
        <p14:creationId xmlns:p14="http://schemas.microsoft.com/office/powerpoint/2010/main" val="28682233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17. 5. 2025</a:t>
            </a:fld>
            <a:endParaRPr lang="es-ES" altLang="sk-SK"/>
          </a:p>
        </p:txBody>
      </p:sp>
    </p:spTree>
    <p:extLst>
      <p:ext uri="{BB962C8B-B14F-4D97-AF65-F5344CB8AC3E}">
        <p14:creationId xmlns:p14="http://schemas.microsoft.com/office/powerpoint/2010/main" val="36514349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17. 5. 2025</a:t>
            </a:fld>
            <a:endParaRPr lang="es-ES" altLang="sk-SK"/>
          </a:p>
        </p:txBody>
      </p:sp>
    </p:spTree>
    <p:extLst>
      <p:ext uri="{BB962C8B-B14F-4D97-AF65-F5344CB8AC3E}">
        <p14:creationId xmlns:p14="http://schemas.microsoft.com/office/powerpoint/2010/main" val="347718766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17. 5. 2025</a:t>
            </a:fld>
            <a:endParaRPr lang="es-ES" altLang="sk-SK"/>
          </a:p>
        </p:txBody>
      </p:sp>
    </p:spTree>
    <p:extLst>
      <p:ext uri="{BB962C8B-B14F-4D97-AF65-F5344CB8AC3E}">
        <p14:creationId xmlns:p14="http://schemas.microsoft.com/office/powerpoint/2010/main" val="15638869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17. 5. 2025</a:t>
            </a:fld>
            <a:endParaRPr lang="es-ES" altLang="sk-SK"/>
          </a:p>
        </p:txBody>
      </p:sp>
    </p:spTree>
    <p:extLst>
      <p:ext uri="{BB962C8B-B14F-4D97-AF65-F5344CB8AC3E}">
        <p14:creationId xmlns:p14="http://schemas.microsoft.com/office/powerpoint/2010/main" val="3382189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17. 5. 2025</a:t>
            </a:fld>
            <a:endParaRPr lang="es-ES" altLang="sk-SK"/>
          </a:p>
        </p:txBody>
      </p:sp>
    </p:spTree>
    <p:extLst>
      <p:ext uri="{BB962C8B-B14F-4D97-AF65-F5344CB8AC3E}">
        <p14:creationId xmlns:p14="http://schemas.microsoft.com/office/powerpoint/2010/main" val="5769671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17. 5. 2025</a:t>
            </a:fld>
            <a:endParaRPr lang="es-ES" altLang="sk-SK"/>
          </a:p>
        </p:txBody>
      </p:sp>
    </p:spTree>
    <p:extLst>
      <p:ext uri="{BB962C8B-B14F-4D97-AF65-F5344CB8AC3E}">
        <p14:creationId xmlns:p14="http://schemas.microsoft.com/office/powerpoint/2010/main" val="39255833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17. 5. 2025</a:t>
            </a:fld>
            <a:endParaRPr lang="es-ES" altLang="sk-SK"/>
          </a:p>
        </p:txBody>
      </p:sp>
    </p:spTree>
    <p:extLst>
      <p:ext uri="{BB962C8B-B14F-4D97-AF65-F5344CB8AC3E}">
        <p14:creationId xmlns:p14="http://schemas.microsoft.com/office/powerpoint/2010/main" val="34762674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17. 5. 2025</a:t>
            </a:fld>
            <a:endParaRPr lang="es-ES" altLang="sk-SK"/>
          </a:p>
        </p:txBody>
      </p:sp>
    </p:spTree>
    <p:extLst>
      <p:ext uri="{BB962C8B-B14F-4D97-AF65-F5344CB8AC3E}">
        <p14:creationId xmlns:p14="http://schemas.microsoft.com/office/powerpoint/2010/main" val="45527454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17. 5. 2025</a:t>
            </a:fld>
            <a:endParaRPr lang="es-ES" altLang="sk-SK"/>
          </a:p>
        </p:txBody>
      </p:sp>
    </p:spTree>
    <p:extLst>
      <p:ext uri="{BB962C8B-B14F-4D97-AF65-F5344CB8AC3E}">
        <p14:creationId xmlns:p14="http://schemas.microsoft.com/office/powerpoint/2010/main" val="18412209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17. 5. 2025</a:t>
            </a:fld>
            <a:endParaRPr lang="es-ES" altLang="sk-SK"/>
          </a:p>
        </p:txBody>
      </p:sp>
    </p:spTree>
    <p:extLst>
      <p:ext uri="{BB962C8B-B14F-4D97-AF65-F5344CB8AC3E}">
        <p14:creationId xmlns:p14="http://schemas.microsoft.com/office/powerpoint/2010/main" val="2911563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6C5"/>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17.05.2025</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1" y="1825625"/>
            <a:ext cx="10515600" cy="435133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41716D49-2463-4AA2-952A-92B9460384EF}" type="datetimeFigureOut">
              <a:rPr lang="sk-SK" smtClean="0"/>
              <a:pPr/>
              <a:t>17. 5. 2025</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1" y="6356351"/>
            <a:ext cx="4114799"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804722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306" rtl="0" eaLnBrk="1" latinLnBrk="0" hangingPunct="1">
        <a:lnSpc>
          <a:spcPct val="90000"/>
        </a:lnSpc>
        <a:spcBef>
          <a:spcPct val="0"/>
        </a:spcBef>
        <a:buNone/>
        <a:defRPr sz="4399" kern="1200">
          <a:solidFill>
            <a:schemeClr val="tx1"/>
          </a:solidFill>
          <a:latin typeface="Arial" panose="020B0604020202020204" pitchFamily="34" charset="0"/>
          <a:ea typeface="+mj-ea"/>
          <a:cs typeface="+mj-cs"/>
        </a:defRPr>
      </a:lvl1pPr>
    </p:titleStyle>
    <p:bodyStyle>
      <a:lvl1pPr marL="228576" indent="-228576" algn="l" defTabSz="914306" rtl="0" eaLnBrk="1" latinLnBrk="0" hangingPunct="1">
        <a:lnSpc>
          <a:spcPct val="90000"/>
        </a:lnSpc>
        <a:spcBef>
          <a:spcPts val="999"/>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729" indent="-228576" algn="l" defTabSz="914306" rtl="0" eaLnBrk="1" latinLnBrk="0" hangingPunct="1">
        <a:lnSpc>
          <a:spcPct val="90000"/>
        </a:lnSpc>
        <a:spcBef>
          <a:spcPts val="501"/>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2881" indent="-228576" algn="l" defTabSz="914306" rtl="0" eaLnBrk="1" latinLnBrk="0" hangingPunct="1">
        <a:lnSpc>
          <a:spcPct val="90000"/>
        </a:lnSpc>
        <a:spcBef>
          <a:spcPts val="501"/>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03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4pPr>
      <a:lvl5pPr marL="205718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5pPr>
      <a:lvl6pPr marL="2514338"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6pPr>
      <a:lvl7pPr marL="2971491"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7pPr>
      <a:lvl8pPr marL="342864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8pPr>
      <a:lvl9pPr marL="388579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9pPr>
    </p:bodyStyle>
    <p:otherStyle>
      <a:defPPr>
        <a:defRPr lang="sk-SK"/>
      </a:defPPr>
      <a:lvl1pPr marL="0" algn="l" defTabSz="914306" rtl="0" eaLnBrk="1" latinLnBrk="0" hangingPunct="1">
        <a:defRPr sz="1799" kern="1200">
          <a:solidFill>
            <a:schemeClr val="tx1"/>
          </a:solidFill>
          <a:latin typeface="+mn-lt"/>
          <a:ea typeface="+mn-ea"/>
          <a:cs typeface="+mn-cs"/>
        </a:defRPr>
      </a:lvl1pPr>
      <a:lvl2pPr marL="457153" algn="l" defTabSz="914306" rtl="0" eaLnBrk="1" latinLnBrk="0" hangingPunct="1">
        <a:defRPr sz="1799" kern="1200">
          <a:solidFill>
            <a:schemeClr val="tx1"/>
          </a:solidFill>
          <a:latin typeface="+mn-lt"/>
          <a:ea typeface="+mn-ea"/>
          <a:cs typeface="+mn-cs"/>
        </a:defRPr>
      </a:lvl2pPr>
      <a:lvl3pPr marL="914306" algn="l" defTabSz="914306" rtl="0" eaLnBrk="1" latinLnBrk="0" hangingPunct="1">
        <a:defRPr sz="1799" kern="1200">
          <a:solidFill>
            <a:schemeClr val="tx1"/>
          </a:solidFill>
          <a:latin typeface="+mn-lt"/>
          <a:ea typeface="+mn-ea"/>
          <a:cs typeface="+mn-cs"/>
        </a:defRPr>
      </a:lvl3pPr>
      <a:lvl4pPr marL="1371457" algn="l" defTabSz="914306" rtl="0" eaLnBrk="1" latinLnBrk="0" hangingPunct="1">
        <a:defRPr sz="1799" kern="1200">
          <a:solidFill>
            <a:schemeClr val="tx1"/>
          </a:solidFill>
          <a:latin typeface="+mn-lt"/>
          <a:ea typeface="+mn-ea"/>
          <a:cs typeface="+mn-cs"/>
        </a:defRPr>
      </a:lvl4pPr>
      <a:lvl5pPr marL="1828609" algn="l" defTabSz="914306" rtl="0" eaLnBrk="1" latinLnBrk="0" hangingPunct="1">
        <a:defRPr sz="1799" kern="1200">
          <a:solidFill>
            <a:schemeClr val="tx1"/>
          </a:solidFill>
          <a:latin typeface="+mn-lt"/>
          <a:ea typeface="+mn-ea"/>
          <a:cs typeface="+mn-cs"/>
        </a:defRPr>
      </a:lvl5pPr>
      <a:lvl6pPr marL="2285762" algn="l" defTabSz="914306" rtl="0" eaLnBrk="1" latinLnBrk="0" hangingPunct="1">
        <a:defRPr sz="1799" kern="1200">
          <a:solidFill>
            <a:schemeClr val="tx1"/>
          </a:solidFill>
          <a:latin typeface="+mn-lt"/>
          <a:ea typeface="+mn-ea"/>
          <a:cs typeface="+mn-cs"/>
        </a:defRPr>
      </a:lvl6pPr>
      <a:lvl7pPr marL="2742915" algn="l" defTabSz="914306" rtl="0" eaLnBrk="1" latinLnBrk="0" hangingPunct="1">
        <a:defRPr sz="1799" kern="1200">
          <a:solidFill>
            <a:schemeClr val="tx1"/>
          </a:solidFill>
          <a:latin typeface="+mn-lt"/>
          <a:ea typeface="+mn-ea"/>
          <a:cs typeface="+mn-cs"/>
        </a:defRPr>
      </a:lvl7pPr>
      <a:lvl8pPr marL="3200067" algn="l" defTabSz="914306" rtl="0" eaLnBrk="1" latinLnBrk="0" hangingPunct="1">
        <a:defRPr sz="1799" kern="1200">
          <a:solidFill>
            <a:schemeClr val="tx1"/>
          </a:solidFill>
          <a:latin typeface="+mn-lt"/>
          <a:ea typeface="+mn-ea"/>
          <a:cs typeface="+mn-cs"/>
        </a:defRPr>
      </a:lvl8pPr>
      <a:lvl9pPr marL="3657219" algn="l" defTabSz="914306" rtl="0" eaLnBrk="1" latinLnBrk="0" hangingPunct="1">
        <a:defRPr sz="179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6"/>
            <a:ext cx="10515600" cy="435133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1" y="6356350"/>
            <a:ext cx="2743200" cy="365124"/>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5AF66897-4934-487E-864C-D2566DDFCD31}" type="datetime1">
              <a:rPr lang="sk-SK" smtClean="0"/>
              <a:pPr/>
              <a:t>17. 5. 2025</a:t>
            </a:fld>
            <a:endParaRPr lang="sk-SK"/>
          </a:p>
        </p:txBody>
      </p:sp>
      <p:sp>
        <p:nvSpPr>
          <p:cNvPr id="5" name="Footer Placeholder 4"/>
          <p:cNvSpPr>
            <a:spLocks noGrp="1"/>
          </p:cNvSpPr>
          <p:nvPr>
            <p:ph type="ftr" sz="quarter" idx="3"/>
          </p:nvPr>
        </p:nvSpPr>
        <p:spPr>
          <a:xfrm>
            <a:off x="4038600" y="6356350"/>
            <a:ext cx="4114800" cy="365124"/>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610600" y="6356350"/>
            <a:ext cx="2743200" cy="365124"/>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03795580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68" rtl="0" eaLnBrk="1" latinLnBrk="0" hangingPunct="1">
        <a:lnSpc>
          <a:spcPct val="90000"/>
        </a:lnSpc>
        <a:spcBef>
          <a:spcPct val="0"/>
        </a:spcBef>
        <a:buNone/>
        <a:defRPr sz="4400" kern="1200">
          <a:solidFill>
            <a:schemeClr val="tx1"/>
          </a:solidFill>
          <a:latin typeface="Arial" panose="020B0604020202020204" pitchFamily="34" charset="0"/>
          <a:ea typeface="+mj-ea"/>
          <a:cs typeface="+mj-cs"/>
        </a:defRPr>
      </a:lvl1pPr>
    </p:titleStyle>
    <p:bodyStyle>
      <a:lvl1pPr marL="228617" indent="-228617" algn="l" defTabSz="914468" rtl="0" eaLnBrk="1" latinLnBrk="0" hangingPunct="1">
        <a:lnSpc>
          <a:spcPct val="90000"/>
        </a:lnSpc>
        <a:spcBef>
          <a:spcPts val="1000"/>
        </a:spcBef>
        <a:buFont typeface="Arial" panose="020B0604020202020204" pitchFamily="34" charset="0"/>
        <a:buChar char="•"/>
        <a:defRPr sz="2801" kern="1200">
          <a:solidFill>
            <a:schemeClr val="tx1"/>
          </a:solidFill>
          <a:latin typeface="Arial" panose="020B0604020202020204" pitchFamily="34" charset="0"/>
          <a:ea typeface="+mn-ea"/>
          <a:cs typeface="+mn-cs"/>
        </a:defRPr>
      </a:lvl1pPr>
      <a:lvl2pPr marL="685851" indent="-228617" algn="l" defTabSz="914468"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3086" indent="-228617" algn="l" defTabSz="914468"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319" indent="-228617" algn="l" defTabSz="914468"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4pPr>
      <a:lvl5pPr marL="2057553" indent="-228617" algn="l" defTabSz="914468"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5pPr>
      <a:lvl6pPr marL="2514787" indent="-228617" algn="l" defTabSz="91446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22" indent="-228617" algn="l" defTabSz="91446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56" indent="-228617" algn="l" defTabSz="91446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490" indent="-228617" algn="l" defTabSz="91446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68" rtl="0" eaLnBrk="1" latinLnBrk="0" hangingPunct="1">
        <a:defRPr sz="1800" kern="1200">
          <a:solidFill>
            <a:schemeClr val="tx1"/>
          </a:solidFill>
          <a:latin typeface="+mn-lt"/>
          <a:ea typeface="+mn-ea"/>
          <a:cs typeface="+mn-cs"/>
        </a:defRPr>
      </a:lvl1pPr>
      <a:lvl2pPr marL="457234" algn="l" defTabSz="914468" rtl="0" eaLnBrk="1" latinLnBrk="0" hangingPunct="1">
        <a:defRPr sz="1800" kern="1200">
          <a:solidFill>
            <a:schemeClr val="tx1"/>
          </a:solidFill>
          <a:latin typeface="+mn-lt"/>
          <a:ea typeface="+mn-ea"/>
          <a:cs typeface="+mn-cs"/>
        </a:defRPr>
      </a:lvl2pPr>
      <a:lvl3pPr marL="914468" algn="l" defTabSz="914468" rtl="0" eaLnBrk="1" latinLnBrk="0" hangingPunct="1">
        <a:defRPr sz="1800" kern="1200">
          <a:solidFill>
            <a:schemeClr val="tx1"/>
          </a:solidFill>
          <a:latin typeface="+mn-lt"/>
          <a:ea typeface="+mn-ea"/>
          <a:cs typeface="+mn-cs"/>
        </a:defRPr>
      </a:lvl3pPr>
      <a:lvl4pPr marL="1371703" algn="l" defTabSz="914468" rtl="0" eaLnBrk="1" latinLnBrk="0" hangingPunct="1">
        <a:defRPr sz="1800" kern="1200">
          <a:solidFill>
            <a:schemeClr val="tx1"/>
          </a:solidFill>
          <a:latin typeface="+mn-lt"/>
          <a:ea typeface="+mn-ea"/>
          <a:cs typeface="+mn-cs"/>
        </a:defRPr>
      </a:lvl4pPr>
      <a:lvl5pPr marL="1828936" algn="l" defTabSz="914468" rtl="0" eaLnBrk="1" latinLnBrk="0" hangingPunct="1">
        <a:defRPr sz="1800" kern="1200">
          <a:solidFill>
            <a:schemeClr val="tx1"/>
          </a:solidFill>
          <a:latin typeface="+mn-lt"/>
          <a:ea typeface="+mn-ea"/>
          <a:cs typeface="+mn-cs"/>
        </a:defRPr>
      </a:lvl5pPr>
      <a:lvl6pPr marL="2286170" algn="l" defTabSz="914468" rtl="0" eaLnBrk="1" latinLnBrk="0" hangingPunct="1">
        <a:defRPr sz="1800" kern="1200">
          <a:solidFill>
            <a:schemeClr val="tx1"/>
          </a:solidFill>
          <a:latin typeface="+mn-lt"/>
          <a:ea typeface="+mn-ea"/>
          <a:cs typeface="+mn-cs"/>
        </a:defRPr>
      </a:lvl6pPr>
      <a:lvl7pPr marL="2743405" algn="l" defTabSz="914468" rtl="0" eaLnBrk="1" latinLnBrk="0" hangingPunct="1">
        <a:defRPr sz="1800" kern="1200">
          <a:solidFill>
            <a:schemeClr val="tx1"/>
          </a:solidFill>
          <a:latin typeface="+mn-lt"/>
          <a:ea typeface="+mn-ea"/>
          <a:cs typeface="+mn-cs"/>
        </a:defRPr>
      </a:lvl7pPr>
      <a:lvl8pPr marL="3200639" algn="l" defTabSz="914468" rtl="0" eaLnBrk="1" latinLnBrk="0" hangingPunct="1">
        <a:defRPr sz="1800" kern="1200">
          <a:solidFill>
            <a:schemeClr val="tx1"/>
          </a:solidFill>
          <a:latin typeface="+mn-lt"/>
          <a:ea typeface="+mn-ea"/>
          <a:cs typeface="+mn-cs"/>
        </a:defRPr>
      </a:lvl8pPr>
      <a:lvl9pPr marL="3657873" algn="l" defTabSz="914468"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17. 5. 2025</a:t>
            </a:fld>
            <a:endParaRPr lang="es-ES" altLang="sk-SK"/>
          </a:p>
        </p:txBody>
      </p:sp>
    </p:spTree>
    <p:extLst>
      <p:ext uri="{BB962C8B-B14F-4D97-AF65-F5344CB8AC3E}">
        <p14:creationId xmlns:p14="http://schemas.microsoft.com/office/powerpoint/2010/main" val="222970299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jpg"/><Relationship Id="rId12"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jp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5.jpg"/><Relationship Id="rId4" Type="http://schemas.openxmlformats.org/officeDocument/2006/relationships/image" Target="../media/image14.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48.jpg"/><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51.jpg"/><Relationship Id="rId4" Type="http://schemas.openxmlformats.org/officeDocument/2006/relationships/image" Target="../media/image47.png"/></Relationships>
</file>

<file path=ppt/slides/_rels/slide31.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5.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57.jpg"/><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9.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0.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1.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5.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6.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hyperlink" Target="mailto:pista2011@gmail.com" TargetMode="External"/><Relationship Id="rId7" Type="http://schemas.openxmlformats.org/officeDocument/2006/relationships/image" Target="../media/image74.png"/><Relationship Id="rId2" Type="http://schemas.openxmlformats.org/officeDocument/2006/relationships/image" Target="../media/image70.png"/><Relationship Id="rId1" Type="http://schemas.openxmlformats.org/officeDocument/2006/relationships/slideLayout" Target="../slideLayouts/slideLayout24.xml"/><Relationship Id="rId6" Type="http://schemas.openxmlformats.org/officeDocument/2006/relationships/image" Target="../media/image73.png"/><Relationship Id="rId11" Type="http://schemas.openxmlformats.org/officeDocument/2006/relationships/hyperlink" Target="https://www.youtube.com/@steverumpler" TargetMode="External"/><Relationship Id="rId5" Type="http://schemas.openxmlformats.org/officeDocument/2006/relationships/image" Target="../media/image72.png"/><Relationship Id="rId10" Type="http://schemas.openxmlformats.org/officeDocument/2006/relationships/image" Target="../media/image77.png"/><Relationship Id="rId4" Type="http://schemas.openxmlformats.org/officeDocument/2006/relationships/image" Target="../media/image71.jpg"/><Relationship Id="rId9" Type="http://schemas.openxmlformats.org/officeDocument/2006/relationships/image" Target="../media/image76.png"/></Relationships>
</file>

<file path=ppt/slides/_rels/slide49.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iesto">
            <a:extLst>
              <a:ext uri="{FF2B5EF4-FFF2-40B4-BE49-F238E27FC236}">
                <a16:creationId xmlns:a16="http://schemas.microsoft.com/office/drawing/2014/main" id="{5F786DC1-A4B1-21E1-C303-04914163F18E}"/>
              </a:ext>
            </a:extLst>
          </p:cNvPr>
          <p:cNvSpPr txBox="1"/>
          <p:nvPr/>
        </p:nvSpPr>
        <p:spPr>
          <a:xfrm>
            <a:off x="2890939" y="699096"/>
            <a:ext cx="6398012" cy="1200329"/>
          </a:xfrm>
          <a:prstGeom prst="rect">
            <a:avLst/>
          </a:prstGeom>
          <a:noFill/>
        </p:spPr>
        <p:txBody>
          <a:bodyPr wrap="square" rtlCol="0">
            <a:prstTxWarp prst="textDeflateBottom">
              <a:avLst/>
            </a:prstTxWarp>
            <a:spAutoFit/>
            <a:scene3d>
              <a:camera prst="orthographicFront"/>
              <a:lightRig rig="threePt" dir="t"/>
            </a:scene3d>
            <a:sp3d extrusionH="57150">
              <a:bevelT w="82550" h="38100" prst="coolSlant"/>
            </a:sp3d>
          </a:bodyPr>
          <a:lstStyle/>
          <a:p>
            <a:pPr algn="ctr" defTabSz="310969">
              <a:defRPr/>
            </a:pPr>
            <a:r>
              <a:rPr lang="sk-SK" sz="72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PapuA </a:t>
            </a:r>
          </a:p>
        </p:txBody>
      </p:sp>
      <p:sp>
        <p:nvSpPr>
          <p:cNvPr id="4" name="Krajina">
            <a:extLst>
              <a:ext uri="{FF2B5EF4-FFF2-40B4-BE49-F238E27FC236}">
                <a16:creationId xmlns:a16="http://schemas.microsoft.com/office/drawing/2014/main" id="{6047D167-146E-173E-9DC3-F44EC217513F}"/>
              </a:ext>
            </a:extLst>
          </p:cNvPr>
          <p:cNvSpPr txBox="1"/>
          <p:nvPr/>
        </p:nvSpPr>
        <p:spPr>
          <a:xfrm>
            <a:off x="642574" y="4911314"/>
            <a:ext cx="10894742" cy="1569660"/>
          </a:xfrm>
          <a:prstGeom prst="rect">
            <a:avLst/>
          </a:prstGeom>
          <a:noFill/>
        </p:spPr>
        <p:txBody>
          <a:bodyPr wrap="square" rtlCol="0">
            <a:spAutoFit/>
          </a:bodyPr>
          <a:lstStyle/>
          <a:p>
            <a:pPr algn="ctr" defTabSz="917805">
              <a:defRPr/>
            </a:pPr>
            <a:r>
              <a:rPr lang="sk-SK" sz="9600" spc="2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New GuineA</a:t>
            </a:r>
          </a:p>
        </p:txBody>
      </p:sp>
      <p:grpSp>
        <p:nvGrpSpPr>
          <p:cNvPr id="18" name="Znak">
            <a:extLst>
              <a:ext uri="{FF2B5EF4-FFF2-40B4-BE49-F238E27FC236}">
                <a16:creationId xmlns:a16="http://schemas.microsoft.com/office/drawing/2014/main" id="{7C2FC11A-3EFD-8735-41E7-18ACA78690ED}"/>
              </a:ext>
            </a:extLst>
          </p:cNvPr>
          <p:cNvGrpSpPr/>
          <p:nvPr/>
        </p:nvGrpSpPr>
        <p:grpSpPr>
          <a:xfrm>
            <a:off x="936000" y="3161087"/>
            <a:ext cx="2192447" cy="1465936"/>
            <a:chOff x="1086013" y="2920514"/>
            <a:chExt cx="2189526" cy="1463985"/>
          </a:xfrm>
        </p:grpSpPr>
        <p:sp>
          <p:nvSpPr>
            <p:cNvPr id="20" name="Ovál ZN">
              <a:extLst>
                <a:ext uri="{FF2B5EF4-FFF2-40B4-BE49-F238E27FC236}">
                  <a16:creationId xmlns:a16="http://schemas.microsoft.com/office/drawing/2014/main" id="{13FFD52C-B960-F20D-210F-2ED9735740D5}"/>
                </a:ext>
              </a:extLst>
            </p:cNvPr>
            <p:cNvSpPr/>
            <p:nvPr/>
          </p:nvSpPr>
          <p:spPr>
            <a:xfrm>
              <a:off x="1086013" y="2920514"/>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25" name="Znak">
              <a:extLst>
                <a:ext uri="{FF2B5EF4-FFF2-40B4-BE49-F238E27FC236}">
                  <a16:creationId xmlns:a16="http://schemas.microsoft.com/office/drawing/2014/main" id="{DFC70D7A-9913-6E2E-C53F-592949D822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236677" y="2999322"/>
              <a:ext cx="1888480" cy="1276001"/>
            </a:xfrm>
            <a:prstGeom prst="rect">
              <a:avLst/>
            </a:prstGeom>
          </p:spPr>
        </p:pic>
      </p:grpSp>
      <p:grpSp>
        <p:nvGrpSpPr>
          <p:cNvPr id="26" name="Vlajka">
            <a:extLst>
              <a:ext uri="{FF2B5EF4-FFF2-40B4-BE49-F238E27FC236}">
                <a16:creationId xmlns:a16="http://schemas.microsoft.com/office/drawing/2014/main" id="{2006482F-90F6-F15A-7A6E-46501A6BF3CF}"/>
              </a:ext>
            </a:extLst>
          </p:cNvPr>
          <p:cNvGrpSpPr/>
          <p:nvPr/>
        </p:nvGrpSpPr>
        <p:grpSpPr>
          <a:xfrm>
            <a:off x="9009305" y="3161087"/>
            <a:ext cx="2192447" cy="1465936"/>
            <a:chOff x="8916455" y="2806080"/>
            <a:chExt cx="2189526" cy="1463985"/>
          </a:xfrm>
        </p:grpSpPr>
        <p:sp>
          <p:nvSpPr>
            <p:cNvPr id="28" name="Ovál VL">
              <a:extLst>
                <a:ext uri="{FF2B5EF4-FFF2-40B4-BE49-F238E27FC236}">
                  <a16:creationId xmlns:a16="http://schemas.microsoft.com/office/drawing/2014/main" id="{7462EA31-1E3D-A6F6-B45F-BA4FD082289E}"/>
                </a:ext>
              </a:extLst>
            </p:cNvPr>
            <p:cNvSpPr/>
            <p:nvPr/>
          </p:nvSpPr>
          <p:spPr>
            <a:xfrm>
              <a:off x="8916455" y="2806080"/>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29" name="Vlajka">
              <a:extLst>
                <a:ext uri="{FF2B5EF4-FFF2-40B4-BE49-F238E27FC236}">
                  <a16:creationId xmlns:a16="http://schemas.microsoft.com/office/drawing/2014/main" id="{F95B49BD-253A-906E-5D36-03677DEB9D3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4492">
              <a:off x="9265951" y="2813374"/>
              <a:ext cx="1447936" cy="1426611"/>
            </a:xfrm>
            <a:prstGeom prst="rect">
              <a:avLst/>
            </a:prstGeom>
          </p:spPr>
        </p:pic>
      </p:grpSp>
      <p:sp>
        <p:nvSpPr>
          <p:cNvPr id="30" name="Hviezda">
            <a:extLst>
              <a:ext uri="{FF2B5EF4-FFF2-40B4-BE49-F238E27FC236}">
                <a16:creationId xmlns:a16="http://schemas.microsoft.com/office/drawing/2014/main" id="{CB48BF4A-2BF2-1696-818A-4FCF765C6D2E}"/>
              </a:ext>
            </a:extLst>
          </p:cNvPr>
          <p:cNvSpPr/>
          <p:nvPr/>
        </p:nvSpPr>
        <p:spPr>
          <a:xfrm>
            <a:off x="5798225" y="3160773"/>
            <a:ext cx="583440" cy="489193"/>
          </a:xfrm>
          <a:prstGeom prst="star4">
            <a:avLst>
              <a:gd name="adj" fmla="val 14351"/>
            </a:avLst>
          </a:prstGeom>
          <a:solidFill>
            <a:srgbClr val="D5A03B"/>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13" name="Žalúzia">
            <a:extLst>
              <a:ext uri="{FF2B5EF4-FFF2-40B4-BE49-F238E27FC236}">
                <a16:creationId xmlns:a16="http://schemas.microsoft.com/office/drawing/2014/main" id="{3F1F1DEF-EB4C-CBC0-144E-BE80794BA6C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54"/>
            <a:ext cx="12191999" cy="685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Uvítanie ANG">
            <a:extLst>
              <a:ext uri="{FF2B5EF4-FFF2-40B4-BE49-F238E27FC236}">
                <a16:creationId xmlns:a16="http://schemas.microsoft.com/office/drawing/2014/main" id="{1253509C-DE56-60AF-2626-37EC3008DE00}"/>
              </a:ext>
            </a:extLst>
          </p:cNvPr>
          <p:cNvSpPr/>
          <p:nvPr/>
        </p:nvSpPr>
        <p:spPr>
          <a:xfrm>
            <a:off x="3777291" y="258801"/>
            <a:ext cx="4365298"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WelcomE</a:t>
            </a:r>
          </a:p>
        </p:txBody>
      </p:sp>
      <p:pic>
        <p:nvPicPr>
          <p:cNvPr id="27" name="Turista Ax">
            <a:extLst>
              <a:ext uri="{FF2B5EF4-FFF2-40B4-BE49-F238E27FC236}">
                <a16:creationId xmlns:a16="http://schemas.microsoft.com/office/drawing/2014/main" id="{3411F33F-43AA-B632-248A-AAA6F0955E3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7" name="Uvítanie ŠPA">
            <a:extLst>
              <a:ext uri="{FF2B5EF4-FFF2-40B4-BE49-F238E27FC236}">
                <a16:creationId xmlns:a16="http://schemas.microsoft.com/office/drawing/2014/main" id="{57978D54-7892-A90D-2846-99A3B6431DF9}"/>
              </a:ext>
            </a:extLst>
          </p:cNvPr>
          <p:cNvSpPr/>
          <p:nvPr/>
        </p:nvSpPr>
        <p:spPr>
          <a:xfrm>
            <a:off x="3498949" y="240192"/>
            <a:ext cx="5194050"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BienvenidO</a:t>
            </a:r>
          </a:p>
        </p:txBody>
      </p:sp>
      <p:pic>
        <p:nvPicPr>
          <p:cNvPr id="33" name="Turista Šx">
            <a:extLst>
              <a:ext uri="{FF2B5EF4-FFF2-40B4-BE49-F238E27FC236}">
                <a16:creationId xmlns:a16="http://schemas.microsoft.com/office/drawing/2014/main" id="{99F68F1A-AD3C-DCBD-D0F4-3B8774E593B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9" name="Uvítanie SLO">
            <a:extLst>
              <a:ext uri="{FF2B5EF4-FFF2-40B4-BE49-F238E27FC236}">
                <a16:creationId xmlns:a16="http://schemas.microsoft.com/office/drawing/2014/main" id="{8085C25C-56EE-BD7C-6637-2F2C22F46B15}"/>
              </a:ext>
            </a:extLst>
          </p:cNvPr>
          <p:cNvSpPr/>
          <p:nvPr/>
        </p:nvSpPr>
        <p:spPr>
          <a:xfrm>
            <a:off x="4210682" y="237649"/>
            <a:ext cx="3770584"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VitajtE</a:t>
            </a:r>
          </a:p>
        </p:txBody>
      </p:sp>
      <p:pic>
        <p:nvPicPr>
          <p:cNvPr id="31" name="Turista Sx">
            <a:extLst>
              <a:ext uri="{FF2B5EF4-FFF2-40B4-BE49-F238E27FC236}">
                <a16:creationId xmlns:a16="http://schemas.microsoft.com/office/drawing/2014/main" id="{CF2E1867-9390-B946-8527-D7E13AFB6B2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 y="4571860"/>
            <a:ext cx="12192001" cy="2286000"/>
          </a:xfrm>
          <a:prstGeom prst="rect">
            <a:avLst/>
          </a:prstGeom>
        </p:spPr>
      </p:pic>
      <p:pic>
        <p:nvPicPr>
          <p:cNvPr id="14" name="Rám">
            <a:extLst>
              <a:ext uri="{FF2B5EF4-FFF2-40B4-BE49-F238E27FC236}">
                <a16:creationId xmlns:a16="http://schemas.microsoft.com/office/drawing/2014/main" id="{1DDE23D7-7990-3E08-F3B6-187130CC6B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 y="-35"/>
            <a:ext cx="12191999" cy="6857895"/>
          </a:xfrm>
          <a:prstGeom prst="rect">
            <a:avLst/>
          </a:prstGeom>
        </p:spPr>
      </p:pic>
      <p:pic>
        <p:nvPicPr>
          <p:cNvPr id="21" name="Divák">
            <a:extLst>
              <a:ext uri="{FF2B5EF4-FFF2-40B4-BE49-F238E27FC236}">
                <a16:creationId xmlns:a16="http://schemas.microsoft.com/office/drawing/2014/main" id="{F39D921F-1058-8287-00FF-C111BBA7DFA4}"/>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380009" y="878505"/>
            <a:ext cx="4352023" cy="4054677"/>
          </a:xfrm>
          <a:prstGeom prst="rect">
            <a:avLst/>
          </a:prstGeom>
        </p:spPr>
      </p:pic>
      <p:pic>
        <p:nvPicPr>
          <p:cNvPr id="22" name="Destinácie">
            <a:extLst>
              <a:ext uri="{FF2B5EF4-FFF2-40B4-BE49-F238E27FC236}">
                <a16:creationId xmlns:a16="http://schemas.microsoft.com/office/drawing/2014/main" id="{1F4F38FE-B1C7-14B5-55B2-F0414D43882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5291" y="1633275"/>
            <a:ext cx="3476165" cy="2359386"/>
          </a:xfrm>
          <a:prstGeom prst="rect">
            <a:avLst/>
          </a:prstGeom>
        </p:spPr>
      </p:pic>
      <p:sp>
        <p:nvSpPr>
          <p:cNvPr id="23" name="Číslo">
            <a:extLst>
              <a:ext uri="{FF2B5EF4-FFF2-40B4-BE49-F238E27FC236}">
                <a16:creationId xmlns:a16="http://schemas.microsoft.com/office/drawing/2014/main" id="{FBCFAF51-A153-869C-C90A-9659CDC8764C}"/>
              </a:ext>
            </a:extLst>
          </p:cNvPr>
          <p:cNvSpPr/>
          <p:nvPr/>
        </p:nvSpPr>
        <p:spPr>
          <a:xfrm>
            <a:off x="5209588" y="3731675"/>
            <a:ext cx="1772771" cy="943621"/>
          </a:xfrm>
          <a:prstGeom prst="ellipse">
            <a:avLst/>
          </a:prstGeom>
          <a:solidFill>
            <a:srgbClr val="C55A11"/>
          </a:solidFill>
          <a:ln w="31750" cap="flat" cmpd="sng" algn="ctr">
            <a:solidFill>
              <a:schemeClr val="bg1"/>
            </a:solidFill>
            <a:prstDash val="solid"/>
            <a:miter lim="800000"/>
          </a:ln>
          <a:effectLst>
            <a:outerShdw blurRad="63500" dist="101600" dir="2700000" algn="tl" rotWithShape="0">
              <a:prstClr val="black">
                <a:alpha val="55000"/>
              </a:prstClr>
            </a:outerShdw>
          </a:effectLst>
        </p:spPr>
        <p:txBody>
          <a:bodyPr rtlCol="0" anchor="ctr"/>
          <a:lstStyle/>
          <a:p>
            <a:pPr algn="ctr" defTabSz="348072">
              <a:defRPr/>
            </a:pPr>
            <a:r>
              <a:rPr lang="sk-SK" sz="5080" kern="0">
                <a:ln>
                  <a:solidFill>
                    <a:prstClr val="black"/>
                  </a:solidFill>
                </a:ln>
                <a:solidFill>
                  <a:srgbClr val="FFF6C5"/>
                </a:solidFill>
                <a:effectLst>
                  <a:outerShdw blurRad="50800" dist="38100" dir="2700000" algn="tl" rotWithShape="0">
                    <a:prstClr val="black">
                      <a:alpha val="40000"/>
                    </a:prstClr>
                  </a:outerShdw>
                </a:effectLst>
                <a:latin typeface="Balloon XBd BT" pitchFamily="66" charset="-18"/>
                <a:cs typeface="Arial" pitchFamily="34" charset="0"/>
              </a:rPr>
              <a:t>58</a:t>
            </a:r>
          </a:p>
        </p:txBody>
      </p:sp>
      <p:sp>
        <p:nvSpPr>
          <p:cNvPr id="24" name="Autor">
            <a:extLst>
              <a:ext uri="{FF2B5EF4-FFF2-40B4-BE49-F238E27FC236}">
                <a16:creationId xmlns:a16="http://schemas.microsoft.com/office/drawing/2014/main" id="{92BF2372-71E7-5B10-0A68-361A96BC3CEB}"/>
              </a:ext>
            </a:extLst>
          </p:cNvPr>
          <p:cNvSpPr txBox="1"/>
          <p:nvPr/>
        </p:nvSpPr>
        <p:spPr>
          <a:xfrm rot="21043979">
            <a:off x="8666690" y="3689282"/>
            <a:ext cx="2752364" cy="385490"/>
          </a:xfrm>
          <a:prstGeom prst="rect">
            <a:avLst/>
          </a:prstGeom>
          <a:solidFill>
            <a:srgbClr val="FEFDFC"/>
          </a:solidFill>
          <a:ln w="19050">
            <a:solidFill>
              <a:schemeClr val="accent2">
                <a:lumMod val="50000"/>
              </a:schemeClr>
            </a:solidFill>
          </a:ln>
        </p:spPr>
        <p:txBody>
          <a:bodyPr wrap="square" rtlCol="0" anchor="ctr">
            <a:spAutoFit/>
          </a:bodyPr>
          <a:lstStyle/>
          <a:p>
            <a:pPr algn="ctr" defTabSz="917805">
              <a:defRPr/>
            </a:pPr>
            <a:r>
              <a:rPr lang="sk-SK" sz="1905" b="1" i="1">
                <a:solidFill>
                  <a:srgbClr val="ED7D31">
                    <a:lumMod val="50000"/>
                  </a:srgbClr>
                </a:solidFill>
                <a:latin typeface="Tekton Pro" panose="020F0403020208020904" pitchFamily="34" charset="-18"/>
                <a:cs typeface="Arial" pitchFamily="34" charset="0"/>
              </a:rPr>
              <a:t>Steve Rumpler / Slovakia</a:t>
            </a:r>
          </a:p>
        </p:txBody>
      </p:sp>
    </p:spTree>
  </p:cSld>
  <p:clrMapOvr>
    <a:masterClrMapping/>
  </p:clrMapOvr>
  <mc:AlternateContent xmlns:mc="http://schemas.openxmlformats.org/markup-compatibility/2006" xmlns:p14="http://schemas.microsoft.com/office/powerpoint/2010/main">
    <mc:Choice Requires="p14">
      <p:transition spd="slow" p14:dur="2000" advClick="0" advTm="32000">
        <p:fade/>
        <p:sndAc>
          <p:stSnd loop="1">
            <p:snd r:embed="rId2" name="Moses Tau - Ei Temarama.wav"/>
          </p:stSnd>
        </p:sndAc>
      </p:transition>
    </mc:Choice>
    <mc:Fallback xmlns="">
      <p:transition spd="slow" advClick="0" advTm="32000">
        <p:fade/>
        <p:sndAc>
          <p:stSnd loop="1">
            <p:snd r:embed="rId12" name="Moses Tau - Ei Temaram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901"/>
                            </p:stCondLst>
                            <p:childTnLst>
                              <p:par>
                                <p:cTn id="8" presetID="16" presetClass="entr" presetSubtype="21" fill="hold" nodeType="after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1500"/>
                                        <p:tgtEl>
                                          <p:spTgt spid="27"/>
                                        </p:tgtEl>
                                      </p:cBhvr>
                                    </p:animEffect>
                                  </p:childTnLst>
                                </p:cTn>
                              </p:par>
                            </p:childTnLst>
                          </p:cTn>
                        </p:par>
                        <p:par>
                          <p:cTn id="11" fill="hold">
                            <p:stCondLst>
                              <p:cond delay="4651"/>
                            </p:stCondLst>
                            <p:childTnLst>
                              <p:par>
                                <p:cTn id="12" presetID="47" presetClass="entr" presetSubtype="0" fill="hold" nodeType="afterEffect">
                                  <p:stCondLst>
                                    <p:cond delay="50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500"/>
                                        <p:tgtEl>
                                          <p:spTgt spid="22"/>
                                        </p:tgtEl>
                                      </p:cBhvr>
                                    </p:animEffect>
                                    <p:anim calcmode="lin" valueType="num">
                                      <p:cBhvr>
                                        <p:cTn id="15" dur="1500" fill="hold"/>
                                        <p:tgtEl>
                                          <p:spTgt spid="22"/>
                                        </p:tgtEl>
                                        <p:attrNameLst>
                                          <p:attrName>ppt_x</p:attrName>
                                        </p:attrNameLst>
                                      </p:cBhvr>
                                      <p:tavLst>
                                        <p:tav tm="0">
                                          <p:val>
                                            <p:strVal val="#ppt_x"/>
                                          </p:val>
                                        </p:tav>
                                        <p:tav tm="100000">
                                          <p:val>
                                            <p:strVal val="#ppt_x"/>
                                          </p:val>
                                        </p:tav>
                                      </p:tavLst>
                                    </p:anim>
                                    <p:anim calcmode="lin" valueType="num">
                                      <p:cBhvr>
                                        <p:cTn id="16" dur="1500" fill="hold"/>
                                        <p:tgtEl>
                                          <p:spTgt spid="22"/>
                                        </p:tgtEl>
                                        <p:attrNameLst>
                                          <p:attrName>ppt_y</p:attrName>
                                        </p:attrNameLst>
                                      </p:cBhvr>
                                      <p:tavLst>
                                        <p:tav tm="0">
                                          <p:val>
                                            <p:strVal val="#ppt_y-.1"/>
                                          </p:val>
                                        </p:tav>
                                        <p:tav tm="100000">
                                          <p:val>
                                            <p:strVal val="#ppt_y"/>
                                          </p:val>
                                        </p:tav>
                                      </p:tavLst>
                                    </p:anim>
                                  </p:childTnLst>
                                </p:cTn>
                              </p:par>
                            </p:childTnLst>
                          </p:cTn>
                        </p:par>
                        <p:par>
                          <p:cTn id="17" fill="hold">
                            <p:stCondLst>
                              <p:cond delay="6651"/>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1500"/>
                                        <p:tgtEl>
                                          <p:spTgt spid="24"/>
                                        </p:tgtEl>
                                      </p:cBhvr>
                                    </p:animEffect>
                                  </p:childTnLst>
                                </p:cTn>
                              </p:par>
                            </p:childTnLst>
                          </p:cTn>
                        </p:par>
                        <p:par>
                          <p:cTn id="21" fill="hold">
                            <p:stCondLst>
                              <p:cond delay="8151"/>
                            </p:stCondLst>
                            <p:childTnLst>
                              <p:par>
                                <p:cTn id="22" presetID="21" presetClass="entr" presetSubtype="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heel(8)">
                                      <p:cBhvr>
                                        <p:cTn id="24" dur="2000"/>
                                        <p:tgtEl>
                                          <p:spTgt spid="23"/>
                                        </p:tgtEl>
                                      </p:cBhvr>
                                    </p:animEffect>
                                  </p:childTnLst>
                                </p:cTn>
                              </p:par>
                            </p:childTnLst>
                          </p:cTn>
                        </p:par>
                        <p:par>
                          <p:cTn id="25" fill="hold">
                            <p:stCondLst>
                              <p:cond delay="10151"/>
                            </p:stCondLst>
                            <p:childTnLst>
                              <p:par>
                                <p:cTn id="26" presetID="10" presetClass="exit" presetSubtype="0" fill="hold" grpId="1" nodeType="afterEffect">
                                  <p:stCondLst>
                                    <p:cond delay="0"/>
                                  </p:stCondLst>
                                  <p:iterate type="lt">
                                    <p:tmPct val="0"/>
                                  </p:iterate>
                                  <p:childTnLst>
                                    <p:animEffect transition="out" filter="fade">
                                      <p:cBhvr>
                                        <p:cTn id="27" dur="1500"/>
                                        <p:tgtEl>
                                          <p:spTgt spid="15"/>
                                        </p:tgtEl>
                                      </p:cBhvr>
                                    </p:animEffect>
                                    <p:set>
                                      <p:cBhvr>
                                        <p:cTn id="28" dur="1" fill="hold">
                                          <p:stCondLst>
                                            <p:cond delay="1499"/>
                                          </p:stCondLst>
                                        </p:cTn>
                                        <p:tgtEl>
                                          <p:spTgt spid="15"/>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1500"/>
                                        <p:tgtEl>
                                          <p:spTgt spid="27"/>
                                        </p:tgtEl>
                                      </p:cBhvr>
                                    </p:animEffect>
                                    <p:set>
                                      <p:cBhvr>
                                        <p:cTn id="31" dur="1" fill="hold">
                                          <p:stCondLst>
                                            <p:cond delay="1499"/>
                                          </p:stCondLst>
                                        </p:cTn>
                                        <p:tgtEl>
                                          <p:spTgt spid="27"/>
                                        </p:tgtEl>
                                        <p:attrNameLst>
                                          <p:attrName>style.visibility</p:attrName>
                                        </p:attrNameLst>
                                      </p:cBhvr>
                                      <p:to>
                                        <p:strVal val="hidden"/>
                                      </p:to>
                                    </p:set>
                                  </p:childTnLst>
                                </p:cTn>
                              </p:par>
                            </p:childTnLst>
                          </p:cTn>
                        </p:par>
                        <p:par>
                          <p:cTn id="32" fill="hold">
                            <p:stCondLst>
                              <p:cond delay="11651"/>
                            </p:stCondLst>
                            <p:childTnLst>
                              <p:par>
                                <p:cTn id="33" presetID="10" presetClass="entr" presetSubtype="0" fill="hold" grpId="1" nodeType="afterEffect">
                                  <p:stCondLst>
                                    <p:cond delay="0"/>
                                  </p:stCondLst>
                                  <p:iterate type="lt">
                                    <p:tmPct val="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childTnLst>
                          </p:cTn>
                        </p:par>
                        <p:par>
                          <p:cTn id="36" fill="hold">
                            <p:stCondLst>
                              <p:cond delay="12651"/>
                            </p:stCondLst>
                            <p:childTnLst>
                              <p:par>
                                <p:cTn id="37" presetID="16" presetClass="entr" presetSubtype="21" fill="hold" nodeType="afterEffect">
                                  <p:stCondLst>
                                    <p:cond delay="249"/>
                                  </p:stCondLst>
                                  <p:childTnLst>
                                    <p:set>
                                      <p:cBhvr>
                                        <p:cTn id="38" dur="1" fill="hold">
                                          <p:stCondLst>
                                            <p:cond delay="0"/>
                                          </p:stCondLst>
                                        </p:cTn>
                                        <p:tgtEl>
                                          <p:spTgt spid="33"/>
                                        </p:tgtEl>
                                        <p:attrNameLst>
                                          <p:attrName>style.visibility</p:attrName>
                                        </p:attrNameLst>
                                      </p:cBhvr>
                                      <p:to>
                                        <p:strVal val="visible"/>
                                      </p:to>
                                    </p:set>
                                    <p:animEffect transition="in" filter="barn(inVertical)">
                                      <p:cBhvr>
                                        <p:cTn id="39" dur="1500"/>
                                        <p:tgtEl>
                                          <p:spTgt spid="33"/>
                                        </p:tgtEl>
                                      </p:cBhvr>
                                    </p:animEffect>
                                  </p:childTnLst>
                                </p:cTn>
                              </p:par>
                              <p:par>
                                <p:cTn id="40" presetID="10" presetClass="exit" presetSubtype="0" fill="hold" grpId="0" nodeType="withEffect">
                                  <p:stCondLst>
                                    <p:cond delay="3049"/>
                                  </p:stCondLst>
                                  <p:iterate type="lt">
                                    <p:tmPct val="0"/>
                                  </p:iterate>
                                  <p:childTnLst>
                                    <p:animEffect transition="out" filter="fade">
                                      <p:cBhvr>
                                        <p:cTn id="41" dur="1000"/>
                                        <p:tgtEl>
                                          <p:spTgt spid="17"/>
                                        </p:tgtEl>
                                      </p:cBhvr>
                                    </p:animEffect>
                                    <p:set>
                                      <p:cBhvr>
                                        <p:cTn id="42" dur="1" fill="hold">
                                          <p:stCondLst>
                                            <p:cond delay="999"/>
                                          </p:stCondLst>
                                        </p:cTn>
                                        <p:tgtEl>
                                          <p:spTgt spid="17"/>
                                        </p:tgtEl>
                                        <p:attrNameLst>
                                          <p:attrName>style.visibility</p:attrName>
                                        </p:attrNameLst>
                                      </p:cBhvr>
                                      <p:to>
                                        <p:strVal val="hidden"/>
                                      </p:to>
                                    </p:set>
                                  </p:childTnLst>
                                </p:cTn>
                              </p:par>
                              <p:par>
                                <p:cTn id="43" presetID="10" presetClass="exit" presetSubtype="0" fill="hold" nodeType="withEffect">
                                  <p:stCondLst>
                                    <p:cond delay="3000"/>
                                  </p:stCondLst>
                                  <p:childTnLst>
                                    <p:animEffect transition="out" filter="fade">
                                      <p:cBhvr>
                                        <p:cTn id="44" dur="1000"/>
                                        <p:tgtEl>
                                          <p:spTgt spid="33"/>
                                        </p:tgtEl>
                                      </p:cBhvr>
                                    </p:animEffect>
                                    <p:set>
                                      <p:cBhvr>
                                        <p:cTn id="45" dur="1" fill="hold">
                                          <p:stCondLst>
                                            <p:cond delay="999"/>
                                          </p:stCondLst>
                                        </p:cTn>
                                        <p:tgtEl>
                                          <p:spTgt spid="33"/>
                                        </p:tgtEl>
                                        <p:attrNameLst>
                                          <p:attrName>style.visibility</p:attrName>
                                        </p:attrNameLst>
                                      </p:cBhvr>
                                      <p:to>
                                        <p:strVal val="hidden"/>
                                      </p:to>
                                    </p:set>
                                  </p:childTnLst>
                                </p:cTn>
                              </p:par>
                            </p:childTnLst>
                          </p:cTn>
                        </p:par>
                        <p:par>
                          <p:cTn id="46" fill="hold">
                            <p:stCondLst>
                              <p:cond delay="16700"/>
                            </p:stCondLst>
                            <p:childTnLst>
                              <p:par>
                                <p:cTn id="47" presetID="10" presetClass="entr" presetSubtype="0" fill="hold" grpId="0" nodeType="afterEffect">
                                  <p:stCondLst>
                                    <p:cond delay="0"/>
                                  </p:stCondLst>
                                  <p:iterate type="lt">
                                    <p:tmPct val="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childTnLst>
                                </p:cTn>
                              </p:par>
                            </p:childTnLst>
                          </p:cTn>
                        </p:par>
                        <p:par>
                          <p:cTn id="50" fill="hold">
                            <p:stCondLst>
                              <p:cond delay="17700"/>
                            </p:stCondLst>
                            <p:childTnLst>
                              <p:par>
                                <p:cTn id="51" presetID="16" presetClass="entr" presetSubtype="21" fill="hold" nodeType="afterEffect">
                                  <p:stCondLst>
                                    <p:cond delay="249"/>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1500"/>
                                        <p:tgtEl>
                                          <p:spTgt spid="31"/>
                                        </p:tgtEl>
                                      </p:cBhvr>
                                    </p:animEffect>
                                  </p:childTnLst>
                                </p:cTn>
                              </p:par>
                              <p:par>
                                <p:cTn id="54" presetID="10" presetClass="exit" presetSubtype="0" fill="hold" grpId="1" nodeType="withEffect">
                                  <p:stCondLst>
                                    <p:cond delay="3000"/>
                                  </p:stCondLst>
                                  <p:iterate type="lt">
                                    <p:tmPct val="0"/>
                                  </p:iterate>
                                  <p:childTnLst>
                                    <p:animEffect transition="out" filter="fade">
                                      <p:cBhvr>
                                        <p:cTn id="55" dur="1000"/>
                                        <p:tgtEl>
                                          <p:spTgt spid="19"/>
                                        </p:tgtEl>
                                      </p:cBhvr>
                                    </p:animEffect>
                                    <p:set>
                                      <p:cBhvr>
                                        <p:cTn id="56" dur="1" fill="hold">
                                          <p:stCondLst>
                                            <p:cond delay="999"/>
                                          </p:stCondLst>
                                        </p:cTn>
                                        <p:tgtEl>
                                          <p:spTgt spid="19"/>
                                        </p:tgtEl>
                                        <p:attrNameLst>
                                          <p:attrName>style.visibility</p:attrName>
                                        </p:attrNameLst>
                                      </p:cBhvr>
                                      <p:to>
                                        <p:strVal val="hidden"/>
                                      </p:to>
                                    </p:set>
                                  </p:childTnLst>
                                </p:cTn>
                              </p:par>
                              <p:par>
                                <p:cTn id="57" presetID="10" presetClass="exit" presetSubtype="0" fill="hold" nodeType="withEffect">
                                  <p:stCondLst>
                                    <p:cond delay="3000"/>
                                  </p:stCondLst>
                                  <p:childTnLst>
                                    <p:animEffect transition="out" filter="fade">
                                      <p:cBhvr>
                                        <p:cTn id="58" dur="1000"/>
                                        <p:tgtEl>
                                          <p:spTgt spid="31"/>
                                        </p:tgtEl>
                                      </p:cBhvr>
                                    </p:animEffect>
                                    <p:set>
                                      <p:cBhvr>
                                        <p:cTn id="59" dur="1" fill="hold">
                                          <p:stCondLst>
                                            <p:cond delay="999"/>
                                          </p:stCondLst>
                                        </p:cTn>
                                        <p:tgtEl>
                                          <p:spTgt spid="31"/>
                                        </p:tgtEl>
                                        <p:attrNameLst>
                                          <p:attrName>style.visibility</p:attrName>
                                        </p:attrNameLst>
                                      </p:cBhvr>
                                      <p:to>
                                        <p:strVal val="hidden"/>
                                      </p:to>
                                    </p:set>
                                  </p:childTnLst>
                                </p:cTn>
                              </p:par>
                              <p:par>
                                <p:cTn id="60" presetID="10" presetClass="exit" presetSubtype="0" fill="hold" grpId="1" nodeType="withEffect">
                                  <p:stCondLst>
                                    <p:cond delay="3000"/>
                                  </p:stCondLst>
                                  <p:childTnLst>
                                    <p:animEffect transition="out" filter="fade">
                                      <p:cBhvr>
                                        <p:cTn id="61" dur="1000"/>
                                        <p:tgtEl>
                                          <p:spTgt spid="23"/>
                                        </p:tgtEl>
                                      </p:cBhvr>
                                    </p:animEffect>
                                    <p:set>
                                      <p:cBhvr>
                                        <p:cTn id="62" dur="1" fill="hold">
                                          <p:stCondLst>
                                            <p:cond delay="999"/>
                                          </p:stCondLst>
                                        </p:cTn>
                                        <p:tgtEl>
                                          <p:spTgt spid="23"/>
                                        </p:tgtEl>
                                        <p:attrNameLst>
                                          <p:attrName>style.visibility</p:attrName>
                                        </p:attrNameLst>
                                      </p:cBhvr>
                                      <p:to>
                                        <p:strVal val="hidden"/>
                                      </p:to>
                                    </p:set>
                                  </p:childTnLst>
                                </p:cTn>
                              </p:par>
                            </p:childTnLst>
                          </p:cTn>
                        </p:par>
                        <p:par>
                          <p:cTn id="63" fill="hold">
                            <p:stCondLst>
                              <p:cond delay="21700"/>
                            </p:stCondLst>
                            <p:childTnLst>
                              <p:par>
                                <p:cTn id="64" presetID="42" presetClass="path" presetSubtype="0" accel="50000" decel="50000" fill="hold" nodeType="afterEffect">
                                  <p:stCondLst>
                                    <p:cond delay="500"/>
                                  </p:stCondLst>
                                  <p:childTnLst>
                                    <p:animMotion origin="layout" path="M -7.39975E-7 3.12102E-6 L 1.93248 -0.64234 " pathEditMode="relative" rAng="0" ptsTypes="AA">
                                      <p:cBhvr>
                                        <p:cTn id="65" dur="3500" fill="hold"/>
                                        <p:tgtEl>
                                          <p:spTgt spid="21"/>
                                        </p:tgtEl>
                                        <p:attrNameLst>
                                          <p:attrName>ppt_x</p:attrName>
                                          <p:attrName>ppt_y</p:attrName>
                                        </p:attrNameLst>
                                      </p:cBhvr>
                                      <p:rCtr x="96624" y="-32117"/>
                                    </p:animMotion>
                                  </p:childTnLst>
                                </p:cTn>
                              </p:par>
                              <p:par>
                                <p:cTn id="66" presetID="10" presetClass="exit" presetSubtype="0" fill="hold" nodeType="withEffect">
                                  <p:stCondLst>
                                    <p:cond delay="500"/>
                                  </p:stCondLst>
                                  <p:childTnLst>
                                    <p:animEffect transition="out" filter="fade">
                                      <p:cBhvr>
                                        <p:cTn id="67" dur="3500"/>
                                        <p:tgtEl>
                                          <p:spTgt spid="21"/>
                                        </p:tgtEl>
                                      </p:cBhvr>
                                    </p:animEffect>
                                    <p:set>
                                      <p:cBhvr>
                                        <p:cTn id="68" dur="1" fill="hold">
                                          <p:stCondLst>
                                            <p:cond delay="3499"/>
                                          </p:stCondLst>
                                        </p:cTn>
                                        <p:tgtEl>
                                          <p:spTgt spid="21"/>
                                        </p:tgtEl>
                                        <p:attrNameLst>
                                          <p:attrName>style.visibility</p:attrName>
                                        </p:attrNameLst>
                                      </p:cBhvr>
                                      <p:to>
                                        <p:strVal val="hidden"/>
                                      </p:to>
                                    </p:set>
                                  </p:childTnLst>
                                </p:cTn>
                              </p:par>
                              <p:par>
                                <p:cTn id="69" presetID="53" presetClass="exit" presetSubtype="32" fill="hold" nodeType="withEffect">
                                  <p:stCondLst>
                                    <p:cond delay="500"/>
                                  </p:stCondLst>
                                  <p:childTnLst>
                                    <p:anim calcmode="lin" valueType="num">
                                      <p:cBhvr>
                                        <p:cTn id="70" dur="3500"/>
                                        <p:tgtEl>
                                          <p:spTgt spid="21"/>
                                        </p:tgtEl>
                                        <p:attrNameLst>
                                          <p:attrName>ppt_w</p:attrName>
                                        </p:attrNameLst>
                                      </p:cBhvr>
                                      <p:tavLst>
                                        <p:tav tm="0">
                                          <p:val>
                                            <p:strVal val="ppt_w"/>
                                          </p:val>
                                        </p:tav>
                                        <p:tav tm="100000">
                                          <p:val>
                                            <p:fltVal val="0"/>
                                          </p:val>
                                        </p:tav>
                                      </p:tavLst>
                                    </p:anim>
                                    <p:anim calcmode="lin" valueType="num">
                                      <p:cBhvr>
                                        <p:cTn id="71" dur="3500"/>
                                        <p:tgtEl>
                                          <p:spTgt spid="21"/>
                                        </p:tgtEl>
                                        <p:attrNameLst>
                                          <p:attrName>ppt_h</p:attrName>
                                        </p:attrNameLst>
                                      </p:cBhvr>
                                      <p:tavLst>
                                        <p:tav tm="0">
                                          <p:val>
                                            <p:strVal val="ppt_h"/>
                                          </p:val>
                                        </p:tav>
                                        <p:tav tm="100000">
                                          <p:val>
                                            <p:fltVal val="0"/>
                                          </p:val>
                                        </p:tav>
                                      </p:tavLst>
                                    </p:anim>
                                    <p:animEffect transition="out" filter="fade">
                                      <p:cBhvr>
                                        <p:cTn id="72" dur="3500"/>
                                        <p:tgtEl>
                                          <p:spTgt spid="21"/>
                                        </p:tgtEl>
                                      </p:cBhvr>
                                    </p:animEffect>
                                    <p:set>
                                      <p:cBhvr>
                                        <p:cTn id="73" dur="1" fill="hold">
                                          <p:stCondLst>
                                            <p:cond delay="3499"/>
                                          </p:stCondLst>
                                        </p:cTn>
                                        <p:tgtEl>
                                          <p:spTgt spid="21"/>
                                        </p:tgtEl>
                                        <p:attrNameLst>
                                          <p:attrName>style.visibility</p:attrName>
                                        </p:attrNameLst>
                                      </p:cBhvr>
                                      <p:to>
                                        <p:strVal val="hidden"/>
                                      </p:to>
                                    </p:set>
                                  </p:childTnLst>
                                </p:cTn>
                              </p:par>
                              <p:par>
                                <p:cTn id="74" presetID="10" presetClass="exit" presetSubtype="0" fill="hold" nodeType="withEffect">
                                  <p:stCondLst>
                                    <p:cond delay="1000"/>
                                  </p:stCondLst>
                                  <p:childTnLst>
                                    <p:animEffect transition="out" filter="fade">
                                      <p:cBhvr>
                                        <p:cTn id="75" dur="1500"/>
                                        <p:tgtEl>
                                          <p:spTgt spid="22"/>
                                        </p:tgtEl>
                                      </p:cBhvr>
                                    </p:animEffect>
                                    <p:set>
                                      <p:cBhvr>
                                        <p:cTn id="76" dur="1" fill="hold">
                                          <p:stCondLst>
                                            <p:cond delay="1499"/>
                                          </p:stCondLst>
                                        </p:cTn>
                                        <p:tgtEl>
                                          <p:spTgt spid="22"/>
                                        </p:tgtEl>
                                        <p:attrNameLst>
                                          <p:attrName>style.visibility</p:attrName>
                                        </p:attrNameLst>
                                      </p:cBhvr>
                                      <p:to>
                                        <p:strVal val="hidden"/>
                                      </p:to>
                                    </p:set>
                                  </p:childTnLst>
                                </p:cTn>
                              </p:par>
                              <p:par>
                                <p:cTn id="77" presetID="10" presetClass="exit" presetSubtype="0" fill="hold" grpId="1" nodeType="withEffect">
                                  <p:stCondLst>
                                    <p:cond delay="1000"/>
                                  </p:stCondLst>
                                  <p:childTnLst>
                                    <p:animEffect transition="out" filter="fade">
                                      <p:cBhvr>
                                        <p:cTn id="78" dur="1500"/>
                                        <p:tgtEl>
                                          <p:spTgt spid="24"/>
                                        </p:tgtEl>
                                      </p:cBhvr>
                                    </p:animEffect>
                                    <p:set>
                                      <p:cBhvr>
                                        <p:cTn id="79" dur="1" fill="hold">
                                          <p:stCondLst>
                                            <p:cond delay="1499"/>
                                          </p:stCondLst>
                                        </p:cTn>
                                        <p:tgtEl>
                                          <p:spTgt spid="24"/>
                                        </p:tgtEl>
                                        <p:attrNameLst>
                                          <p:attrName>style.visibility</p:attrName>
                                        </p:attrNameLst>
                                      </p:cBhvr>
                                      <p:to>
                                        <p:strVal val="hidden"/>
                                      </p:to>
                                    </p:set>
                                  </p:childTnLst>
                                </p:cTn>
                              </p:par>
                              <p:par>
                                <p:cTn id="80" presetID="17" presetClass="exit" presetSubtype="1" fill="hold" nodeType="withEffect">
                                  <p:stCondLst>
                                    <p:cond delay="2500"/>
                                  </p:stCondLst>
                                  <p:childTnLst>
                                    <p:anim calcmode="lin" valueType="num">
                                      <p:cBhvr>
                                        <p:cTn id="81" dur="3000"/>
                                        <p:tgtEl>
                                          <p:spTgt spid="13"/>
                                        </p:tgtEl>
                                        <p:attrNameLst>
                                          <p:attrName>ppt_x</p:attrName>
                                        </p:attrNameLst>
                                      </p:cBhvr>
                                      <p:tavLst>
                                        <p:tav tm="0">
                                          <p:val>
                                            <p:strVal val="ppt_x"/>
                                          </p:val>
                                        </p:tav>
                                        <p:tav tm="100000">
                                          <p:val>
                                            <p:strVal val="ppt_x"/>
                                          </p:val>
                                        </p:tav>
                                      </p:tavLst>
                                    </p:anim>
                                    <p:anim calcmode="lin" valueType="num">
                                      <p:cBhvr>
                                        <p:cTn id="82" dur="3000"/>
                                        <p:tgtEl>
                                          <p:spTgt spid="13"/>
                                        </p:tgtEl>
                                        <p:attrNameLst>
                                          <p:attrName>ppt_y</p:attrName>
                                        </p:attrNameLst>
                                      </p:cBhvr>
                                      <p:tavLst>
                                        <p:tav tm="0">
                                          <p:val>
                                            <p:strVal val="ppt_y"/>
                                          </p:val>
                                        </p:tav>
                                        <p:tav tm="100000">
                                          <p:val>
                                            <p:strVal val="ppt_y-ppt_h/2"/>
                                          </p:val>
                                        </p:tav>
                                      </p:tavLst>
                                    </p:anim>
                                    <p:anim calcmode="lin" valueType="num">
                                      <p:cBhvr>
                                        <p:cTn id="83" dur="3000"/>
                                        <p:tgtEl>
                                          <p:spTgt spid="13"/>
                                        </p:tgtEl>
                                        <p:attrNameLst>
                                          <p:attrName>ppt_w</p:attrName>
                                        </p:attrNameLst>
                                      </p:cBhvr>
                                      <p:tavLst>
                                        <p:tav tm="0">
                                          <p:val>
                                            <p:strVal val="ppt_w"/>
                                          </p:val>
                                        </p:tav>
                                        <p:tav tm="100000">
                                          <p:val>
                                            <p:strVal val="ppt_w"/>
                                          </p:val>
                                        </p:tav>
                                      </p:tavLst>
                                    </p:anim>
                                    <p:anim calcmode="lin" valueType="num">
                                      <p:cBhvr>
                                        <p:cTn id="84" dur="3000"/>
                                        <p:tgtEl>
                                          <p:spTgt spid="13"/>
                                        </p:tgtEl>
                                        <p:attrNameLst>
                                          <p:attrName>ppt_h</p:attrName>
                                        </p:attrNameLst>
                                      </p:cBhvr>
                                      <p:tavLst>
                                        <p:tav tm="0">
                                          <p:val>
                                            <p:strVal val="ppt_h"/>
                                          </p:val>
                                        </p:tav>
                                        <p:tav tm="100000">
                                          <p:val>
                                            <p:fltVal val="0"/>
                                          </p:val>
                                        </p:tav>
                                      </p:tavLst>
                                    </p:anim>
                                    <p:set>
                                      <p:cBhvr>
                                        <p:cTn id="85" dur="1" fill="hold">
                                          <p:stCondLst>
                                            <p:cond delay="2999"/>
                                          </p:stCondLst>
                                        </p:cTn>
                                        <p:tgtEl>
                                          <p:spTgt spid="13"/>
                                        </p:tgtEl>
                                        <p:attrNameLst>
                                          <p:attrName>style.visibility</p:attrName>
                                        </p:attrNameLst>
                                      </p:cBhvr>
                                      <p:to>
                                        <p:strVal val="hidden"/>
                                      </p:to>
                                    </p:set>
                                  </p:childTnLst>
                                </p:cTn>
                              </p:par>
                            </p:childTnLst>
                          </p:cTn>
                        </p:par>
                        <p:par>
                          <p:cTn id="86" fill="hold">
                            <p:stCondLst>
                              <p:cond delay="27200"/>
                            </p:stCondLst>
                            <p:childTnLst>
                              <p:par>
                                <p:cTn id="87" presetID="53" presetClass="entr" presetSubtype="528"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p:cTn id="89" dur="1500" fill="hold"/>
                                        <p:tgtEl>
                                          <p:spTgt spid="18"/>
                                        </p:tgtEl>
                                        <p:attrNameLst>
                                          <p:attrName>ppt_w</p:attrName>
                                        </p:attrNameLst>
                                      </p:cBhvr>
                                      <p:tavLst>
                                        <p:tav tm="0">
                                          <p:val>
                                            <p:fltVal val="0"/>
                                          </p:val>
                                        </p:tav>
                                        <p:tav tm="100000">
                                          <p:val>
                                            <p:strVal val="#ppt_w"/>
                                          </p:val>
                                        </p:tav>
                                      </p:tavLst>
                                    </p:anim>
                                    <p:anim calcmode="lin" valueType="num">
                                      <p:cBhvr>
                                        <p:cTn id="90" dur="1500" fill="hold"/>
                                        <p:tgtEl>
                                          <p:spTgt spid="18"/>
                                        </p:tgtEl>
                                        <p:attrNameLst>
                                          <p:attrName>ppt_h</p:attrName>
                                        </p:attrNameLst>
                                      </p:cBhvr>
                                      <p:tavLst>
                                        <p:tav tm="0">
                                          <p:val>
                                            <p:fltVal val="0"/>
                                          </p:val>
                                        </p:tav>
                                        <p:tav tm="100000">
                                          <p:val>
                                            <p:strVal val="#ppt_h"/>
                                          </p:val>
                                        </p:tav>
                                      </p:tavLst>
                                    </p:anim>
                                    <p:animEffect transition="in" filter="fade">
                                      <p:cBhvr>
                                        <p:cTn id="91" dur="1500"/>
                                        <p:tgtEl>
                                          <p:spTgt spid="18"/>
                                        </p:tgtEl>
                                      </p:cBhvr>
                                    </p:animEffect>
                                    <p:anim calcmode="lin" valueType="num">
                                      <p:cBhvr>
                                        <p:cTn id="92" dur="1500" fill="hold"/>
                                        <p:tgtEl>
                                          <p:spTgt spid="18"/>
                                        </p:tgtEl>
                                        <p:attrNameLst>
                                          <p:attrName>ppt_x</p:attrName>
                                        </p:attrNameLst>
                                      </p:cBhvr>
                                      <p:tavLst>
                                        <p:tav tm="0">
                                          <p:val>
                                            <p:fltVal val="0.5"/>
                                          </p:val>
                                        </p:tav>
                                        <p:tav tm="100000">
                                          <p:val>
                                            <p:strVal val="#ppt_x"/>
                                          </p:val>
                                        </p:tav>
                                      </p:tavLst>
                                    </p:anim>
                                    <p:anim calcmode="lin" valueType="num">
                                      <p:cBhvr>
                                        <p:cTn id="93" dur="1500" fill="hold"/>
                                        <p:tgtEl>
                                          <p:spTgt spid="18"/>
                                        </p:tgtEl>
                                        <p:attrNameLst>
                                          <p:attrName>ppt_y</p:attrName>
                                        </p:attrNameLst>
                                      </p:cBhvr>
                                      <p:tavLst>
                                        <p:tav tm="0">
                                          <p:val>
                                            <p:fltVal val="0.5"/>
                                          </p:val>
                                        </p:tav>
                                        <p:tav tm="100000">
                                          <p:val>
                                            <p:strVal val="#ppt_y"/>
                                          </p:val>
                                        </p:tav>
                                      </p:tavLst>
                                    </p:anim>
                                  </p:childTnLst>
                                </p:cTn>
                              </p:par>
                              <p:par>
                                <p:cTn id="94" presetID="53" presetClass="entr" presetSubtype="528" fill="hold" nodeType="with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p:cTn id="96" dur="1500" fill="hold"/>
                                        <p:tgtEl>
                                          <p:spTgt spid="26"/>
                                        </p:tgtEl>
                                        <p:attrNameLst>
                                          <p:attrName>ppt_w</p:attrName>
                                        </p:attrNameLst>
                                      </p:cBhvr>
                                      <p:tavLst>
                                        <p:tav tm="0">
                                          <p:val>
                                            <p:fltVal val="0"/>
                                          </p:val>
                                        </p:tav>
                                        <p:tav tm="100000">
                                          <p:val>
                                            <p:strVal val="#ppt_w"/>
                                          </p:val>
                                        </p:tav>
                                      </p:tavLst>
                                    </p:anim>
                                    <p:anim calcmode="lin" valueType="num">
                                      <p:cBhvr>
                                        <p:cTn id="97" dur="1500" fill="hold"/>
                                        <p:tgtEl>
                                          <p:spTgt spid="26"/>
                                        </p:tgtEl>
                                        <p:attrNameLst>
                                          <p:attrName>ppt_h</p:attrName>
                                        </p:attrNameLst>
                                      </p:cBhvr>
                                      <p:tavLst>
                                        <p:tav tm="0">
                                          <p:val>
                                            <p:fltVal val="0"/>
                                          </p:val>
                                        </p:tav>
                                        <p:tav tm="100000">
                                          <p:val>
                                            <p:strVal val="#ppt_h"/>
                                          </p:val>
                                        </p:tav>
                                      </p:tavLst>
                                    </p:anim>
                                    <p:animEffect transition="in" filter="fade">
                                      <p:cBhvr>
                                        <p:cTn id="98" dur="1500"/>
                                        <p:tgtEl>
                                          <p:spTgt spid="26"/>
                                        </p:tgtEl>
                                      </p:cBhvr>
                                    </p:animEffect>
                                    <p:anim calcmode="lin" valueType="num">
                                      <p:cBhvr>
                                        <p:cTn id="99" dur="1500" fill="hold"/>
                                        <p:tgtEl>
                                          <p:spTgt spid="26"/>
                                        </p:tgtEl>
                                        <p:attrNameLst>
                                          <p:attrName>ppt_x</p:attrName>
                                        </p:attrNameLst>
                                      </p:cBhvr>
                                      <p:tavLst>
                                        <p:tav tm="0">
                                          <p:val>
                                            <p:fltVal val="0.5"/>
                                          </p:val>
                                        </p:tav>
                                        <p:tav tm="100000">
                                          <p:val>
                                            <p:strVal val="#ppt_x"/>
                                          </p:val>
                                        </p:tav>
                                      </p:tavLst>
                                    </p:anim>
                                    <p:anim calcmode="lin" valueType="num">
                                      <p:cBhvr>
                                        <p:cTn id="100" dur="1500" fill="hold"/>
                                        <p:tgtEl>
                                          <p:spTgt spid="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7" grpId="0"/>
      <p:bldP spid="17" grpId="1"/>
      <p:bldP spid="19" grpId="0"/>
      <p:bldP spid="19" grpId="1"/>
      <p:bldP spid="23" grpId="0" animBg="1"/>
      <p:bldP spid="23" grpId="1" animBg="1"/>
      <p:bldP spid="24" grpId="0" animBg="1"/>
      <p:bldP spid="2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Skupina 21">
            <a:extLst>
              <a:ext uri="{FF2B5EF4-FFF2-40B4-BE49-F238E27FC236}">
                <a16:creationId xmlns:a16="http://schemas.microsoft.com/office/drawing/2014/main" id="{D00639A2-0AFA-2013-DA1A-725F5170C7C7}"/>
              </a:ext>
            </a:extLst>
          </p:cNvPr>
          <p:cNvGrpSpPr>
            <a:grpSpLocks noChangeAspect="1"/>
          </p:cNvGrpSpPr>
          <p:nvPr/>
        </p:nvGrpSpPr>
        <p:grpSpPr>
          <a:xfrm>
            <a:off x="-5457325" y="-3116125"/>
            <a:ext cx="5016287" cy="2857379"/>
            <a:chOff x="-5155200" y="-2916000"/>
            <a:chExt cx="5119200" cy="2916000"/>
          </a:xfrm>
        </p:grpSpPr>
        <p:sp>
          <p:nvSpPr>
            <p:cNvPr id="3" name="Ovál 4">
              <a:extLst>
                <a:ext uri="{FF2B5EF4-FFF2-40B4-BE49-F238E27FC236}">
                  <a16:creationId xmlns:a16="http://schemas.microsoft.com/office/drawing/2014/main" id="{8A91335C-F52F-E309-BA75-D2C1D0885D36}"/>
                </a:ext>
              </a:extLst>
            </p:cNvPr>
            <p:cNvSpPr>
              <a:spLocks noChangeAspect="1"/>
            </p:cNvSpPr>
            <p:nvPr/>
          </p:nvSpPr>
          <p:spPr>
            <a:xfrm>
              <a:off x="-5120002" y="-291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8" name="Foto 4b">
              <a:extLst>
                <a:ext uri="{FF2B5EF4-FFF2-40B4-BE49-F238E27FC236}">
                  <a16:creationId xmlns:a16="http://schemas.microsoft.com/office/drawing/2014/main" id="{CF71646F-0370-1601-4220-D76632839B6D}"/>
                </a:ext>
              </a:extLst>
            </p:cNvPr>
            <p:cNvPicPr>
              <a:picLocks noChangeAspect="1"/>
            </p:cNvPicPr>
            <p:nvPr/>
          </p:nvPicPr>
          <p:blipFill>
            <a:blip r:embed="rId2">
              <a:extLst>
                <a:ext uri="{28A0092B-C50C-407E-A947-70E740481C1C}">
                  <a14:useLocalDpi xmlns:a14="http://schemas.microsoft.com/office/drawing/2010/main" val="0"/>
                </a:ext>
              </a:extLst>
            </a:blip>
            <a:srcRect t="368" b="368"/>
            <a:stretch/>
          </p:blipFill>
          <p:spPr>
            <a:xfrm>
              <a:off x="-5155200" y="-2898000"/>
              <a:ext cx="5119200" cy="2879549"/>
            </a:xfrm>
            <a:prstGeom prst="ellipse">
              <a:avLst/>
            </a:prstGeom>
            <a:ln>
              <a:noFill/>
            </a:ln>
            <a:effectLst>
              <a:softEdge rad="152400"/>
            </a:effectLst>
          </p:spPr>
        </p:pic>
      </p:grpSp>
      <p:grpSp>
        <p:nvGrpSpPr>
          <p:cNvPr id="21" name="Skupina 20">
            <a:extLst>
              <a:ext uri="{FF2B5EF4-FFF2-40B4-BE49-F238E27FC236}">
                <a16:creationId xmlns:a16="http://schemas.microsoft.com/office/drawing/2014/main" id="{FE38CDB0-5919-7E48-ECCA-B10CD2C2A45B}"/>
              </a:ext>
            </a:extLst>
          </p:cNvPr>
          <p:cNvGrpSpPr>
            <a:grpSpLocks noChangeAspect="1"/>
          </p:cNvGrpSpPr>
          <p:nvPr/>
        </p:nvGrpSpPr>
        <p:grpSpPr>
          <a:xfrm>
            <a:off x="10818782" y="-3052451"/>
            <a:ext cx="5016286" cy="2857379"/>
            <a:chOff x="12193200" y="-2898000"/>
            <a:chExt cx="5119200" cy="2916000"/>
          </a:xfrm>
        </p:grpSpPr>
        <p:sp>
          <p:nvSpPr>
            <p:cNvPr id="6" name="Ovál 3">
              <a:extLst>
                <a:ext uri="{FF2B5EF4-FFF2-40B4-BE49-F238E27FC236}">
                  <a16:creationId xmlns:a16="http://schemas.microsoft.com/office/drawing/2014/main" id="{54878165-4FAE-F1A2-CE42-0046AAB0BFF5}"/>
                </a:ext>
              </a:extLst>
            </p:cNvPr>
            <p:cNvSpPr>
              <a:spLocks noChangeAspect="1"/>
            </p:cNvSpPr>
            <p:nvPr/>
          </p:nvSpPr>
          <p:spPr>
            <a:xfrm>
              <a:off x="12225778" y="-289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7" name="Foto 3b">
              <a:extLst>
                <a:ext uri="{FF2B5EF4-FFF2-40B4-BE49-F238E27FC236}">
                  <a16:creationId xmlns:a16="http://schemas.microsoft.com/office/drawing/2014/main" id="{A01280CC-DEC8-95BD-DE5A-715933C9D3BD}"/>
                </a:ext>
              </a:extLst>
            </p:cNvPr>
            <p:cNvPicPr>
              <a:picLocks noChangeAspect="1"/>
            </p:cNvPicPr>
            <p:nvPr/>
          </p:nvPicPr>
          <p:blipFill>
            <a:blip r:embed="rId3">
              <a:extLst>
                <a:ext uri="{28A0092B-C50C-407E-A947-70E740481C1C}">
                  <a14:useLocalDpi xmlns:a14="http://schemas.microsoft.com/office/drawing/2010/main" val="0"/>
                </a:ext>
              </a:extLst>
            </a:blip>
            <a:srcRect t="368" b="368"/>
            <a:stretch/>
          </p:blipFill>
          <p:spPr>
            <a:xfrm>
              <a:off x="12193200" y="-2880000"/>
              <a:ext cx="5119200" cy="2879550"/>
            </a:xfrm>
            <a:prstGeom prst="ellipse">
              <a:avLst/>
            </a:prstGeom>
            <a:ln>
              <a:noFill/>
            </a:ln>
            <a:effectLst>
              <a:softEdge rad="152400"/>
            </a:effectLst>
          </p:spPr>
        </p:pic>
      </p:grpSp>
      <p:grpSp>
        <p:nvGrpSpPr>
          <p:cNvPr id="20" name="Skupina 19">
            <a:extLst>
              <a:ext uri="{FF2B5EF4-FFF2-40B4-BE49-F238E27FC236}">
                <a16:creationId xmlns:a16="http://schemas.microsoft.com/office/drawing/2014/main" id="{A0FFD510-29AE-6698-F822-5D626D30E7CC}"/>
              </a:ext>
            </a:extLst>
          </p:cNvPr>
          <p:cNvGrpSpPr>
            <a:grpSpLocks noChangeAspect="1"/>
          </p:cNvGrpSpPr>
          <p:nvPr/>
        </p:nvGrpSpPr>
        <p:grpSpPr>
          <a:xfrm>
            <a:off x="-5422835" y="6916487"/>
            <a:ext cx="5016287" cy="2857379"/>
            <a:chOff x="-5119200" y="6858000"/>
            <a:chExt cx="5119200" cy="2916000"/>
          </a:xfrm>
        </p:grpSpPr>
        <p:sp>
          <p:nvSpPr>
            <p:cNvPr id="9" name="Ovál 2">
              <a:extLst>
                <a:ext uri="{FF2B5EF4-FFF2-40B4-BE49-F238E27FC236}">
                  <a16:creationId xmlns:a16="http://schemas.microsoft.com/office/drawing/2014/main" id="{1114C6E5-2230-4E4A-390D-03AF12855D1D}"/>
                </a:ext>
              </a:extLst>
            </p:cNvPr>
            <p:cNvSpPr>
              <a:spLocks noChangeAspect="1"/>
            </p:cNvSpPr>
            <p:nvPr/>
          </p:nvSpPr>
          <p:spPr>
            <a:xfrm>
              <a:off x="-5086222" y="685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6" name="Foto 2b">
              <a:extLst>
                <a:ext uri="{FF2B5EF4-FFF2-40B4-BE49-F238E27FC236}">
                  <a16:creationId xmlns:a16="http://schemas.microsoft.com/office/drawing/2014/main" id="{7A4BE7C4-4C00-56F6-DD28-EDF59C51D5CC}"/>
                </a:ext>
              </a:extLst>
            </p:cNvPr>
            <p:cNvPicPr>
              <a:picLocks noChangeAspect="1"/>
            </p:cNvPicPr>
            <p:nvPr/>
          </p:nvPicPr>
          <p:blipFill>
            <a:blip r:embed="rId4">
              <a:extLst>
                <a:ext uri="{28A0092B-C50C-407E-A947-70E740481C1C}">
                  <a14:useLocalDpi xmlns:a14="http://schemas.microsoft.com/office/drawing/2010/main" val="0"/>
                </a:ext>
              </a:extLst>
            </a:blip>
            <a:srcRect t="368" b="368"/>
            <a:stretch/>
          </p:blipFill>
          <p:spPr>
            <a:xfrm>
              <a:off x="-5119200" y="6876000"/>
              <a:ext cx="5119200" cy="2879550"/>
            </a:xfrm>
            <a:prstGeom prst="ellipse">
              <a:avLst/>
            </a:prstGeom>
            <a:ln>
              <a:noFill/>
            </a:ln>
            <a:effectLst>
              <a:softEdge rad="152400"/>
            </a:effectLst>
          </p:spPr>
        </p:pic>
      </p:grpSp>
      <p:grpSp>
        <p:nvGrpSpPr>
          <p:cNvPr id="19" name="Skupina 18">
            <a:extLst>
              <a:ext uri="{FF2B5EF4-FFF2-40B4-BE49-F238E27FC236}">
                <a16:creationId xmlns:a16="http://schemas.microsoft.com/office/drawing/2014/main" id="{B7AE5E88-E521-6E0C-93E5-F491BC236690}"/>
              </a:ext>
            </a:extLst>
          </p:cNvPr>
          <p:cNvGrpSpPr>
            <a:grpSpLocks noChangeAspect="1"/>
          </p:cNvGrpSpPr>
          <p:nvPr/>
        </p:nvGrpSpPr>
        <p:grpSpPr>
          <a:xfrm>
            <a:off x="10752363" y="6898849"/>
            <a:ext cx="5016287" cy="2857379"/>
            <a:chOff x="12225600" y="6876000"/>
            <a:chExt cx="5119200" cy="2916000"/>
          </a:xfrm>
        </p:grpSpPr>
        <p:sp>
          <p:nvSpPr>
            <p:cNvPr id="12" name="Ovál 1">
              <a:extLst>
                <a:ext uri="{FF2B5EF4-FFF2-40B4-BE49-F238E27FC236}">
                  <a16:creationId xmlns:a16="http://schemas.microsoft.com/office/drawing/2014/main" id="{8D6F22FA-15A3-B459-6499-3097642B718F}"/>
                </a:ext>
              </a:extLst>
            </p:cNvPr>
            <p:cNvSpPr>
              <a:spLocks noChangeAspect="1"/>
            </p:cNvSpPr>
            <p:nvPr/>
          </p:nvSpPr>
          <p:spPr>
            <a:xfrm>
              <a:off x="12259556" y="687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5" name="Foto 1b">
              <a:extLst>
                <a:ext uri="{FF2B5EF4-FFF2-40B4-BE49-F238E27FC236}">
                  <a16:creationId xmlns:a16="http://schemas.microsoft.com/office/drawing/2014/main" id="{81A28F46-311F-BD2F-222F-328FB101A147}"/>
                </a:ext>
              </a:extLst>
            </p:cNvPr>
            <p:cNvPicPr>
              <a:picLocks noChangeAspect="1"/>
            </p:cNvPicPr>
            <p:nvPr/>
          </p:nvPicPr>
          <p:blipFill>
            <a:blip r:embed="rId5">
              <a:extLst>
                <a:ext uri="{28A0092B-C50C-407E-A947-70E740481C1C}">
                  <a14:useLocalDpi xmlns:a14="http://schemas.microsoft.com/office/drawing/2010/main" val="0"/>
                </a:ext>
              </a:extLst>
            </a:blip>
            <a:srcRect t="368" b="368"/>
            <a:stretch/>
          </p:blipFill>
          <p:spPr>
            <a:xfrm>
              <a:off x="12225600" y="6894000"/>
              <a:ext cx="5119200" cy="2879550"/>
            </a:xfrm>
            <a:prstGeom prst="ellipse">
              <a:avLst/>
            </a:prstGeom>
            <a:ln>
              <a:noFill/>
            </a:ln>
            <a:effectLst>
              <a:softEdge rad="152400"/>
            </a:effectLst>
          </p:spPr>
        </p:pic>
      </p:grpSp>
      <p:pic>
        <p:nvPicPr>
          <p:cNvPr id="2" name="Rám">
            <a:extLst>
              <a:ext uri="{FF2B5EF4-FFF2-40B4-BE49-F238E27FC236}">
                <a16:creationId xmlns:a16="http://schemas.microsoft.com/office/drawing/2014/main" id="{6B00C1BF-345B-0089-5FF7-F7C75D4B42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4.79537E-7 -7.30034E-7 L -0.84388 -0.92528 " pathEditMode="relative" rAng="0" ptsTypes="AA">
                                      <p:cBhvr>
                                        <p:cTn id="6" dur="4000" fill="hold"/>
                                        <p:tgtEl>
                                          <p:spTgt spid="19"/>
                                        </p:tgtEl>
                                        <p:attrNameLst>
                                          <p:attrName>ppt_x</p:attrName>
                                          <p:attrName>ppt_y</p:attrName>
                                        </p:attrNameLst>
                                      </p:cBhvr>
                                      <p:rCtr x="-42194" y="-46276"/>
                                    </p:animMotion>
                                  </p:childTnLst>
                                </p:cTn>
                              </p:par>
                              <p:par>
                                <p:cTn id="7" presetID="53" presetClass="entr" presetSubtype="16"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3500" fill="hold"/>
                                        <p:tgtEl>
                                          <p:spTgt spid="19"/>
                                        </p:tgtEl>
                                        <p:attrNameLst>
                                          <p:attrName>ppt_w</p:attrName>
                                        </p:attrNameLst>
                                      </p:cBhvr>
                                      <p:tavLst>
                                        <p:tav tm="0">
                                          <p:val>
                                            <p:fltVal val="0"/>
                                          </p:val>
                                        </p:tav>
                                        <p:tav tm="100000">
                                          <p:val>
                                            <p:strVal val="#ppt_w"/>
                                          </p:val>
                                        </p:tav>
                                      </p:tavLst>
                                    </p:anim>
                                    <p:anim calcmode="lin" valueType="num">
                                      <p:cBhvr>
                                        <p:cTn id="10" dur="3500" fill="hold"/>
                                        <p:tgtEl>
                                          <p:spTgt spid="19"/>
                                        </p:tgtEl>
                                        <p:attrNameLst>
                                          <p:attrName>ppt_h</p:attrName>
                                        </p:attrNameLst>
                                      </p:cBhvr>
                                      <p:tavLst>
                                        <p:tav tm="0">
                                          <p:val>
                                            <p:fltVal val="0"/>
                                          </p:val>
                                        </p:tav>
                                        <p:tav tm="100000">
                                          <p:val>
                                            <p:strVal val="#ppt_h"/>
                                          </p:val>
                                        </p:tav>
                                      </p:tavLst>
                                    </p:anim>
                                    <p:animEffect transition="in" filter="fade">
                                      <p:cBhvr>
                                        <p:cTn id="11" dur="3500"/>
                                        <p:tgtEl>
                                          <p:spTgt spid="19"/>
                                        </p:tgtEl>
                                      </p:cBhvr>
                                    </p:animEffect>
                                  </p:childTnLst>
                                </p:cTn>
                              </p:par>
                              <p:par>
                                <p:cTn id="12" presetID="42" presetClass="path" presetSubtype="0" accel="50000" decel="50000" fill="hold" nodeType="withEffect">
                                  <p:stCondLst>
                                    <p:cond delay="0"/>
                                  </p:stCondLst>
                                  <p:childTnLst>
                                    <p:animMotion origin="layout" path="M -4.06642E-6 -1.25919E-6 L 0.87488 -0.88608 " pathEditMode="relative" rAng="0" ptsTypes="AA">
                                      <p:cBhvr>
                                        <p:cTn id="13" dur="4000" fill="hold"/>
                                        <p:tgtEl>
                                          <p:spTgt spid="20"/>
                                        </p:tgtEl>
                                        <p:attrNameLst>
                                          <p:attrName>ppt_x</p:attrName>
                                          <p:attrName>ppt_y</p:attrName>
                                        </p:attrNameLst>
                                      </p:cBhvr>
                                      <p:rCtr x="43737" y="-44317"/>
                                    </p:animMotion>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500" fill="hold"/>
                                        <p:tgtEl>
                                          <p:spTgt spid="20"/>
                                        </p:tgtEl>
                                        <p:attrNameLst>
                                          <p:attrName>ppt_w</p:attrName>
                                        </p:attrNameLst>
                                      </p:cBhvr>
                                      <p:tavLst>
                                        <p:tav tm="0">
                                          <p:val>
                                            <p:fltVal val="0"/>
                                          </p:val>
                                        </p:tav>
                                        <p:tav tm="100000">
                                          <p:val>
                                            <p:strVal val="#ppt_w"/>
                                          </p:val>
                                        </p:tav>
                                      </p:tavLst>
                                    </p:anim>
                                    <p:anim calcmode="lin" valueType="num">
                                      <p:cBhvr>
                                        <p:cTn id="17" dur="3500" fill="hold"/>
                                        <p:tgtEl>
                                          <p:spTgt spid="20"/>
                                        </p:tgtEl>
                                        <p:attrNameLst>
                                          <p:attrName>ppt_h</p:attrName>
                                        </p:attrNameLst>
                                      </p:cBhvr>
                                      <p:tavLst>
                                        <p:tav tm="0">
                                          <p:val>
                                            <p:fltVal val="0"/>
                                          </p:val>
                                        </p:tav>
                                        <p:tav tm="100000">
                                          <p:val>
                                            <p:strVal val="#ppt_h"/>
                                          </p:val>
                                        </p:tav>
                                      </p:tavLst>
                                    </p:anim>
                                    <p:animEffect transition="in" filter="fade">
                                      <p:cBhvr>
                                        <p:cTn id="18" dur="3500"/>
                                        <p:tgtEl>
                                          <p:spTgt spid="20"/>
                                        </p:tgtEl>
                                      </p:cBhvr>
                                    </p:animEffect>
                                  </p:childTnLst>
                                </p:cTn>
                              </p:par>
                              <p:par>
                                <p:cTn id="19" presetID="42" presetClass="path" presetSubtype="0" accel="50000" decel="50000" fill="hold" nodeType="withEffect">
                                  <p:stCondLst>
                                    <p:cond delay="0"/>
                                  </p:stCondLst>
                                  <p:childTnLst>
                                    <p:animMotion origin="layout" path="M -3.642E-6 -1.29838E-6 L -0.7492 0.9145 " pathEditMode="relative" rAng="0" ptsTypes="AA">
                                      <p:cBhvr>
                                        <p:cTn id="20" dur="4000" fill="hold"/>
                                        <p:tgtEl>
                                          <p:spTgt spid="21"/>
                                        </p:tgtEl>
                                        <p:attrNameLst>
                                          <p:attrName>ppt_x</p:attrName>
                                          <p:attrName>ppt_y</p:attrName>
                                        </p:attrNameLst>
                                      </p:cBhvr>
                                      <p:rCtr x="-37467" y="45713"/>
                                    </p:animMotion>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3500" fill="hold"/>
                                        <p:tgtEl>
                                          <p:spTgt spid="21"/>
                                        </p:tgtEl>
                                        <p:attrNameLst>
                                          <p:attrName>ppt_w</p:attrName>
                                        </p:attrNameLst>
                                      </p:cBhvr>
                                      <p:tavLst>
                                        <p:tav tm="0">
                                          <p:val>
                                            <p:fltVal val="0"/>
                                          </p:val>
                                        </p:tav>
                                        <p:tav tm="100000">
                                          <p:val>
                                            <p:strVal val="#ppt_w"/>
                                          </p:val>
                                        </p:tav>
                                      </p:tavLst>
                                    </p:anim>
                                    <p:anim calcmode="lin" valueType="num">
                                      <p:cBhvr>
                                        <p:cTn id="24" dur="3500" fill="hold"/>
                                        <p:tgtEl>
                                          <p:spTgt spid="21"/>
                                        </p:tgtEl>
                                        <p:attrNameLst>
                                          <p:attrName>ppt_h</p:attrName>
                                        </p:attrNameLst>
                                      </p:cBhvr>
                                      <p:tavLst>
                                        <p:tav tm="0">
                                          <p:val>
                                            <p:fltVal val="0"/>
                                          </p:val>
                                        </p:tav>
                                        <p:tav tm="100000">
                                          <p:val>
                                            <p:strVal val="#ppt_h"/>
                                          </p:val>
                                        </p:tav>
                                      </p:tavLst>
                                    </p:anim>
                                    <p:animEffect transition="in" filter="fade">
                                      <p:cBhvr>
                                        <p:cTn id="25" dur="3500"/>
                                        <p:tgtEl>
                                          <p:spTgt spid="21"/>
                                        </p:tgtEl>
                                      </p:cBhvr>
                                    </p:animEffect>
                                  </p:childTnLst>
                                </p:cTn>
                              </p:par>
                              <p:par>
                                <p:cTn id="26" presetID="42" presetClass="path" presetSubtype="0" accel="50000" decel="50000" fill="hold" nodeType="withEffect">
                                  <p:stCondLst>
                                    <p:cond delay="0"/>
                                  </p:stCondLst>
                                  <p:childTnLst>
                                    <p:animMotion origin="layout" path="M -0.05925 0.00441 L 0.97933 0.95713 " pathEditMode="relative" rAng="0" ptsTypes="AA">
                                      <p:cBhvr>
                                        <p:cTn id="27" dur="4000" fill="hold"/>
                                        <p:tgtEl>
                                          <p:spTgt spid="22"/>
                                        </p:tgtEl>
                                        <p:attrNameLst>
                                          <p:attrName>ppt_x</p:attrName>
                                          <p:attrName>ppt_y</p:attrName>
                                        </p:attrNameLst>
                                      </p:cBhvr>
                                      <p:rCtr x="51922" y="47624"/>
                                    </p:animMotion>
                                  </p:childTnLst>
                                </p:cTn>
                              </p:par>
                              <p:par>
                                <p:cTn id="28" presetID="53" presetClass="entr" presetSubtype="16"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500" fill="hold"/>
                                        <p:tgtEl>
                                          <p:spTgt spid="22"/>
                                        </p:tgtEl>
                                        <p:attrNameLst>
                                          <p:attrName>ppt_w</p:attrName>
                                        </p:attrNameLst>
                                      </p:cBhvr>
                                      <p:tavLst>
                                        <p:tav tm="0">
                                          <p:val>
                                            <p:fltVal val="0"/>
                                          </p:val>
                                        </p:tav>
                                        <p:tav tm="100000">
                                          <p:val>
                                            <p:strVal val="#ppt_w"/>
                                          </p:val>
                                        </p:tav>
                                      </p:tavLst>
                                    </p:anim>
                                    <p:anim calcmode="lin" valueType="num">
                                      <p:cBhvr>
                                        <p:cTn id="31" dur="3500" fill="hold"/>
                                        <p:tgtEl>
                                          <p:spTgt spid="22"/>
                                        </p:tgtEl>
                                        <p:attrNameLst>
                                          <p:attrName>ppt_h</p:attrName>
                                        </p:attrNameLst>
                                      </p:cBhvr>
                                      <p:tavLst>
                                        <p:tav tm="0">
                                          <p:val>
                                            <p:fltVal val="0"/>
                                          </p:val>
                                        </p:tav>
                                        <p:tav tm="100000">
                                          <p:val>
                                            <p:strVal val="#ppt_h"/>
                                          </p:val>
                                        </p:tav>
                                      </p:tavLst>
                                    </p:anim>
                                    <p:animEffect transition="in" filter="fade">
                                      <p:cBhvr>
                                        <p:cTn id="32" dur="3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pa">
            <a:extLst>
              <a:ext uri="{FF2B5EF4-FFF2-40B4-BE49-F238E27FC236}">
                <a16:creationId xmlns:a16="http://schemas.microsoft.com/office/drawing/2014/main" id="{C03633AF-B5C5-D08B-B58E-2677B0D183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2" y="112"/>
            <a:ext cx="12191793" cy="6857883"/>
          </a:xfrm>
          <a:prstGeom prst="rect">
            <a:avLst/>
          </a:prstGeom>
        </p:spPr>
      </p:pic>
      <p:pic>
        <p:nvPicPr>
          <p:cNvPr id="4" name="Rám">
            <a:extLst>
              <a:ext uri="{FF2B5EF4-FFF2-40B4-BE49-F238E27FC236}">
                <a16:creationId xmlns:a16="http://schemas.microsoft.com/office/drawing/2014/main" id="{EE74D0E4-5C59-30FC-A875-09AF54E4EE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4332"/>
            <a:ext cx="12191813" cy="6857895"/>
          </a:xfrm>
          <a:prstGeom prst="rect">
            <a:avLst/>
          </a:prstGeom>
        </p:spPr>
      </p:pic>
      <p:sp>
        <p:nvSpPr>
          <p:cNvPr id="3" name="Krajina">
            <a:extLst>
              <a:ext uri="{FF2B5EF4-FFF2-40B4-BE49-F238E27FC236}">
                <a16:creationId xmlns:a16="http://schemas.microsoft.com/office/drawing/2014/main" id="{17DC4388-6943-BE80-7A51-81EC409868E3}"/>
              </a:ext>
            </a:extLst>
          </p:cNvPr>
          <p:cNvSpPr txBox="1"/>
          <p:nvPr/>
        </p:nvSpPr>
        <p:spPr>
          <a:xfrm>
            <a:off x="7069127" y="4869189"/>
            <a:ext cx="5014219" cy="1569660"/>
          </a:xfrm>
          <a:prstGeom prst="rect">
            <a:avLst/>
          </a:prstGeom>
          <a:noFill/>
        </p:spPr>
        <p:txBody>
          <a:bodyPr wrap="square" rtlCol="0">
            <a:spAutoFit/>
          </a:bodyPr>
          <a:lstStyle/>
          <a:p>
            <a:pPr algn="ctr" defTabSz="917805"/>
            <a:r>
              <a:rPr lang="sk-SK" sz="48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PAPUA</a:t>
            </a:r>
          </a:p>
          <a:p>
            <a:pPr algn="ctr" defTabSz="917805"/>
            <a:r>
              <a:rPr lang="sk-SK" sz="48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NEW GUINEA</a:t>
            </a:r>
          </a:p>
        </p:txBody>
      </p:sp>
      <p:sp>
        <p:nvSpPr>
          <p:cNvPr id="5" name="Krajina GLOB">
            <a:extLst>
              <a:ext uri="{FF2B5EF4-FFF2-40B4-BE49-F238E27FC236}">
                <a16:creationId xmlns:a16="http://schemas.microsoft.com/office/drawing/2014/main" id="{1016B938-E2C1-597D-9CDF-511C644B3E02}"/>
              </a:ext>
            </a:extLst>
          </p:cNvPr>
          <p:cNvSpPr txBox="1"/>
          <p:nvPr/>
        </p:nvSpPr>
        <p:spPr>
          <a:xfrm>
            <a:off x="10123972" y="1111648"/>
            <a:ext cx="1258132" cy="338354"/>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defTabSz="917805"/>
            <a:r>
              <a:rPr lang="sk-SK" sz="952" b="1" i="1">
                <a:solidFill>
                  <a:prstClr val="black"/>
                </a:solidFill>
                <a:latin typeface="Arial" panose="020B0604020202020204" pitchFamily="34" charset="0"/>
                <a:cs typeface="Arial" panose="020B0604020202020204" pitchFamily="34" charset="0"/>
              </a:rPr>
              <a:t>PAPUA</a:t>
            </a:r>
          </a:p>
          <a:p>
            <a:pPr algn="ctr" defTabSz="917805"/>
            <a:r>
              <a:rPr lang="sk-SK" sz="952" b="1" i="1">
                <a:solidFill>
                  <a:prstClr val="black"/>
                </a:solidFill>
                <a:latin typeface="Arial" panose="020B0604020202020204" pitchFamily="34" charset="0"/>
                <a:cs typeface="Arial" panose="020B0604020202020204" pitchFamily="34" charset="0"/>
              </a:rPr>
              <a:t>NEW GUINEA</a:t>
            </a:r>
          </a:p>
        </p:txBody>
      </p:sp>
      <p:pic>
        <p:nvPicPr>
          <p:cNvPr id="6" name="Šípka">
            <a:extLst>
              <a:ext uri="{FF2B5EF4-FFF2-40B4-BE49-F238E27FC236}">
                <a16:creationId xmlns:a16="http://schemas.microsoft.com/office/drawing/2014/main" id="{7B78366C-843D-8B3D-591A-A6AB3AE6CF7F}"/>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9247"/>
                    </a14:imgEffect>
                    <a14:imgEffect>
                      <a14:saturation sat="400000"/>
                    </a14:imgEffect>
                  </a14:imgLayer>
                </a14:imgProps>
              </a:ext>
              <a:ext uri="{28A0092B-C50C-407E-A947-70E740481C1C}">
                <a14:useLocalDpi xmlns:a14="http://schemas.microsoft.com/office/drawing/2010/main" val="0"/>
              </a:ext>
            </a:extLst>
          </a:blip>
          <a:stretch>
            <a:fillRect/>
          </a:stretch>
        </p:blipFill>
        <p:spPr>
          <a:xfrm rot="19265468">
            <a:off x="9773844" y="1879951"/>
            <a:ext cx="501550" cy="1785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0"/>
                                        <p:tgtEl>
                                          <p:spTgt spid="2"/>
                                        </p:tgtEl>
                                      </p:cBhvr>
                                    </p:animEffect>
                                  </p:childTnLst>
                                </p:cTn>
                              </p:par>
                            </p:childTnLst>
                          </p:cTn>
                        </p:par>
                        <p:par>
                          <p:cTn id="8" fill="hold">
                            <p:stCondLst>
                              <p:cond delay="3000"/>
                            </p:stCondLst>
                            <p:childTnLst>
                              <p:par>
                                <p:cTn id="9" presetID="22" presetClass="entr" presetSubtype="8"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250"/>
                                        <p:tgtEl>
                                          <p:spTgt spid="6"/>
                                        </p:tgtEl>
                                      </p:cBhvr>
                                    </p:animEffect>
                                  </p:childTnLst>
                                </p:cTn>
                              </p:par>
                              <p:par>
                                <p:cTn id="12" presetID="10" presetClass="entr" presetSubtype="0" fill="hold" grpId="0" nodeType="withEffect">
                                  <p:stCondLst>
                                    <p:cond delay="100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500"/>
                                        <p:tgtEl>
                                          <p:spTgt spid="5"/>
                                        </p:tgtEl>
                                      </p:cBhvr>
                                    </p:animEffect>
                                  </p:childTnLst>
                                </p:cTn>
                              </p:par>
                            </p:childTnLst>
                          </p:cTn>
                        </p:par>
                        <p:par>
                          <p:cTn id="15" fill="hold">
                            <p:stCondLst>
                              <p:cond delay="55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1082620-703C-5F55-EB42-E5111F15FA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1999" cy="6857895"/>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900000" y="4464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P</a:t>
            </a:r>
            <a:r>
              <a:rPr lang="en-US" sz="1587" b="1" i="1">
                <a:latin typeface="Tekton Pro" panose="020F0403020208020904" pitchFamily="34" charset="-18"/>
                <a:cs typeface="Arial" panose="020B0604020202020204" pitchFamily="34" charset="0"/>
              </a:rPr>
              <a:t>apua Nová Guinea je štát ležiaci na východe ostrova Nová Guinea a približne na 600 ostrovoch v Melanézii. Ako prví Európania sa do regiónu dostali začiatkom 16. storočia španielski a portugalskí moreplavci. Nezávislosť krajiny bola vyhlásená v roku 1975. Hlavným mestom je Port Moresby. Krajina má približne 7 miliónov obyvateľov. Ide prevažne o melanézskych Papuáncov, Polynézanov a Mikronézanov. Hovoria viac ako 740 jazykmi. Viac ako 80 % obyvateľstva sa živí poľnohospodárstvom. Papua Nová Guinea je rozvojová poľnohospodárska krajina s významnou ťažbou nerastných surovín (meď, nikel, zlato a striebro). Územie krajiny je prevažne hornaté. Na hlavnom ostrove aj na niektorých priľahlých ostrovoch sa týčia vyhasnuté aj činné sopky. Krajina sa vyznačuje teplým rovníkovým podnebím.</a:t>
            </a:r>
            <a:endParaRPr lang="sk-SK" sz="1587" b="1" i="1">
              <a:latin typeface="Tekton Pro" panose="020F0403020208020904" pitchFamily="34" charset="-18"/>
              <a:cs typeface="Arial" panose="020B0604020202020204" pitchFamily="34" charset="0"/>
            </a:endParaRPr>
          </a:p>
        </p:txBody>
      </p:sp>
      <p:pic>
        <p:nvPicPr>
          <p:cNvPr id="4"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4000" y="4320000"/>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080000" y="2484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P</a:t>
            </a:r>
            <a:r>
              <a:rPr lang="es-ES" sz="1587" b="1" i="1">
                <a:latin typeface="Tekton Pro" panose="020F0403020208020904" pitchFamily="34" charset="-18"/>
                <a:cs typeface="Arial" panose="020B0604020202020204" pitchFamily="34" charset="0"/>
              </a:rPr>
              <a:t>apúa Nueva Guinea es un país situado en la parte oriental de la isla de Nueva Guinea y en aproximadamente 600 islas en Melanesia. Los primeros europeos en llegar a la región fueron navegantes españoles y portugueses a principios del siglo XVI. La independencia del país se declaró en 1975. La capital es Puerto Moresby. El país tiene una población de aproximadamente 7 millones. Son principalmente papúes melanesios, polinesios y micronesios. Hablan más de 740 idiomas. Más del 80 % de la población vive de la agricultura. Papúa Nueva Guinea es un país agrícola en desarrollo con una importante extracción de minerales (cobre, níquel, oro y plata). El territorio del país es principalmente montañoso. Volcanes extintos y activos se elevan en la isla principal y algunas islas adyacentes. El país se caracteriza por un clima ecuatorial cálido.</a:t>
            </a:r>
          </a:p>
        </p:txBody>
      </p:sp>
      <p:pic>
        <p:nvPicPr>
          <p:cNvPr id="6"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4000" y="2340000"/>
            <a:ext cx="533377" cy="355583"/>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7" name="Text A">
            <a:extLst>
              <a:ext uri="{FF2B5EF4-FFF2-40B4-BE49-F238E27FC236}">
                <a16:creationId xmlns:a16="http://schemas.microsoft.com/office/drawing/2014/main" id="{5D95823E-A869-48C3-B065-E285FE33A232}"/>
              </a:ext>
            </a:extLst>
          </p:cNvPr>
          <p:cNvSpPr txBox="1"/>
          <p:nvPr/>
        </p:nvSpPr>
        <p:spPr>
          <a:xfrm>
            <a:off x="1260000" y="504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P</a:t>
            </a:r>
            <a:r>
              <a:rPr lang="en-US" sz="1587" b="1" i="1">
                <a:latin typeface="Tekton Pro" panose="020F0403020208020904" pitchFamily="34" charset="-18"/>
                <a:cs typeface="Arial" panose="020B0604020202020204" pitchFamily="34" charset="0"/>
              </a:rPr>
              <a:t>apua New Guinea is a country located in the eastern part of the island of New Guinea and on about 600 islands in Melanesia. The first Europeans to reach the region were Spanish and Portuguese navigators in the early 16th century. The country's independence was declared in 1975. The capital is Port Moresby. The country has a population of approximately 7 million. They are mainly Melanesian Papuans, Polynesians and Micronesians. They speak more than 740 languages. More than 80 % of the population makes a living from agriculture. Papua New Guinea is a developing agricultural country with significant mineral extraction (copper, nickel, gold and silver). The country's territory is mainly mountainous. Extinct and active volcanoes rise on the main island and some adjacent islands. The country is characterized by a warm equatorial climate.</a:t>
            </a:r>
          </a:p>
        </p:txBody>
      </p:sp>
      <p:pic>
        <p:nvPicPr>
          <p:cNvPr id="8"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4000" y="360000"/>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1" name="Myš">
            <a:extLst>
              <a:ext uri="{FF2B5EF4-FFF2-40B4-BE49-F238E27FC236}">
                <a16:creationId xmlns:a16="http://schemas.microsoft.com/office/drawing/2014/main" id="{62D4D669-6788-4630-B97A-FD8380021932}"/>
              </a:ext>
            </a:extLst>
          </p:cNvPr>
          <p:cNvPicPr>
            <a:picLocks/>
          </p:cNvPicPr>
          <p:nvPr/>
        </p:nvPicPr>
        <p:blipFill>
          <a:blip r:embed="rId6" cstate="print">
            <a:extLst>
              <a:ext uri="{28A0092B-C50C-407E-A947-70E740481C1C}">
                <a14:useLocalDpi xmlns:a14="http://schemas.microsoft.com/office/drawing/2010/main" val="0"/>
              </a:ext>
            </a:extLst>
          </a:blip>
          <a:srcRect/>
          <a:stretch/>
        </p:blipFill>
        <p:spPr>
          <a:xfrm rot="20708439">
            <a:off x="11407932" y="6201523"/>
            <a:ext cx="489789" cy="489789"/>
          </a:xfrm>
          <a:prstGeom prst="rect">
            <a:avLst/>
          </a:prstGeom>
          <a:noFill/>
          <a:ln>
            <a:no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0988E-9683-2D49-BC95-9C3D0E4964C5}"/>
            </a:ext>
          </a:extLst>
        </p:cNvPr>
        <p:cNvGrpSpPr/>
        <p:nvPr/>
      </p:nvGrpSpPr>
      <p:grpSpPr>
        <a:xfrm>
          <a:off x="0" y="0"/>
          <a:ext cx="0" cy="0"/>
          <a:chOff x="0" y="0"/>
          <a:chExt cx="0" cy="0"/>
        </a:xfrm>
      </p:grpSpPr>
      <p:pic>
        <p:nvPicPr>
          <p:cNvPr id="2" name="Rám">
            <a:extLst>
              <a:ext uri="{FF2B5EF4-FFF2-40B4-BE49-F238E27FC236}">
                <a16:creationId xmlns:a16="http://schemas.microsoft.com/office/drawing/2014/main" id="{AE8132EC-4B53-5E7F-80F4-8EFA3932F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5"/>
            <a:ext cx="12192001" cy="6857895"/>
          </a:xfrm>
          <a:prstGeom prst="rect">
            <a:avLst/>
          </a:prstGeom>
        </p:spPr>
      </p:pic>
    </p:spTree>
    <p:extLst>
      <p:ext uri="{BB962C8B-B14F-4D97-AF65-F5344CB8AC3E}">
        <p14:creationId xmlns:p14="http://schemas.microsoft.com/office/powerpoint/2010/main" val="1148577843"/>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A838910-8007-AEB9-2F19-E70E9612F62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900B703-9478-C505-31BC-9B98502987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EAAC7585-33BE-6ED5-1A9E-CC6763C212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3C66C541-7184-45C1-5B99-1A548288928C}"/>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6985349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696CADC-9B5C-209F-73BF-42DDCE42FE5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C04ED7D-6880-5F0B-E49A-FF78C09F90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6A63BA24-B6D1-2A81-A5D9-D984731456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0B922FAA-D3F3-6C92-CBA7-5B74EC913889}"/>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9796798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98602CB-7AAF-6D69-6B9A-B370848D2A9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89A0E8C-79B5-E06F-22F1-1E98EF2A4B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F1CAD156-3379-93BD-9A2C-05DEE186AF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F143F6A2-382A-EC7A-31C6-86E71401C7F7}"/>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88365347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8C377E3-F246-CCF6-1C82-4C49C23E687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6877612-109A-9FBC-55FA-3E65C204F5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F943A44D-7BFB-5D00-AC86-5DAF1F25C1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617286FE-E951-74B3-FB73-7826D7449211}"/>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3667828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9C9D98C-F272-BDF0-FB7A-440D649E778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CA15F94-3D2D-0B14-A95F-45021D0ECE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3930210C-3378-2849-BA19-46FE7F5DCF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8DEFE50C-F418-64EC-FBFE-C2996CFD65A5}"/>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804327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F5B7A0D-27E9-49C9-3045-E5A103D4CB6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9320E88-22BA-4BC2-0A02-80E599D287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66133277-F798-F7FB-F82B-372C379434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08921091-4CFA-1A52-4084-9D3CAF93A85A}"/>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7699801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A3C5985-55A1-F0F7-C825-DA1E0CBEACA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C8684F1-3D0D-A7AA-0ED4-94165B38AB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7E864F01-E683-BFFC-1B49-B172E6E6AE7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4C5C9607-5DBD-C18E-0FFF-C0441E1A8E89}"/>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74340580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6C8EDA4-992C-88DE-9B01-6AABE8B5501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89ACCB8-771F-6B08-A0A9-A227480D7D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7E1B077D-F9F9-9154-7F7B-99FF25D2B0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5FFCF89D-990E-AE79-D3E1-E89D86E19A9E}"/>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79383150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60BDBE1-89F1-3CD8-F01E-E87969CB334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38630BE-0A9F-7F5C-D8D1-90125E3300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9A7DC8CE-D427-CD6D-FBAB-641A2104CD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5F516C10-E87C-369B-A1F0-453CC8C79D93}"/>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31923238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8186C1E-42CC-9144-8DFA-EA60682F041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6B47571-29A0-97A2-9DA2-134DD0C8CA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359EEE54-23B5-1449-A94E-8D0E929155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12680455-F551-FDBC-DD07-D4C231A59749}"/>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99235891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8A4C298-0776-E03C-B424-0AE426E170E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1C64B4B-7C41-E732-1C53-4D82E8EB14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A531CEBC-5A68-3A5E-F80B-3F67E3D88A7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354DEEE9-42B1-20CD-85B8-8DAC2904C830}"/>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37125698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975508-D53A-1AE5-D6FE-B314AB3348B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A99C7E9-53ED-41EA-60BA-7C148547F0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2B8DC07F-661C-29FB-2D17-ABEC5891E4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489780BC-5D04-E8D9-556F-4D90E31719A0}"/>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79302126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CE5F10E-205A-9375-B9D5-C23DD331D30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7C0208E-C82A-88BE-E0CE-FFB0602974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E67C6A7F-D914-EBC8-375D-7B51D45632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4EA736DF-8463-5381-6F25-96680BF5E51B}"/>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6704577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D9C792B-427D-7A59-56FF-A91BF97036F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3027E4E-EF5B-0D25-8BD6-81B4648174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DC50C262-59BC-2885-E776-5A20139E30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D79D0D76-4CEA-2235-E4DB-6B33E16ADF13}"/>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46555537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123A1CD-E5F9-0DC2-8A4C-048FF487A40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FCFD306-1290-C09B-B670-FD31835011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79A368B7-55DC-0966-FD34-5EF118D43C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41B63049-3403-F5EE-E940-8CD6C841FD51}"/>
              </a:ext>
            </a:extLst>
          </p:cNvPr>
          <p:cNvSpPr/>
          <p:nvPr/>
        </p:nvSpPr>
        <p:spPr>
          <a:xfrm>
            <a:off x="705964" y="6308956"/>
            <a:ext cx="1774636"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Valerie Hukalo</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31713945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DB33C8C-9C0E-D2EA-889C-C9658B79038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553BBC9-0D72-6CEE-AB15-BCD555C00F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9D780E26-B36C-CF22-5BBD-30CDB09FDF9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1DE5292B-D44D-B9F6-A17F-9826F0853F77}"/>
              </a:ext>
            </a:extLst>
          </p:cNvPr>
          <p:cNvSpPr/>
          <p:nvPr/>
        </p:nvSpPr>
        <p:spPr>
          <a:xfrm>
            <a:off x="705964" y="6308956"/>
            <a:ext cx="1774636"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Valerie Hukalo</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5752974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194C66B-B510-AE98-FBD3-40DECE692C4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AB11829-7A9E-32FB-D03F-E476E2F354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EB1B5AB4-3395-32E6-2872-DAEAB4BDE17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D0D46745-090E-796E-F680-A837BA5316B4}"/>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16391989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8E3AC8C-20B4-549F-51E9-F440EC54F2E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A124107-3530-F769-E86E-70869E178B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9EAB42FA-3620-622F-E472-0BEA2CA28B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1CAFC695-EB50-54BA-4061-63AD8245EC44}"/>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47077507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3271CD9-B251-9C87-37D6-D58D05B5DC4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62BBA18-FE9B-7D57-A2E1-4E08545BCC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F656DD0A-7073-EC86-2FC5-E1E4410840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2DD4FE08-F842-E50F-9385-AC3784CFD533}"/>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400327940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E88A37C-8D20-0DC2-8400-B681B61CA76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55E0CAB-271C-7CB7-634E-98D31104B51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365FC16F-5EFE-B637-8C92-8986FBF6CF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33F09F6D-5C10-1D1E-25CC-3AE15B9EE6D7}"/>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04662319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2C1FDE8-5149-89AD-19A6-A67235D01B7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963F797-C532-F8A8-88B6-A9850C3C7A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A57B9911-092F-A6E7-9DDD-DC3791A6C9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3C626764-6333-30DC-6599-FEDF1D8C2FE5}"/>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78332168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454F9D1-0262-9ACE-B7F1-98241D21ED3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23A2C29-8992-0F88-B801-2DBA56D97E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9D9CB9AD-3CB2-F11B-6DA5-8DF5D595DC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0EBC3B43-6474-A709-F1A1-3F15A4EDD7B4}"/>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85254302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CC415A0-0AFF-9D7A-FCED-0C3EE5B9F610}"/>
            </a:ext>
          </a:extLst>
        </p:cNvPr>
        <p:cNvGrpSpPr/>
        <p:nvPr/>
      </p:nvGrpSpPr>
      <p:grpSpPr>
        <a:xfrm>
          <a:off x="0" y="0"/>
          <a:ext cx="0" cy="0"/>
          <a:chOff x="0" y="0"/>
          <a:chExt cx="0" cy="0"/>
        </a:xfrm>
      </p:grpSpPr>
      <p:pic>
        <p:nvPicPr>
          <p:cNvPr id="6" name="Foto A">
            <a:extLst>
              <a:ext uri="{FF2B5EF4-FFF2-40B4-BE49-F238E27FC236}">
                <a16:creationId xmlns:a16="http://schemas.microsoft.com/office/drawing/2014/main" id="{5C5CF06F-1BCA-0C6C-AC06-2191C9E805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75" y="0"/>
            <a:ext cx="5940204" cy="6854081"/>
          </a:xfrm>
          <a:prstGeom prst="rect">
            <a:avLst/>
          </a:prstGeom>
        </p:spPr>
      </p:pic>
      <p:pic>
        <p:nvPicPr>
          <p:cNvPr id="11" name="Rám A">
            <a:extLst>
              <a:ext uri="{FF2B5EF4-FFF2-40B4-BE49-F238E27FC236}">
                <a16:creationId xmlns:a16="http://schemas.microsoft.com/office/drawing/2014/main" id="{0DB05317-053F-17F7-9730-FF53847E29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16"/>
            <a:ext cx="5943153" cy="6857484"/>
          </a:xfrm>
          <a:prstGeom prst="rect">
            <a:avLst/>
          </a:prstGeom>
        </p:spPr>
      </p:pic>
      <p:sp>
        <p:nvSpPr>
          <p:cNvPr id="3" name="Autor A">
            <a:extLst>
              <a:ext uri="{FF2B5EF4-FFF2-40B4-BE49-F238E27FC236}">
                <a16:creationId xmlns:a16="http://schemas.microsoft.com/office/drawing/2014/main" id="{75F435E1-27E2-A893-6F50-7131AB894EBF}"/>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pic>
        <p:nvPicPr>
          <p:cNvPr id="2" name="Foto B">
            <a:extLst>
              <a:ext uri="{FF2B5EF4-FFF2-40B4-BE49-F238E27FC236}">
                <a16:creationId xmlns:a16="http://schemas.microsoft.com/office/drawing/2014/main" id="{E4CF5387-9333-12CA-5434-AF376B9998C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50324" y="-3918"/>
            <a:ext cx="5940204" cy="6854081"/>
          </a:xfrm>
          <a:prstGeom prst="rect">
            <a:avLst/>
          </a:prstGeom>
        </p:spPr>
      </p:pic>
      <p:pic>
        <p:nvPicPr>
          <p:cNvPr id="4" name="Rám B">
            <a:extLst>
              <a:ext uri="{FF2B5EF4-FFF2-40B4-BE49-F238E27FC236}">
                <a16:creationId xmlns:a16="http://schemas.microsoft.com/office/drawing/2014/main" id="{7CAF59A0-F8F5-2D28-FE8E-20CB30D609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849" y="-3402"/>
            <a:ext cx="5943153" cy="6857484"/>
          </a:xfrm>
          <a:prstGeom prst="rect">
            <a:avLst/>
          </a:prstGeom>
        </p:spPr>
      </p:pic>
      <p:sp>
        <p:nvSpPr>
          <p:cNvPr id="5" name="Autor B">
            <a:extLst>
              <a:ext uri="{FF2B5EF4-FFF2-40B4-BE49-F238E27FC236}">
                <a16:creationId xmlns:a16="http://schemas.microsoft.com/office/drawing/2014/main" id="{1DC3D156-6F2F-2B8E-F318-F5D726499183}"/>
              </a:ext>
            </a:extLst>
          </p:cNvPr>
          <p:cNvSpPr/>
          <p:nvPr/>
        </p:nvSpPr>
        <p:spPr>
          <a:xfrm>
            <a:off x="6954813" y="6305038"/>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36793770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8BEEE21-8188-9B8B-485E-EA8C6CBA7CE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C83C2DE-9303-A4CA-B23F-34B4E2F81F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2D378CA4-04CF-F372-8EBA-B9F87A530F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6B42E7C1-69A0-8B97-FDD3-E679AE2B047E}"/>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5366541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F5BBBB1-1C92-6607-381C-31DC917D2C6E}"/>
            </a:ext>
          </a:extLst>
        </p:cNvPr>
        <p:cNvGrpSpPr/>
        <p:nvPr/>
      </p:nvGrpSpPr>
      <p:grpSpPr>
        <a:xfrm>
          <a:off x="0" y="0"/>
          <a:ext cx="0" cy="0"/>
          <a:chOff x="0" y="0"/>
          <a:chExt cx="0" cy="0"/>
        </a:xfrm>
      </p:grpSpPr>
      <p:pic>
        <p:nvPicPr>
          <p:cNvPr id="6" name="Foto A">
            <a:extLst>
              <a:ext uri="{FF2B5EF4-FFF2-40B4-BE49-F238E27FC236}">
                <a16:creationId xmlns:a16="http://schemas.microsoft.com/office/drawing/2014/main" id="{CD807D98-9B10-BA0D-94DE-BFD9354572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75" y="0"/>
            <a:ext cx="5940204" cy="6854081"/>
          </a:xfrm>
          <a:prstGeom prst="rect">
            <a:avLst/>
          </a:prstGeom>
        </p:spPr>
      </p:pic>
      <p:pic>
        <p:nvPicPr>
          <p:cNvPr id="11" name="Rám A">
            <a:extLst>
              <a:ext uri="{FF2B5EF4-FFF2-40B4-BE49-F238E27FC236}">
                <a16:creationId xmlns:a16="http://schemas.microsoft.com/office/drawing/2014/main" id="{01150B0E-D0AF-9714-C5C5-8201CC0B9F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16"/>
            <a:ext cx="5943153" cy="6857484"/>
          </a:xfrm>
          <a:prstGeom prst="rect">
            <a:avLst/>
          </a:prstGeom>
        </p:spPr>
      </p:pic>
      <p:sp>
        <p:nvSpPr>
          <p:cNvPr id="3" name="Autor A">
            <a:extLst>
              <a:ext uri="{FF2B5EF4-FFF2-40B4-BE49-F238E27FC236}">
                <a16:creationId xmlns:a16="http://schemas.microsoft.com/office/drawing/2014/main" id="{A4987AAB-1778-7666-3F72-C5AA2B5AA3AB}"/>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pic>
        <p:nvPicPr>
          <p:cNvPr id="2" name="Foto B">
            <a:extLst>
              <a:ext uri="{FF2B5EF4-FFF2-40B4-BE49-F238E27FC236}">
                <a16:creationId xmlns:a16="http://schemas.microsoft.com/office/drawing/2014/main" id="{847627C0-5EA3-C43A-94B7-6AC90CD7476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50324" y="-3918"/>
            <a:ext cx="5940204" cy="6854081"/>
          </a:xfrm>
          <a:prstGeom prst="rect">
            <a:avLst/>
          </a:prstGeom>
        </p:spPr>
      </p:pic>
      <p:pic>
        <p:nvPicPr>
          <p:cNvPr id="4" name="Rám B">
            <a:extLst>
              <a:ext uri="{FF2B5EF4-FFF2-40B4-BE49-F238E27FC236}">
                <a16:creationId xmlns:a16="http://schemas.microsoft.com/office/drawing/2014/main" id="{DC6B35F3-D056-F974-D9D7-DCA9FF5C7F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849" y="-3402"/>
            <a:ext cx="5943153" cy="6857484"/>
          </a:xfrm>
          <a:prstGeom prst="rect">
            <a:avLst/>
          </a:prstGeom>
        </p:spPr>
      </p:pic>
      <p:sp>
        <p:nvSpPr>
          <p:cNvPr id="5" name="Autor B">
            <a:extLst>
              <a:ext uri="{FF2B5EF4-FFF2-40B4-BE49-F238E27FC236}">
                <a16:creationId xmlns:a16="http://schemas.microsoft.com/office/drawing/2014/main" id="{1BEE07FD-5F99-40AB-7E94-791D24DAEBE1}"/>
              </a:ext>
            </a:extLst>
          </p:cNvPr>
          <p:cNvSpPr/>
          <p:nvPr/>
        </p:nvSpPr>
        <p:spPr>
          <a:xfrm>
            <a:off x="6954813" y="6305038"/>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16515757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45FA2F9-CF4D-D5E5-5D83-E93B2942462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A8C0095-85D9-F7F3-BF2F-89A98D6F87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73845247-468B-7949-8429-35D6E091CB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03BE6690-870E-274A-7F59-51433F6D507A}"/>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9226661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60FBEE-D6E9-FDCC-2641-E22A2B51F72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FC97151-A0CE-520D-028C-EE19B8FA57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2"/>
          </a:xfrm>
          <a:prstGeom prst="rect">
            <a:avLst/>
          </a:prstGeom>
        </p:spPr>
      </p:pic>
      <p:pic>
        <p:nvPicPr>
          <p:cNvPr id="11" name="Rám">
            <a:extLst>
              <a:ext uri="{FF2B5EF4-FFF2-40B4-BE49-F238E27FC236}">
                <a16:creationId xmlns:a16="http://schemas.microsoft.com/office/drawing/2014/main" id="{741C2EDE-582F-5CE4-4B7A-DEBF6A0F1D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D4A00840-B24F-7DB7-1AB0-E61118FA7725}"/>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0732225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9D2ED0D-7A29-4C15-D217-D33C28F076F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53CA6C2-70DF-ABDF-F9D4-C8D396FDB0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AC435E94-5ECB-0BCE-8D2E-30F8D1073E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A9E782EE-BE4C-77C5-A158-87B82D275A07}"/>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43749167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050BA24-E815-A4BE-94DB-F9FE8B8777C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56151EA-1232-07F4-893B-7BE87F33016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930D8348-1170-D4CA-0FB0-E9E9B76A7A9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6FA02B3B-C1EB-5FBE-EE17-BCE19D843BB8}"/>
              </a:ext>
            </a:extLst>
          </p:cNvPr>
          <p:cNvSpPr/>
          <p:nvPr/>
        </p:nvSpPr>
        <p:spPr>
          <a:xfrm>
            <a:off x="705964" y="6308956"/>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89993321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8F735EC-A7AD-102C-5741-94B476AA60C4}"/>
            </a:ext>
          </a:extLst>
        </p:cNvPr>
        <p:cNvGrpSpPr/>
        <p:nvPr/>
      </p:nvGrpSpPr>
      <p:grpSpPr>
        <a:xfrm>
          <a:off x="0" y="0"/>
          <a:ext cx="0" cy="0"/>
          <a:chOff x="0" y="0"/>
          <a:chExt cx="0" cy="0"/>
        </a:xfrm>
      </p:grpSpPr>
      <p:pic>
        <p:nvPicPr>
          <p:cNvPr id="6" name="Foto A">
            <a:extLst>
              <a:ext uri="{FF2B5EF4-FFF2-40B4-BE49-F238E27FC236}">
                <a16:creationId xmlns:a16="http://schemas.microsoft.com/office/drawing/2014/main" id="{1E87F28F-9345-73EA-4B33-B0C1BB2F24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75" y="0"/>
            <a:ext cx="5940204" cy="6854081"/>
          </a:xfrm>
          <a:prstGeom prst="rect">
            <a:avLst/>
          </a:prstGeom>
        </p:spPr>
      </p:pic>
      <p:pic>
        <p:nvPicPr>
          <p:cNvPr id="11" name="Rám A">
            <a:extLst>
              <a:ext uri="{FF2B5EF4-FFF2-40B4-BE49-F238E27FC236}">
                <a16:creationId xmlns:a16="http://schemas.microsoft.com/office/drawing/2014/main" id="{973D30FD-C5C9-3D48-3B0B-8EFBEADD678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16"/>
            <a:ext cx="5943153" cy="6857484"/>
          </a:xfrm>
          <a:prstGeom prst="rect">
            <a:avLst/>
          </a:prstGeom>
        </p:spPr>
      </p:pic>
      <p:sp>
        <p:nvSpPr>
          <p:cNvPr id="3" name="Autor A">
            <a:extLst>
              <a:ext uri="{FF2B5EF4-FFF2-40B4-BE49-F238E27FC236}">
                <a16:creationId xmlns:a16="http://schemas.microsoft.com/office/drawing/2014/main" id="{AB224733-347C-42AD-AACA-1A3335446289}"/>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pic>
        <p:nvPicPr>
          <p:cNvPr id="2" name="Foto B">
            <a:extLst>
              <a:ext uri="{FF2B5EF4-FFF2-40B4-BE49-F238E27FC236}">
                <a16:creationId xmlns:a16="http://schemas.microsoft.com/office/drawing/2014/main" id="{821B67A9-3949-6DD3-4DA2-A59D90101FE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50324" y="-3918"/>
            <a:ext cx="5940204" cy="6854081"/>
          </a:xfrm>
          <a:prstGeom prst="rect">
            <a:avLst/>
          </a:prstGeom>
        </p:spPr>
      </p:pic>
      <p:pic>
        <p:nvPicPr>
          <p:cNvPr id="4" name="Rám B">
            <a:extLst>
              <a:ext uri="{FF2B5EF4-FFF2-40B4-BE49-F238E27FC236}">
                <a16:creationId xmlns:a16="http://schemas.microsoft.com/office/drawing/2014/main" id="{AE21C156-47E6-FE3B-1C2A-3B4DAB0C21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48849" y="-3402"/>
            <a:ext cx="5943153" cy="6857484"/>
          </a:xfrm>
          <a:prstGeom prst="rect">
            <a:avLst/>
          </a:prstGeom>
        </p:spPr>
      </p:pic>
      <p:sp>
        <p:nvSpPr>
          <p:cNvPr id="5" name="Autor B">
            <a:extLst>
              <a:ext uri="{FF2B5EF4-FFF2-40B4-BE49-F238E27FC236}">
                <a16:creationId xmlns:a16="http://schemas.microsoft.com/office/drawing/2014/main" id="{EB29A3B2-2FF8-8B51-D1BA-64CC61B277ED}"/>
              </a:ext>
            </a:extLst>
          </p:cNvPr>
          <p:cNvSpPr/>
          <p:nvPr/>
        </p:nvSpPr>
        <p:spPr>
          <a:xfrm>
            <a:off x="6954813" y="6305038"/>
            <a:ext cx="1874312"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Michael Johnson</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6076502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641B831-8439-3990-046E-4AA241B854A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83ED26F-D0E3-F815-5568-8BB1750B21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EB14C6B1-93B7-3DBB-0BAE-8441E6D2CD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EE5ABDA5-976D-FDB9-03E8-94C81D8BCF44}"/>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437616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7D19E0F-E0E6-A38E-8037-9EE8987C3D6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34EE50E-7340-93B0-0549-E128E54D13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4F49A3CD-CD4D-E02E-9D20-1FB9A6C06D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05393B48-ADAB-27D1-7E26-D8663876F51B}"/>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0203314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28AAF3B-B107-61FC-3D83-2083D16604E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7DD639F-B19C-411B-0EF5-790864DD16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4C9990B0-DE1D-0179-0B0D-A1452A446B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BE9A0AE9-819D-D828-281C-FC2F2C5086B4}"/>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12534996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7B14C24-F406-4FF5-2AD8-D98E585C5D1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C890D32-C866-64EA-1872-C188D16529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D0AC1E59-BB7A-1120-256C-789D8D118D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9DA811FF-4269-A8E4-A728-20426CE49274}"/>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98638781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B5955B5-933C-8EAD-EBCC-6E7F9E235D7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A637B2C-E604-CF8A-5BBA-2D9F52BC36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F0900DF3-1F1B-6AC8-F098-98EDF1D4F6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79CE57DE-F901-E843-9996-BCEF88E06620}"/>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3865303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9B5BBC7-EFEF-72DC-77F2-76B0B9298FB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B6EB521-3930-5C4F-1919-A5E2E46C771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AB5640E4-3E3B-CD8E-1098-CC1815C24D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2D053D14-E09B-A62E-5886-44B7F2BF0A5E}"/>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24429138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8DC3EE4-2CCA-581F-B537-178CC9B1DF6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7FFD7CB-22A6-067E-47A2-D810858243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50E7EAC6-7F13-5F0A-413E-D8EBFB794F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9D6C9957-FEF4-D38E-CBBE-6E4961C9292E}"/>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65453311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11DECAB-D67F-92E1-8A89-AA746F2DD65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0127F10-1FA9-CF00-D1AE-A16E1AB5F1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00F4C002-E813-D3CC-CD58-54727B329A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87E01C95-B6B4-345E-E188-5A59F60A6626}"/>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407130265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55A67E7-492A-C66C-FBA1-7AF01629761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6EE9B96-2D28-98A0-9994-0A7BE21FCB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9ACE4BF4-492D-E9DA-C40E-2D13FB6580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2" name="Autor">
            <a:extLst>
              <a:ext uri="{FF2B5EF4-FFF2-40B4-BE49-F238E27FC236}">
                <a16:creationId xmlns:a16="http://schemas.microsoft.com/office/drawing/2014/main" id="{6856F3FC-704B-692E-5A7C-05B14856F044}"/>
              </a:ext>
            </a:extLst>
          </p:cNvPr>
          <p:cNvSpPr/>
          <p:nvPr/>
        </p:nvSpPr>
        <p:spPr>
          <a:xfrm>
            <a:off x="705964" y="6308956"/>
            <a:ext cx="1774636"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Valerie Hukalo</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376279963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45E248B-3F2D-8812-2DFE-DE30098F88C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7542AC6-AF23-4FBB-4E38-82E4E2031D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04111F3A-A65E-3A5D-3B81-3AD5BEE4B9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B8047F1F-A67B-1FCC-1231-2C264D7EAE02}"/>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0576979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8C57B2E-BF82-9A3C-DF2D-F97A59C777F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9F844AA-2381-5967-EC14-E0FB32C56A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85034" cy="6854081"/>
          </a:xfrm>
          <a:prstGeom prst="rect">
            <a:avLst/>
          </a:prstGeom>
        </p:spPr>
      </p:pic>
      <p:pic>
        <p:nvPicPr>
          <p:cNvPr id="11" name="Rám">
            <a:extLst>
              <a:ext uri="{FF2B5EF4-FFF2-40B4-BE49-F238E27FC236}">
                <a16:creationId xmlns:a16="http://schemas.microsoft.com/office/drawing/2014/main" id="{2EAF5AF2-58B2-E785-CB61-80A2AB5D08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081" cy="6857484"/>
          </a:xfrm>
          <a:prstGeom prst="rect">
            <a:avLst/>
          </a:prstGeom>
        </p:spPr>
      </p:pic>
      <p:sp>
        <p:nvSpPr>
          <p:cNvPr id="3" name="Autor">
            <a:extLst>
              <a:ext uri="{FF2B5EF4-FFF2-40B4-BE49-F238E27FC236}">
                <a16:creationId xmlns:a16="http://schemas.microsoft.com/office/drawing/2014/main" id="{AD048CE3-2FF9-586B-4BE4-C22D44BD1BD3}"/>
              </a:ext>
            </a:extLst>
          </p:cNvPr>
          <p:cNvSpPr/>
          <p:nvPr/>
        </p:nvSpPr>
        <p:spPr>
          <a:xfrm>
            <a:off x="705964" y="6308956"/>
            <a:ext cx="1643018" cy="253275"/>
          </a:xfrm>
          <a:prstGeom prst="roundRect">
            <a:avLst>
              <a:gd name="adj" fmla="val 34306"/>
            </a:avLst>
          </a:prstGeom>
          <a:solidFill>
            <a:srgbClr val="7DC92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18000" rIns="108000" bIns="18000" rtlCol="0" anchor="ctr">
            <a:spAutoFit/>
          </a:bodyPr>
          <a:lstStyle/>
          <a:p>
            <a:pPr lvl="0" defTabSz="400370" eaLnBrk="0" fontAlgn="base" hangingPunct="0">
              <a:spcBef>
                <a:spcPct val="0"/>
              </a:spcBef>
              <a:spcAft>
                <a:spcPct val="0"/>
              </a:spcAf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a:t>
            </a:r>
            <a:r>
              <a:rPr lang="sk-SK" sz="1089">
                <a:solidFill>
                  <a:prstClr val="black"/>
                </a:solidFill>
                <a:latin typeface="Contus T OT" pitchFamily="2" charset="0"/>
              </a:rPr>
              <a:t>Rita Willaert</a:t>
            </a:r>
            <a:endParaRPr kumimoji="0" lang="sk-SK" sz="1089" b="0" i="0" u="none" strike="noStrike" kern="1200" cap="none" spc="0" normalizeH="0" baseline="0" noProof="0">
              <a:ln>
                <a:noFill/>
              </a:ln>
              <a:solidFill>
                <a:prstClr val="black"/>
              </a:solidFill>
              <a:effectLst/>
              <a:uLnTx/>
              <a:uFillTx/>
              <a:latin typeface="Contus T OT" pitchFamily="2" charset="0"/>
              <a:ea typeface="+mn-ea"/>
              <a:cs typeface="+mn-cs"/>
            </a:endParaRPr>
          </a:p>
        </p:txBody>
      </p:sp>
    </p:spTree>
    <p:extLst>
      <p:ext uri="{BB962C8B-B14F-4D97-AF65-F5344CB8AC3E}">
        <p14:creationId xmlns:p14="http://schemas.microsoft.com/office/powerpoint/2010/main" val="220729971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EFD88D"/>
        </a:solidFill>
        <a:effectLst/>
      </p:bgPr>
    </p:bg>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82D6138-A0C5-6081-1194-31B6C414E2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1159" y="5623737"/>
            <a:ext cx="3766718" cy="830458"/>
          </a:xfrm>
          <a:prstGeom prst="rect">
            <a:avLst/>
          </a:prstGeom>
        </p:spPr>
      </p:pic>
      <p:sp>
        <p:nvSpPr>
          <p:cNvPr id="4" name="Kontakt">
            <a:extLst>
              <a:ext uri="{FF2B5EF4-FFF2-40B4-BE49-F238E27FC236}">
                <a16:creationId xmlns:a16="http://schemas.microsoft.com/office/drawing/2014/main" id="{600564D0-3AD1-4459-AD36-23CBC689CE29}"/>
              </a:ext>
            </a:extLst>
          </p:cNvPr>
          <p:cNvSpPr/>
          <p:nvPr/>
        </p:nvSpPr>
        <p:spPr>
          <a:xfrm>
            <a:off x="2285903" y="4457564"/>
            <a:ext cx="7473166"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a:gsLst>
                    <a:gs pos="0">
                      <a:prstClr val="white"/>
                    </a:gs>
                    <a:gs pos="35000">
                      <a:prstClr val="black"/>
                    </a:gs>
                    <a:gs pos="30000">
                      <a:prstClr val="white"/>
                    </a:gs>
                    <a:gs pos="100000">
                      <a:prstClr val="black"/>
                    </a:gs>
                  </a:gsLst>
                  <a:lin ang="0" scaled="1"/>
                </a:gradFill>
                <a:effectLst/>
                <a:uLnTx/>
                <a:uFillTx/>
                <a:latin typeface="Nadianne" pitchFamily="66" charset="-18"/>
                <a:ea typeface="+mn-ea"/>
                <a:cs typeface="Arial" pitchFamily="34" charset="0"/>
              </a:rPr>
              <a:t>Contact :				   pista2011@gmail.com</a:t>
            </a:r>
          </a:p>
        </p:txBody>
      </p:sp>
      <p:sp>
        <p:nvSpPr>
          <p:cNvPr id="5" name="Autor">
            <a:extLst>
              <a:ext uri="{FF2B5EF4-FFF2-40B4-BE49-F238E27FC236}">
                <a16:creationId xmlns:a16="http://schemas.microsoft.com/office/drawing/2014/main" id="{4D3E03D1-5505-4690-9983-FC19215E5FFC}"/>
              </a:ext>
            </a:extLst>
          </p:cNvPr>
          <p:cNvSpPr/>
          <p:nvPr/>
        </p:nvSpPr>
        <p:spPr>
          <a:xfrm>
            <a:off x="1828506" y="4000384"/>
            <a:ext cx="7930563"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flip="none" rotWithShape="1">
                  <a:gsLst>
                    <a:gs pos="0">
                      <a:prstClr val="white"/>
                    </a:gs>
                    <a:gs pos="35000">
                      <a:prstClr val="black"/>
                    </a:gs>
                    <a:gs pos="30000">
                      <a:prstClr val="white"/>
                    </a:gs>
                    <a:gs pos="100000">
                      <a:prstClr val="black"/>
                    </a:gs>
                  </a:gsLst>
                  <a:lin ang="0" scaled="1"/>
                  <a:tileRect/>
                </a:gradFill>
                <a:effectLst/>
                <a:uLnTx/>
                <a:uFillTx/>
                <a:latin typeface="Nadianne" pitchFamily="66" charset="-18"/>
                <a:ea typeface="+mn-ea"/>
                <a:cs typeface="Arial" pitchFamily="34" charset="0"/>
              </a:rPr>
              <a:t>Created by :		Stefan Rumpler  (Slovakia)</a:t>
            </a:r>
          </a:p>
        </p:txBody>
      </p:sp>
      <p:sp>
        <p:nvSpPr>
          <p:cNvPr id="6" name="Fotografie">
            <a:extLst>
              <a:ext uri="{FF2B5EF4-FFF2-40B4-BE49-F238E27FC236}">
                <a16:creationId xmlns:a16="http://schemas.microsoft.com/office/drawing/2014/main" id="{8A943F77-9CAD-44CA-9947-0D7C2DE95600}"/>
              </a:ext>
            </a:extLst>
          </p:cNvPr>
          <p:cNvSpPr/>
          <p:nvPr/>
        </p:nvSpPr>
        <p:spPr>
          <a:xfrm>
            <a:off x="909947" y="1260000"/>
            <a:ext cx="8849122" cy="2171608"/>
          </a:xfrm>
          <a:prstGeom prst="chevron">
            <a:avLst>
              <a:gd name="adj" fmla="val 0"/>
            </a:avLst>
          </a:prstGeom>
          <a:gradFill flip="none" rotWithShape="1">
            <a:gsLst>
              <a:gs pos="99000">
                <a:srgbClr val="B0500F"/>
              </a:gs>
              <a:gs pos="77000">
                <a:schemeClr val="accent2">
                  <a:lumMod val="97000"/>
                  <a:lumOff val="3000"/>
                </a:schemeClr>
              </a:gs>
              <a:gs pos="39000">
                <a:srgbClr val="F4B183"/>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28892" tIns="65778" rIns="0" bIns="109630" numCol="1" spcCol="0" rtlCol="0" fromWordArt="0" anchor="t"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2117" b="0" i="0" u="sng" strike="noStrike" kern="1200" cap="none" spc="0" normalizeH="0" baseline="0" noProof="0">
                <a:ln>
                  <a:noFill/>
                </a:ln>
                <a:solidFill>
                  <a:prstClr val="white"/>
                </a:solidFill>
                <a:effectLst/>
                <a:uLnTx/>
                <a:uFillTx/>
                <a:latin typeface="Nadianne" pitchFamily="66" charset="-18"/>
                <a:ea typeface="+mn-ea"/>
                <a:cs typeface="Arial" pitchFamily="34" charset="0"/>
              </a:rPr>
              <a:t>Photos</a:t>
            </a:r>
            <a:r>
              <a:rPr kumimoji="0" lang="sk-SK" sz="2117" b="0" i="0" u="none" strike="noStrike" kern="1200" cap="none" spc="0" normalizeH="0" baseline="0" noProof="0">
                <a:ln>
                  <a:noFill/>
                </a:ln>
                <a:solidFill>
                  <a:prstClr val="white"/>
                </a:solidFill>
                <a:effectLst/>
                <a:uLnTx/>
                <a:uFillTx/>
                <a:latin typeface="Nadianne" pitchFamily="66" charset="-18"/>
                <a:ea typeface="+mn-ea"/>
                <a:cs typeface="Arial" pitchFamily="34" charset="0"/>
              </a:rPr>
              <a:t> :</a:t>
            </a: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84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r>
              <a:rPr lang="pt-BR" sz="1600">
                <a:solidFill>
                  <a:prstClr val="black"/>
                </a:solidFill>
                <a:latin typeface="Nadianne" pitchFamily="66" charset="-18"/>
                <a:cs typeface="Arial" pitchFamily="34" charset="0"/>
              </a:rPr>
              <a:t>Rita Willaert  (Belgium)</a:t>
            </a:r>
            <a:r>
              <a:rPr lang="sk-SK" sz="1600">
                <a:solidFill>
                  <a:prstClr val="black"/>
                </a:solidFill>
                <a:latin typeface="Nadianne" pitchFamily="66" charset="-18"/>
                <a:cs typeface="Arial" pitchFamily="34" charset="0"/>
              </a:rPr>
              <a:t>						Michael P.Johnson  (USA)</a:t>
            </a:r>
          </a:p>
          <a:p>
            <a:pPr lvl="0" defTabSz="304806" eaLnBrk="0" fontAlgn="base" hangingPunct="0">
              <a:spcBef>
                <a:spcPct val="0"/>
              </a:spcBef>
              <a:spcAft>
                <a:spcPct val="0"/>
              </a:spcAft>
              <a:defRPr/>
            </a:pPr>
            <a:r>
              <a:rPr lang="sk-SK" sz="1600">
                <a:solidFill>
                  <a:prstClr val="black"/>
                </a:solidFill>
                <a:latin typeface="Nadianne" pitchFamily="66" charset="-18"/>
                <a:cs typeface="Arial" pitchFamily="34" charset="0"/>
              </a:rPr>
              <a:t>Valerie Hukalo  (France)</a:t>
            </a:r>
          </a:p>
          <a:p>
            <a:pPr lvl="0" defTabSz="304806" eaLnBrk="0" fontAlgn="base" hangingPunct="0">
              <a:spcBef>
                <a:spcPct val="0"/>
              </a:spcBef>
              <a:spcAft>
                <a:spcPct val="0"/>
              </a:spcAft>
              <a:defRPr/>
            </a:pPr>
            <a:r>
              <a:rPr lang="sk-SK" sz="1600">
                <a:solidFill>
                  <a:prstClr val="black"/>
                </a:solidFill>
                <a:latin typeface="Nadianne" pitchFamily="66" charset="-18"/>
                <a:cs typeface="Arial" pitchFamily="34" charset="0"/>
              </a:rPr>
              <a:t> 				</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ctr" defTabSz="304806" rtl="0" eaLnBrk="0" fontAlgn="base" latinLnBrk="0" hangingPunct="0">
              <a:lnSpc>
                <a:spcPct val="100000"/>
              </a:lnSpc>
              <a:spcBef>
                <a:spcPct val="0"/>
              </a:spcBef>
              <a:spcAft>
                <a:spcPct val="0"/>
              </a:spcAft>
              <a:buClrTx/>
              <a:buSzTx/>
              <a:buFontTx/>
              <a:buNone/>
              <a:tabLst/>
              <a:defRPr/>
            </a:pPr>
            <a:endParaRPr kumimoji="0" lang="sk-SK" sz="8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algn="ctr" defTabSz="304806" eaLnBrk="0" fontAlgn="base" hangingPunct="0">
              <a:spcBef>
                <a:spcPct val="0"/>
              </a:spcBef>
              <a:spcAft>
                <a:spcPct val="0"/>
              </a:spcAft>
              <a:defRPr/>
            </a:pPr>
            <a:r>
              <a:rPr lang="en-US" sz="1400">
                <a:solidFill>
                  <a:prstClr val="black"/>
                </a:solidFill>
                <a:latin typeface="Nadianne" pitchFamily="66" charset="-18"/>
                <a:cs typeface="Arial" pitchFamily="34" charset="0"/>
              </a:rPr>
              <a:t>Thanks to the photo owners for the cooperation.</a:t>
            </a:r>
            <a:endParaRPr kumimoji="0" lang="en-US" sz="14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p:txBody>
      </p:sp>
      <p:sp>
        <p:nvSpPr>
          <p:cNvPr id="7" name="Hudba">
            <a:extLst>
              <a:ext uri="{FF2B5EF4-FFF2-40B4-BE49-F238E27FC236}">
                <a16:creationId xmlns:a16="http://schemas.microsoft.com/office/drawing/2014/main" id="{39178D16-2F76-4235-9FD6-FFABA7B8268E}"/>
              </a:ext>
            </a:extLst>
          </p:cNvPr>
          <p:cNvSpPr/>
          <p:nvPr/>
        </p:nvSpPr>
        <p:spPr>
          <a:xfrm>
            <a:off x="1371274" y="3543203"/>
            <a:ext cx="8387795"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lvl="0" defTabSz="304806" eaLnBrk="0" fontAlgn="base" hangingPunct="0">
              <a:spcBef>
                <a:spcPct val="0"/>
              </a:spcBef>
              <a:spcAft>
                <a:spcPct val="0"/>
              </a:spcAft>
              <a:defRPr/>
            </a:pPr>
            <a:r>
              <a:rPr kumimoji="0" lang="sk-SK" sz="1905" b="0" i="0" u="none" strike="noStrike" kern="1200" cap="none" spc="0" normalizeH="0" baseline="0" noProof="0">
                <a:ln>
                  <a:noFill/>
                </a:ln>
                <a:gradFill flip="none" rotWithShape="1">
                  <a:gsLst>
                    <a:gs pos="21000">
                      <a:prstClr val="white"/>
                    </a:gs>
                    <a:gs pos="0">
                      <a:prstClr val="white"/>
                    </a:gs>
                    <a:gs pos="68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Music :	</a:t>
            </a:r>
            <a:r>
              <a:rPr kumimoji="0" lang="sk-SK"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			</a:t>
            </a:r>
            <a:r>
              <a:rPr lang="en-US" sz="1905">
                <a:gradFill flip="none" rotWithShape="1">
                  <a:gsLst>
                    <a:gs pos="14000">
                      <a:prstClr val="white"/>
                    </a:gs>
                    <a:gs pos="0">
                      <a:prstClr val="white"/>
                    </a:gs>
                    <a:gs pos="27000">
                      <a:prstClr val="black"/>
                    </a:gs>
                    <a:gs pos="100000">
                      <a:prstClr val="black"/>
                    </a:gs>
                  </a:gsLst>
                  <a:path path="circle">
                    <a:fillToRect r="100000" b="100000"/>
                  </a:path>
                  <a:tileRect l="-100000" t="-100000"/>
                </a:gradFill>
                <a:latin typeface="Nadianne" pitchFamily="66" charset="-18"/>
                <a:cs typeface="Arial" pitchFamily="34" charset="0"/>
              </a:rPr>
              <a:t>Moses Tau - Ei Temarama</a:t>
            </a:r>
            <a:endParaRPr kumimoji="0" lang="fr-FR"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endParaRPr>
          </a:p>
        </p:txBody>
      </p:sp>
      <p:sp>
        <p:nvSpPr>
          <p:cNvPr id="8" name="Rok">
            <a:extLst>
              <a:ext uri="{FF2B5EF4-FFF2-40B4-BE49-F238E27FC236}">
                <a16:creationId xmlns:a16="http://schemas.microsoft.com/office/drawing/2014/main" id="{F5420CD4-49D3-4E47-88DA-F3C7894A893C}"/>
              </a:ext>
            </a:extLst>
          </p:cNvPr>
          <p:cNvSpPr/>
          <p:nvPr/>
        </p:nvSpPr>
        <p:spPr>
          <a:xfrm>
            <a:off x="10287288" y="304585"/>
            <a:ext cx="1380588" cy="1066873"/>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09630" rIns="0" bIns="109630" numCol="1" spcCol="0" rtlCol="0" fromWordArt="0" anchor="ctr" anchorCtr="0" forceAA="0" compatLnSpc="1">
            <a:prstTxWarp prst="textNoShape">
              <a:avLst/>
            </a:prstTxWarp>
            <a:noAutofit/>
          </a:bodyPr>
          <a:lstStyle/>
          <a:p>
            <a:pPr marL="0" marR="0" lvl="0" indent="0" algn="ctr" defTabSz="304806" rtl="0" eaLnBrk="0" fontAlgn="base" latinLnBrk="0" hangingPunct="0">
              <a:lnSpc>
                <a:spcPct val="100000"/>
              </a:lnSpc>
              <a:spcBef>
                <a:spcPct val="0"/>
              </a:spcBef>
              <a:spcAft>
                <a:spcPct val="0"/>
              </a:spcAft>
              <a:buClrTx/>
              <a:buSzTx/>
              <a:buFontTx/>
              <a:buNone/>
              <a:tabLst/>
              <a:defRPr/>
            </a:pPr>
            <a:r>
              <a:rPr kumimoji="0" lang="sk-SK" sz="1522" b="0" i="0" u="none" strike="noStrike" kern="1200" cap="none" spc="0" normalizeH="0" baseline="0" noProof="0">
                <a:ln>
                  <a:noFill/>
                </a:ln>
                <a:solidFill>
                  <a:prstClr val="black"/>
                </a:solidFill>
                <a:effectLst/>
                <a:uLnTx/>
                <a:uFillTx/>
                <a:latin typeface="Nadianne" pitchFamily="66" charset="-18"/>
                <a:ea typeface="+mn-ea"/>
                <a:cs typeface="Arial" pitchFamily="34" charset="0"/>
              </a:rPr>
              <a:t>2025</a:t>
            </a:r>
          </a:p>
        </p:txBody>
      </p:sp>
    </p:spTree>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2" presetClass="entr" presetSubtype="8" fill="hold" grpId="0" nodeType="afterEffect">
                                  <p:stCondLst>
                                    <p:cond delay="0"/>
                                  </p:stCondLst>
                                  <p:iterate type="lt">
                                    <p:tmPct val="8000"/>
                                  </p:iterate>
                                  <p:childTnLst>
                                    <p:set>
                                      <p:cBhvr>
                                        <p:cTn id="13" dur="1" fill="hold">
                                          <p:stCondLst>
                                            <p:cond delay="0"/>
                                          </p:stCondLst>
                                        </p:cTn>
                                        <p:tgtEl>
                                          <p:spTgt spid="6"/>
                                        </p:tgtEl>
                                        <p:attrNameLst>
                                          <p:attrName>style.visibility</p:attrName>
                                        </p:attrNameLst>
                                      </p:cBhvr>
                                      <p:to>
                                        <p:strVal val="visible"/>
                                      </p:to>
                                    </p:set>
                                    <p:animEffect transition="in" filter="wipe(left)">
                                      <p:cBhvr>
                                        <p:cTn id="14" dur="1000"/>
                                        <p:tgtEl>
                                          <p:spTgt spid="6"/>
                                        </p:tgtEl>
                                      </p:cBhvr>
                                    </p:animEffect>
                                  </p:childTnLst>
                                </p:cTn>
                              </p:par>
                            </p:childTnLst>
                          </p:cTn>
                        </p:par>
                        <p:par>
                          <p:cTn id="15" fill="hold">
                            <p:stCondLst>
                              <p:cond delay="1072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2000"/>
                                        <p:tgtEl>
                                          <p:spTgt spid="7"/>
                                        </p:tgtEl>
                                      </p:cBhvr>
                                    </p:animEffect>
                                  </p:childTnLst>
                                </p:cTn>
                              </p:par>
                              <p:par>
                                <p:cTn id="19" presetID="22" presetClass="entr" presetSubtype="8" fill="hold" grpId="0" nodeType="withEffect">
                                  <p:stCondLst>
                                    <p:cond delay="125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2000"/>
                                        <p:tgtEl>
                                          <p:spTgt spid="5"/>
                                        </p:tgtEl>
                                      </p:cBhvr>
                                    </p:animEffect>
                                  </p:childTnLst>
                                </p:cTn>
                              </p:par>
                              <p:par>
                                <p:cTn id="22" presetID="22" presetClass="entr" presetSubtype="8" fill="hold" grpId="0" nodeType="withEffect">
                                  <p:stCondLst>
                                    <p:cond delay="250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2000"/>
                                        <p:tgtEl>
                                          <p:spTgt spid="4"/>
                                        </p:tgtEl>
                                      </p:cBhvr>
                                    </p:animEffect>
                                  </p:childTnLst>
                                </p:cTn>
                              </p:par>
                            </p:childTnLst>
                          </p:cTn>
                        </p:par>
                        <p:par>
                          <p:cTn id="25" fill="hold">
                            <p:stCondLst>
                              <p:cond delay="15220"/>
                            </p:stCondLst>
                            <p:childTnLst>
                              <p:par>
                                <p:cTn id="26" presetID="10" presetClass="entr" presetSubtype="0"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 y="143"/>
            <a:ext cx="12191494" cy="6857715"/>
          </a:xfrm>
          <a:prstGeom prst="rect">
            <a:avLst/>
          </a:prstGeom>
        </p:spPr>
      </p:pic>
      <p:sp>
        <p:nvSpPr>
          <p:cNvPr id="42" name="Mail">
            <a:hlinkClick r:id="rId3"/>
            <a:extLst>
              <a:ext uri="{FF2B5EF4-FFF2-40B4-BE49-F238E27FC236}">
                <a16:creationId xmlns:a16="http://schemas.microsoft.com/office/drawing/2014/main" id="{2C03C55D-A76D-CD84-0AAF-E7517211750F}"/>
              </a:ext>
            </a:extLst>
          </p:cNvPr>
          <p:cNvSpPr/>
          <p:nvPr/>
        </p:nvSpPr>
        <p:spPr>
          <a:xfrm>
            <a:off x="5391490" y="5321759"/>
            <a:ext cx="4419788" cy="621811"/>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90"/>
            <a:r>
              <a:rPr lang="sk-SK" sz="2540">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280" y="4924499"/>
            <a:ext cx="2592298" cy="13804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a:off x="1231132" y="3511019"/>
            <a:ext cx="5610013" cy="1324678"/>
            <a:chOff x="1189846" y="3197452"/>
            <a:chExt cx="5301164" cy="1251749"/>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55205">
              <a:off x="3404234" y="3197452"/>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1189846" y="3503891"/>
              <a:ext cx="5301164" cy="945310"/>
            </a:xfrm>
            <a:prstGeom prst="rect">
              <a:avLst/>
            </a:prstGeom>
            <a:noFill/>
            <a:ln w="19050">
              <a:noFill/>
            </a:ln>
          </p:spPr>
          <p:txBody>
            <a:bodyPr wrap="square" lIns="143995" tIns="115195" rIns="143995" bIns="143995" rtlCol="0">
              <a:spAutoFit/>
            </a:bodyPr>
            <a:lstStyle/>
            <a:p>
              <a:pPr algn="ctr" defTabSz="365779"/>
              <a:r>
                <a:rPr lang="fr-FR" sz="1600" i="1">
                  <a:solidFill>
                    <a:srgbClr val="FF6600"/>
                  </a:solidFill>
                  <a:latin typeface="Arial" panose="020B0604020202020204" pitchFamily="34" charset="0"/>
                  <a:ea typeface="MS Gothic" panose="020B0609070205080204" pitchFamily="49" charset="-128"/>
                  <a:cs typeface="Arial" panose="020B0604020202020204" pitchFamily="34" charset="0"/>
                </a:rPr>
                <a:t>Puis-je vous ajouter à ma liste de diffusion?</a:t>
              </a:r>
            </a:p>
            <a:p>
              <a:pPr algn="ctr" defTabSz="365779"/>
              <a:r>
                <a:rPr lang="fr-FR" sz="1600" i="1">
                  <a:solidFill>
                    <a:srgbClr val="FF6600"/>
                  </a:solidFill>
                  <a:latin typeface="Arial" panose="020B0604020202020204" pitchFamily="34" charset="0"/>
                  <a:ea typeface="MS Gothic" panose="020B0609070205080204" pitchFamily="49" charset="-128"/>
                  <a:cs typeface="Arial" panose="020B0604020202020204" pitchFamily="34" charset="0"/>
                </a:rPr>
                <a:t>Une nouvelle présentation PPS originale chaque semaine.</a:t>
              </a:r>
            </a:p>
            <a:p>
              <a:pPr algn="ctr" defTabSz="365779"/>
              <a:r>
                <a:rPr lang="fr-FR" sz="1600" i="1">
                  <a:solidFill>
                    <a:srgbClr val="FF6600"/>
                  </a:solidFill>
                  <a:latin typeface="Arial" panose="020B0604020202020204" pitchFamily="34" charset="0"/>
                  <a:ea typeface="MS Gothic" panose="020B0609070205080204" pitchFamily="49" charset="-128"/>
                  <a:cs typeface="Arial" panose="020B0604020202020204" pitchFamily="34" charset="0"/>
                </a:rPr>
                <a:t>Vidéos disponibles gratuitement sur YouTube.</a:t>
              </a:r>
              <a:endParaRPr lang="sk-SK" sz="1600" i="1">
                <a:solidFill>
                  <a:srgbClr val="FF6600"/>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7269816" y="3502658"/>
            <a:ext cx="4946666" cy="1296991"/>
            <a:chOff x="6377230" y="3708238"/>
            <a:chExt cx="4674335" cy="1225586"/>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425048">
              <a:off x="8293459" y="3708238"/>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6377230" y="3988514"/>
              <a:ext cx="4674335" cy="945310"/>
            </a:xfrm>
            <a:prstGeom prst="rect">
              <a:avLst/>
            </a:prstGeom>
            <a:noFill/>
            <a:ln w="19050">
              <a:noFill/>
            </a:ln>
          </p:spPr>
          <p:txBody>
            <a:bodyPr wrap="square" lIns="143995" tIns="115195" rIns="143995" bIns="143995" rtlCol="0">
              <a:spAutoFit/>
            </a:bodyPr>
            <a:lstStyle/>
            <a:p>
              <a:pPr algn="ctr" defTabSz="365779"/>
              <a:r>
                <a:rPr lang="de-DE" sz="16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Kann ich Sie zu meiner Mailingliste hinzufügen?</a:t>
              </a:r>
            </a:p>
            <a:p>
              <a:pPr algn="ctr" defTabSz="365779"/>
              <a:r>
                <a:rPr lang="de-DE" sz="16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Jede Woche eine neue Original PPS Präsentation.</a:t>
              </a:r>
            </a:p>
            <a:p>
              <a:pPr algn="ctr" defTabSz="365779"/>
              <a:r>
                <a:rPr lang="de-DE" sz="16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Videos kostenlos auf YouTube verfügbar.</a:t>
              </a:r>
              <a:endParaRPr lang="sk-SK" sz="16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4350988" y="2108340"/>
            <a:ext cx="5925938" cy="1287518"/>
            <a:chOff x="5823718" y="2093743"/>
            <a:chExt cx="5599695" cy="1216635"/>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8273346" y="2093743"/>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823718" y="2365068"/>
              <a:ext cx="5599695" cy="945310"/>
            </a:xfrm>
            <a:prstGeom prst="rect">
              <a:avLst/>
            </a:prstGeom>
            <a:noFill/>
            <a:ln w="19050">
              <a:noFill/>
            </a:ln>
          </p:spPr>
          <p:txBody>
            <a:bodyPr wrap="square" lIns="143995" tIns="115195" rIns="143995" bIns="143995" rtlCol="0">
              <a:spAutoFit/>
            </a:bodyPr>
            <a:lstStyle/>
            <a:p>
              <a:pPr algn="ctr" defTabSz="365779"/>
              <a:r>
                <a:rPr lang="pt-BR" sz="16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Posso adicioná-lo à minha lista de e-mails?</a:t>
              </a:r>
            </a:p>
            <a:p>
              <a:pPr algn="ctr" defTabSz="365779"/>
              <a:r>
                <a:rPr lang="pt-BR" sz="16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Uma nova apresentação original de PPS todas as semanas.</a:t>
              </a:r>
            </a:p>
            <a:p>
              <a:pPr algn="ctr" defTabSz="365779"/>
              <a:r>
                <a:rPr lang="pt-BR" sz="16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Vídeos disponíveis gratuitamente no YouTube.</a:t>
              </a:r>
              <a:endParaRPr lang="sk-SK" sz="16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117236" y="1764374"/>
            <a:ext cx="5264055" cy="1277458"/>
            <a:chOff x="582045" y="2153411"/>
            <a:chExt cx="4974251" cy="1207128"/>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7940" y="2153411"/>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582045" y="2415230"/>
              <a:ext cx="4974251" cy="945309"/>
            </a:xfrm>
            <a:prstGeom prst="rect">
              <a:avLst/>
            </a:prstGeom>
            <a:noFill/>
            <a:ln w="19050">
              <a:noFill/>
            </a:ln>
          </p:spPr>
          <p:txBody>
            <a:bodyPr wrap="square" lIns="143995" tIns="115195" rIns="143995" bIns="143995" rtlCol="0">
              <a:spAutoFit/>
            </a:bodyPr>
            <a:lstStyle/>
            <a:p>
              <a:pPr algn="ctr" defTabSz="365779"/>
              <a:r>
                <a:rPr lang="pt-BR" sz="16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Môžem si Vás doplniť na svoj zoznam odberateľov?</a:t>
              </a:r>
            </a:p>
            <a:p>
              <a:pPr algn="ctr" defTabSz="365779"/>
              <a:r>
                <a:rPr lang="pt-BR" sz="16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Týždenne nová originálna prezentácia PPS.</a:t>
              </a:r>
            </a:p>
            <a:p>
              <a:pPr algn="ctr" defTabSz="365779"/>
              <a:r>
                <a:rPr lang="pt-BR" sz="16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Videá zadarmo prístupné na YouTube.</a:t>
              </a:r>
              <a:endParaRPr lang="sk-SK" sz="16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1800993" y="373167"/>
            <a:ext cx="5460217" cy="1309927"/>
            <a:chOff x="1334105" y="922371"/>
            <a:chExt cx="5159614" cy="1237811"/>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43815">
              <a:off x="3461230" y="922371"/>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1334105" y="1214871"/>
              <a:ext cx="5159614" cy="945311"/>
            </a:xfrm>
            <a:prstGeom prst="rect">
              <a:avLst/>
            </a:prstGeom>
            <a:noFill/>
            <a:ln w="19050">
              <a:noFill/>
            </a:ln>
          </p:spPr>
          <p:txBody>
            <a:bodyPr wrap="square" lIns="143995" tIns="115195" rIns="143995" bIns="143995" rtlCol="0">
              <a:spAutoFit/>
            </a:bodyPr>
            <a:lstStyle/>
            <a:p>
              <a:pPr algn="ctr" defTabSz="365779"/>
              <a:r>
                <a:rPr lang="es-ES" sz="1600" i="1">
                  <a:solidFill>
                    <a:srgbClr val="33CC33"/>
                  </a:solidFill>
                  <a:latin typeface="Arial" panose="020B0604020202020204" pitchFamily="34" charset="0"/>
                  <a:ea typeface="MS Gothic" panose="020B0609070205080204" pitchFamily="49" charset="-128"/>
                  <a:cs typeface="Arial" panose="020B0604020202020204" pitchFamily="34" charset="0"/>
                </a:rPr>
                <a:t>¿Puedo agregarle a mi lista de correo?</a:t>
              </a:r>
            </a:p>
            <a:p>
              <a:pPr algn="ctr" defTabSz="365779"/>
              <a:r>
                <a:rPr lang="es-ES" sz="1600" i="1">
                  <a:solidFill>
                    <a:srgbClr val="33CC33"/>
                  </a:solidFill>
                  <a:latin typeface="Arial" panose="020B0604020202020204" pitchFamily="34" charset="0"/>
                  <a:ea typeface="MS Gothic" panose="020B0609070205080204" pitchFamily="49" charset="-128"/>
                  <a:cs typeface="Arial" panose="020B0604020202020204" pitchFamily="34" charset="0"/>
                </a:rPr>
                <a:t>Una nueva presentación original de PPS cada semana.</a:t>
              </a:r>
            </a:p>
            <a:p>
              <a:pPr algn="ctr" defTabSz="365779"/>
              <a:r>
                <a:rPr lang="es-ES" sz="1600" i="1">
                  <a:solidFill>
                    <a:srgbClr val="33CC33"/>
                  </a:solidFill>
                  <a:latin typeface="Arial" panose="020B0604020202020204" pitchFamily="34" charset="0"/>
                  <a:ea typeface="MS Gothic" panose="020B0609070205080204" pitchFamily="49" charset="-128"/>
                  <a:cs typeface="Arial" panose="020B0604020202020204" pitchFamily="34" charset="0"/>
                </a:rPr>
                <a:t>Vídeos disponibles gratis en YouTube.</a:t>
              </a:r>
              <a:endParaRPr lang="sk-SK" sz="1600" i="1">
                <a:solidFill>
                  <a:srgbClr val="33CC33"/>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336226" y="421709"/>
            <a:ext cx="4486842" cy="1298194"/>
            <a:chOff x="5897150" y="233788"/>
            <a:chExt cx="4239827" cy="1226724"/>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149003">
              <a:off x="7488485" y="233788"/>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116392">
              <a:off x="5897150" y="515201"/>
              <a:ext cx="4239827" cy="945311"/>
            </a:xfrm>
            <a:prstGeom prst="rect">
              <a:avLst/>
            </a:prstGeom>
            <a:noFill/>
            <a:ln w="19050">
              <a:noFill/>
            </a:ln>
          </p:spPr>
          <p:txBody>
            <a:bodyPr wrap="square" lIns="143995" tIns="115195" rIns="143995" bIns="143995" rtlCol="0">
              <a:spAutoFit/>
            </a:bodyPr>
            <a:lstStyle/>
            <a:p>
              <a:pPr algn="ctr" defTabSz="365779"/>
              <a:r>
                <a:rPr lang="en-US" sz="1600" i="1">
                  <a:solidFill>
                    <a:prstClr val="white"/>
                  </a:solidFill>
                  <a:latin typeface="Arial" panose="020B0604020202020204" pitchFamily="34" charset="0"/>
                  <a:ea typeface="MS Gothic" panose="020B0609070205080204" pitchFamily="49" charset="-128"/>
                  <a:cs typeface="Arial" panose="020B0604020202020204" pitchFamily="34" charset="0"/>
                </a:rPr>
                <a:t>Can I add you to my mailing list?</a:t>
              </a:r>
            </a:p>
            <a:p>
              <a:pPr algn="ctr" defTabSz="365779"/>
              <a:r>
                <a:rPr lang="en-US" sz="1600" i="1">
                  <a:solidFill>
                    <a:prstClr val="white"/>
                  </a:solidFill>
                  <a:latin typeface="Arial" panose="020B0604020202020204" pitchFamily="34" charset="0"/>
                  <a:ea typeface="MS Gothic" panose="020B0609070205080204" pitchFamily="49" charset="-128"/>
                  <a:cs typeface="Arial" panose="020B0604020202020204" pitchFamily="34" charset="0"/>
                </a:rPr>
                <a:t>A new original PPS presentation every week.</a:t>
              </a:r>
            </a:p>
            <a:p>
              <a:pPr algn="ctr" defTabSz="365779"/>
              <a:r>
                <a:rPr lang="en-US" sz="1600" i="1">
                  <a:solidFill>
                    <a:prstClr val="white"/>
                  </a:solidFill>
                  <a:latin typeface="Arial" panose="020B0604020202020204" pitchFamily="34" charset="0"/>
                  <a:ea typeface="MS Gothic" panose="020B0609070205080204" pitchFamily="49" charset="-128"/>
                  <a:cs typeface="Arial" panose="020B0604020202020204" pitchFamily="34" charset="0"/>
                </a:rPr>
                <a:t>Videos available for free on YouTube.</a:t>
              </a:r>
              <a:endParaRPr lang="sk-SK" sz="1600" i="1">
                <a:solidFill>
                  <a:prstClr val="white"/>
                </a:solidFill>
                <a:latin typeface="Arial" panose="020B0604020202020204" pitchFamily="34" charset="0"/>
                <a:ea typeface="MS Gothic" panose="020B0609070205080204" pitchFamily="49" charset="-128"/>
                <a:cs typeface="Arial" panose="020B0604020202020204" pitchFamily="34" charset="0"/>
              </a:endParaRPr>
            </a:p>
          </p:txBody>
        </p:sp>
      </p:grpSp>
      <p:sp>
        <p:nvSpPr>
          <p:cNvPr id="4" name="BlokTextu 3">
            <a:extLst>
              <a:ext uri="{FF2B5EF4-FFF2-40B4-BE49-F238E27FC236}">
                <a16:creationId xmlns:a16="http://schemas.microsoft.com/office/drawing/2014/main" id="{01186B21-3522-DD5C-32E9-54842515B98B}"/>
              </a:ext>
            </a:extLst>
          </p:cNvPr>
          <p:cNvSpPr txBox="1"/>
          <p:nvPr/>
        </p:nvSpPr>
        <p:spPr>
          <a:xfrm>
            <a:off x="4590169" y="5932906"/>
            <a:ext cx="6118895" cy="486287"/>
          </a:xfrm>
          <a:prstGeom prst="rect">
            <a:avLst/>
          </a:prstGeom>
          <a:noFill/>
        </p:spPr>
        <p:txBody>
          <a:bodyPr wrap="square" rtlCol="0">
            <a:spAutoFit/>
          </a:bodyPr>
          <a:lstStyle/>
          <a:p>
            <a:pPr algn="ctr" defTabSz="365788"/>
            <a:r>
              <a:rPr lang="sk-SK" sz="2560">
                <a:solidFill>
                  <a:prstClr val="white"/>
                </a:solidFill>
                <a:latin typeface="Calibri" panose="020F0502020204030204"/>
                <a:ea typeface="MS Gothic" panose="020B0609070205080204" pitchFamily="49" charset="-128"/>
                <a:hlinkClick r:id="rId11"/>
              </a:rPr>
              <a:t>https://www.youtube.com/@steverumpler</a:t>
            </a:r>
            <a:endParaRPr lang="sk-SK" sz="2560">
              <a:solidFill>
                <a:prstClr val="white"/>
              </a:solidFill>
              <a:latin typeface="Calibri" panose="020F0502020204030204"/>
              <a:ea typeface="MS Gothic" panose="020B0609070205080204" pitchFamily="49" charset="-128"/>
            </a:endParaRPr>
          </a:p>
        </p:txBody>
      </p:sp>
      <p:sp>
        <p:nvSpPr>
          <p:cNvPr id="6" name="BlokTextu 5">
            <a:extLst>
              <a:ext uri="{FF2B5EF4-FFF2-40B4-BE49-F238E27FC236}">
                <a16:creationId xmlns:a16="http://schemas.microsoft.com/office/drawing/2014/main" id="{53589807-A31E-E62C-E252-2B5CA9B7F801}"/>
              </a:ext>
            </a:extLst>
          </p:cNvPr>
          <p:cNvSpPr txBox="1"/>
          <p:nvPr/>
        </p:nvSpPr>
        <p:spPr>
          <a:xfrm>
            <a:off x="623536" y="6212842"/>
            <a:ext cx="1036888" cy="683264"/>
          </a:xfrm>
          <a:prstGeom prst="rect">
            <a:avLst/>
          </a:prstGeom>
          <a:noFill/>
        </p:spPr>
        <p:txBody>
          <a:bodyPr wrap="square" rtlCol="0">
            <a:spAutoFit/>
          </a:bodyPr>
          <a:lstStyle/>
          <a:p>
            <a:pPr algn="ctr" defTabSz="365788"/>
            <a:r>
              <a:rPr lang="sk-SK" sz="1280">
                <a:solidFill>
                  <a:prstClr val="white"/>
                </a:solidFill>
                <a:latin typeface="Calibri" panose="020F0502020204030204"/>
                <a:ea typeface="MS Gothic" panose="020B0609070205080204" pitchFamily="49" charset="-128"/>
              </a:rPr>
              <a:t>Steve / 1947</a:t>
            </a:r>
          </a:p>
          <a:p>
            <a:pPr algn="ctr" defTabSz="365788"/>
            <a:r>
              <a:rPr lang="sk-SK" sz="1280" spc="240">
                <a:solidFill>
                  <a:prstClr val="white"/>
                </a:solidFill>
                <a:latin typeface="Calibri" panose="020F0502020204030204"/>
                <a:ea typeface="MS Gothic" panose="020B0609070205080204" pitchFamily="49" charset="-128"/>
              </a:rPr>
              <a:t>SLOVAKIA</a:t>
            </a:r>
          </a:p>
        </p:txBody>
      </p:sp>
    </p:spTree>
    <p:extLst>
      <p:ext uri="{BB962C8B-B14F-4D97-AF65-F5344CB8AC3E}">
        <p14:creationId xmlns:p14="http://schemas.microsoft.com/office/powerpoint/2010/main" val="366774225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par>
                                <p:cTn id="11" presetID="31" presetClass="entr" presetSubtype="0" fill="hold" nodeType="withEffect">
                                  <p:stCondLst>
                                    <p:cond delay="500"/>
                                  </p:stCondLst>
                                  <p:childTnLst>
                                    <p:set>
                                      <p:cBhvr>
                                        <p:cTn id="12" dur="1" fill="hold">
                                          <p:stCondLst>
                                            <p:cond delay="0"/>
                                          </p:stCondLst>
                                        </p:cTn>
                                        <p:tgtEl>
                                          <p:spTgt spid="35"/>
                                        </p:tgtEl>
                                        <p:attrNameLst>
                                          <p:attrName>style.visibility</p:attrName>
                                        </p:attrNameLst>
                                      </p:cBhvr>
                                      <p:to>
                                        <p:strVal val="visible"/>
                                      </p:to>
                                    </p:set>
                                    <p:anim calcmode="lin" valueType="num">
                                      <p:cBhvr>
                                        <p:cTn id="13" dur="1000" fill="hold"/>
                                        <p:tgtEl>
                                          <p:spTgt spid="35"/>
                                        </p:tgtEl>
                                        <p:attrNameLst>
                                          <p:attrName>ppt_w</p:attrName>
                                        </p:attrNameLst>
                                      </p:cBhvr>
                                      <p:tavLst>
                                        <p:tav tm="0">
                                          <p:val>
                                            <p:fltVal val="0"/>
                                          </p:val>
                                        </p:tav>
                                        <p:tav tm="100000">
                                          <p:val>
                                            <p:strVal val="#ppt_w"/>
                                          </p:val>
                                        </p:tav>
                                      </p:tavLst>
                                    </p:anim>
                                    <p:anim calcmode="lin" valueType="num">
                                      <p:cBhvr>
                                        <p:cTn id="14" dur="1000" fill="hold"/>
                                        <p:tgtEl>
                                          <p:spTgt spid="35"/>
                                        </p:tgtEl>
                                        <p:attrNameLst>
                                          <p:attrName>ppt_h</p:attrName>
                                        </p:attrNameLst>
                                      </p:cBhvr>
                                      <p:tavLst>
                                        <p:tav tm="0">
                                          <p:val>
                                            <p:fltVal val="0"/>
                                          </p:val>
                                        </p:tav>
                                        <p:tav tm="100000">
                                          <p:val>
                                            <p:strVal val="#ppt_h"/>
                                          </p:val>
                                        </p:tav>
                                      </p:tavLst>
                                    </p:anim>
                                    <p:anim calcmode="lin" valueType="num">
                                      <p:cBhvr>
                                        <p:cTn id="15" dur="1000" fill="hold"/>
                                        <p:tgtEl>
                                          <p:spTgt spid="35"/>
                                        </p:tgtEl>
                                        <p:attrNameLst>
                                          <p:attrName>style.rotation</p:attrName>
                                        </p:attrNameLst>
                                      </p:cBhvr>
                                      <p:tavLst>
                                        <p:tav tm="0">
                                          <p:val>
                                            <p:fltVal val="90"/>
                                          </p:val>
                                        </p:tav>
                                        <p:tav tm="100000">
                                          <p:val>
                                            <p:fltVal val="0"/>
                                          </p:val>
                                        </p:tav>
                                      </p:tavLst>
                                    </p:anim>
                                    <p:animEffect transition="in" filter="fade">
                                      <p:cBhvr>
                                        <p:cTn id="16" dur="1000"/>
                                        <p:tgtEl>
                                          <p:spTgt spid="35"/>
                                        </p:tgtEl>
                                      </p:cBhvr>
                                    </p:animEffect>
                                  </p:childTnLst>
                                </p:cTn>
                              </p:par>
                              <p:par>
                                <p:cTn id="17" presetID="31" presetClass="entr" presetSubtype="0" fill="hold" nodeType="withEffect">
                                  <p:stCondLst>
                                    <p:cond delay="100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ppt_w</p:attrName>
                                        </p:attrNameLst>
                                      </p:cBhvr>
                                      <p:tavLst>
                                        <p:tav tm="0">
                                          <p:val>
                                            <p:fltVal val="0"/>
                                          </p:val>
                                        </p:tav>
                                        <p:tav tm="100000">
                                          <p:val>
                                            <p:strVal val="#ppt_w"/>
                                          </p:val>
                                        </p:tav>
                                      </p:tavLst>
                                    </p:anim>
                                    <p:anim calcmode="lin" valueType="num">
                                      <p:cBhvr>
                                        <p:cTn id="20" dur="1000" fill="hold"/>
                                        <p:tgtEl>
                                          <p:spTgt spid="37"/>
                                        </p:tgtEl>
                                        <p:attrNameLst>
                                          <p:attrName>ppt_h</p:attrName>
                                        </p:attrNameLst>
                                      </p:cBhvr>
                                      <p:tavLst>
                                        <p:tav tm="0">
                                          <p:val>
                                            <p:fltVal val="0"/>
                                          </p:val>
                                        </p:tav>
                                        <p:tav tm="100000">
                                          <p:val>
                                            <p:strVal val="#ppt_h"/>
                                          </p:val>
                                        </p:tav>
                                      </p:tavLst>
                                    </p:anim>
                                    <p:anim calcmode="lin" valueType="num">
                                      <p:cBhvr>
                                        <p:cTn id="21" dur="1000" fill="hold"/>
                                        <p:tgtEl>
                                          <p:spTgt spid="37"/>
                                        </p:tgtEl>
                                        <p:attrNameLst>
                                          <p:attrName>style.rotation</p:attrName>
                                        </p:attrNameLst>
                                      </p:cBhvr>
                                      <p:tavLst>
                                        <p:tav tm="0">
                                          <p:val>
                                            <p:fltVal val="90"/>
                                          </p:val>
                                        </p:tav>
                                        <p:tav tm="100000">
                                          <p:val>
                                            <p:fltVal val="0"/>
                                          </p:val>
                                        </p:tav>
                                      </p:tavLst>
                                    </p:anim>
                                    <p:animEffect transition="in" filter="fade">
                                      <p:cBhvr>
                                        <p:cTn id="22" dur="1000"/>
                                        <p:tgtEl>
                                          <p:spTgt spid="37"/>
                                        </p:tgtEl>
                                      </p:cBhvr>
                                    </p:animEffect>
                                  </p:childTnLst>
                                </p:cTn>
                              </p:par>
                              <p:par>
                                <p:cTn id="23" presetID="31" presetClass="entr" presetSubtype="0" fill="hold" nodeType="withEffect">
                                  <p:stCondLst>
                                    <p:cond delay="1250"/>
                                  </p:stCondLst>
                                  <p:childTnLst>
                                    <p:set>
                                      <p:cBhvr>
                                        <p:cTn id="24" dur="1" fill="hold">
                                          <p:stCondLst>
                                            <p:cond delay="0"/>
                                          </p:stCondLst>
                                        </p:cTn>
                                        <p:tgtEl>
                                          <p:spTgt spid="38"/>
                                        </p:tgtEl>
                                        <p:attrNameLst>
                                          <p:attrName>style.visibility</p:attrName>
                                        </p:attrNameLst>
                                      </p:cBhvr>
                                      <p:to>
                                        <p:strVal val="visible"/>
                                      </p:to>
                                    </p:set>
                                    <p:anim calcmode="lin" valueType="num">
                                      <p:cBhvr>
                                        <p:cTn id="25" dur="1000" fill="hold"/>
                                        <p:tgtEl>
                                          <p:spTgt spid="38"/>
                                        </p:tgtEl>
                                        <p:attrNameLst>
                                          <p:attrName>ppt_w</p:attrName>
                                        </p:attrNameLst>
                                      </p:cBhvr>
                                      <p:tavLst>
                                        <p:tav tm="0">
                                          <p:val>
                                            <p:fltVal val="0"/>
                                          </p:val>
                                        </p:tav>
                                        <p:tav tm="100000">
                                          <p:val>
                                            <p:strVal val="#ppt_w"/>
                                          </p:val>
                                        </p:tav>
                                      </p:tavLst>
                                    </p:anim>
                                    <p:anim calcmode="lin" valueType="num">
                                      <p:cBhvr>
                                        <p:cTn id="26" dur="1000" fill="hold"/>
                                        <p:tgtEl>
                                          <p:spTgt spid="38"/>
                                        </p:tgtEl>
                                        <p:attrNameLst>
                                          <p:attrName>ppt_h</p:attrName>
                                        </p:attrNameLst>
                                      </p:cBhvr>
                                      <p:tavLst>
                                        <p:tav tm="0">
                                          <p:val>
                                            <p:fltVal val="0"/>
                                          </p:val>
                                        </p:tav>
                                        <p:tav tm="100000">
                                          <p:val>
                                            <p:strVal val="#ppt_h"/>
                                          </p:val>
                                        </p:tav>
                                      </p:tavLst>
                                    </p:anim>
                                    <p:anim calcmode="lin" valueType="num">
                                      <p:cBhvr>
                                        <p:cTn id="27" dur="1000" fill="hold"/>
                                        <p:tgtEl>
                                          <p:spTgt spid="38"/>
                                        </p:tgtEl>
                                        <p:attrNameLst>
                                          <p:attrName>style.rotation</p:attrName>
                                        </p:attrNameLst>
                                      </p:cBhvr>
                                      <p:tavLst>
                                        <p:tav tm="0">
                                          <p:val>
                                            <p:fltVal val="90"/>
                                          </p:val>
                                        </p:tav>
                                        <p:tav tm="100000">
                                          <p:val>
                                            <p:fltVal val="0"/>
                                          </p:val>
                                        </p:tav>
                                      </p:tavLst>
                                    </p:anim>
                                    <p:animEffect transition="in" filter="fade">
                                      <p:cBhvr>
                                        <p:cTn id="28" dur="1000"/>
                                        <p:tgtEl>
                                          <p:spTgt spid="38"/>
                                        </p:tgtEl>
                                      </p:cBhvr>
                                    </p:animEffect>
                                  </p:childTnLst>
                                </p:cTn>
                              </p:par>
                              <p:par>
                                <p:cTn id="29" presetID="31" presetClass="entr" presetSubtype="0" fill="hold" nodeType="withEffect">
                                  <p:stCondLst>
                                    <p:cond delay="175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000" fill="hold"/>
                                        <p:tgtEl>
                                          <p:spTgt spid="40"/>
                                        </p:tgtEl>
                                        <p:attrNameLst>
                                          <p:attrName>ppt_w</p:attrName>
                                        </p:attrNameLst>
                                      </p:cBhvr>
                                      <p:tavLst>
                                        <p:tav tm="0">
                                          <p:val>
                                            <p:fltVal val="0"/>
                                          </p:val>
                                        </p:tav>
                                        <p:tav tm="100000">
                                          <p:val>
                                            <p:strVal val="#ppt_w"/>
                                          </p:val>
                                        </p:tav>
                                      </p:tavLst>
                                    </p:anim>
                                    <p:anim calcmode="lin" valueType="num">
                                      <p:cBhvr>
                                        <p:cTn id="32" dur="1000" fill="hold"/>
                                        <p:tgtEl>
                                          <p:spTgt spid="40"/>
                                        </p:tgtEl>
                                        <p:attrNameLst>
                                          <p:attrName>ppt_h</p:attrName>
                                        </p:attrNameLst>
                                      </p:cBhvr>
                                      <p:tavLst>
                                        <p:tav tm="0">
                                          <p:val>
                                            <p:fltVal val="0"/>
                                          </p:val>
                                        </p:tav>
                                        <p:tav tm="100000">
                                          <p:val>
                                            <p:strVal val="#ppt_h"/>
                                          </p:val>
                                        </p:tav>
                                      </p:tavLst>
                                    </p:anim>
                                    <p:anim calcmode="lin" valueType="num">
                                      <p:cBhvr>
                                        <p:cTn id="33" dur="1000" fill="hold"/>
                                        <p:tgtEl>
                                          <p:spTgt spid="40"/>
                                        </p:tgtEl>
                                        <p:attrNameLst>
                                          <p:attrName>style.rotation</p:attrName>
                                        </p:attrNameLst>
                                      </p:cBhvr>
                                      <p:tavLst>
                                        <p:tav tm="0">
                                          <p:val>
                                            <p:fltVal val="90"/>
                                          </p:val>
                                        </p:tav>
                                        <p:tav tm="100000">
                                          <p:val>
                                            <p:fltVal val="0"/>
                                          </p:val>
                                        </p:tav>
                                      </p:tavLst>
                                    </p:anim>
                                    <p:animEffect transition="in" filter="fade">
                                      <p:cBhvr>
                                        <p:cTn id="34" dur="1000"/>
                                        <p:tgtEl>
                                          <p:spTgt spid="40"/>
                                        </p:tgtEl>
                                      </p:cBhvr>
                                    </p:animEffect>
                                  </p:childTnLst>
                                </p:cTn>
                              </p:par>
                              <p:par>
                                <p:cTn id="35" presetID="31" presetClass="entr" presetSubtype="0" fill="hold" nodeType="withEffect">
                                  <p:stCondLst>
                                    <p:cond delay="2000"/>
                                  </p:stCondLst>
                                  <p:childTnLst>
                                    <p:set>
                                      <p:cBhvr>
                                        <p:cTn id="36" dur="1" fill="hold">
                                          <p:stCondLst>
                                            <p:cond delay="0"/>
                                          </p:stCondLst>
                                        </p:cTn>
                                        <p:tgtEl>
                                          <p:spTgt spid="41"/>
                                        </p:tgtEl>
                                        <p:attrNameLst>
                                          <p:attrName>style.visibility</p:attrName>
                                        </p:attrNameLst>
                                      </p:cBhvr>
                                      <p:to>
                                        <p:strVal val="visible"/>
                                      </p:to>
                                    </p:set>
                                    <p:anim calcmode="lin" valueType="num">
                                      <p:cBhvr>
                                        <p:cTn id="37" dur="1000" fill="hold"/>
                                        <p:tgtEl>
                                          <p:spTgt spid="41"/>
                                        </p:tgtEl>
                                        <p:attrNameLst>
                                          <p:attrName>ppt_w</p:attrName>
                                        </p:attrNameLst>
                                      </p:cBhvr>
                                      <p:tavLst>
                                        <p:tav tm="0">
                                          <p:val>
                                            <p:fltVal val="0"/>
                                          </p:val>
                                        </p:tav>
                                        <p:tav tm="100000">
                                          <p:val>
                                            <p:strVal val="#ppt_w"/>
                                          </p:val>
                                        </p:tav>
                                      </p:tavLst>
                                    </p:anim>
                                    <p:anim calcmode="lin" valueType="num">
                                      <p:cBhvr>
                                        <p:cTn id="38" dur="1000" fill="hold"/>
                                        <p:tgtEl>
                                          <p:spTgt spid="41"/>
                                        </p:tgtEl>
                                        <p:attrNameLst>
                                          <p:attrName>ppt_h</p:attrName>
                                        </p:attrNameLst>
                                      </p:cBhvr>
                                      <p:tavLst>
                                        <p:tav tm="0">
                                          <p:val>
                                            <p:fltVal val="0"/>
                                          </p:val>
                                        </p:tav>
                                        <p:tav tm="100000">
                                          <p:val>
                                            <p:strVal val="#ppt_h"/>
                                          </p:val>
                                        </p:tav>
                                      </p:tavLst>
                                    </p:anim>
                                    <p:anim calcmode="lin" valueType="num">
                                      <p:cBhvr>
                                        <p:cTn id="39" dur="1000" fill="hold"/>
                                        <p:tgtEl>
                                          <p:spTgt spid="41"/>
                                        </p:tgtEl>
                                        <p:attrNameLst>
                                          <p:attrName>style.rotation</p:attrName>
                                        </p:attrNameLst>
                                      </p:cBhvr>
                                      <p:tavLst>
                                        <p:tav tm="0">
                                          <p:val>
                                            <p:fltVal val="90"/>
                                          </p:val>
                                        </p:tav>
                                        <p:tav tm="100000">
                                          <p:val>
                                            <p:fltVal val="0"/>
                                          </p:val>
                                        </p:tav>
                                      </p:tavLst>
                                    </p:anim>
                                    <p:animEffect transition="in" filter="fade">
                                      <p:cBhvr>
                                        <p:cTn id="40" dur="1000"/>
                                        <p:tgtEl>
                                          <p:spTgt spid="41"/>
                                        </p:tgtEl>
                                      </p:cBhvr>
                                    </p:animEffect>
                                  </p:childTnLst>
                                </p:cTn>
                              </p:par>
                            </p:childTnLst>
                          </p:cTn>
                        </p:par>
                        <p:par>
                          <p:cTn id="41" fill="hold">
                            <p:stCondLst>
                              <p:cond delay="3000"/>
                            </p:stCondLst>
                            <p:childTnLst>
                              <p:par>
                                <p:cTn id="42" presetID="16" presetClass="entr" presetSubtype="37" fill="hold" grpId="0" nodeType="afterEffect">
                                  <p:stCondLst>
                                    <p:cond delay="500"/>
                                  </p:stCondLst>
                                  <p:childTnLst>
                                    <p:set>
                                      <p:cBhvr>
                                        <p:cTn id="43" dur="1" fill="hold">
                                          <p:stCondLst>
                                            <p:cond delay="0"/>
                                          </p:stCondLst>
                                        </p:cTn>
                                        <p:tgtEl>
                                          <p:spTgt spid="42"/>
                                        </p:tgtEl>
                                        <p:attrNameLst>
                                          <p:attrName>style.visibility</p:attrName>
                                        </p:attrNameLst>
                                      </p:cBhvr>
                                      <p:to>
                                        <p:strVal val="visible"/>
                                      </p:to>
                                    </p:set>
                                    <p:animEffect transition="in" filter="barn(outVertical)">
                                      <p:cBhvr>
                                        <p:cTn id="44"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6399</TotalTime>
  <Words>883</Words>
  <Application>Microsoft Office PowerPoint</Application>
  <PresentationFormat>Širokouhlá</PresentationFormat>
  <Paragraphs>93</Paragraphs>
  <Slides>49</Slides>
  <Notes>0</Notes>
  <HiddenSlides>0</HiddenSlides>
  <MMClips>0</MMClips>
  <ScaleCrop>false</ScaleCrop>
  <HeadingPairs>
    <vt:vector size="6" baseType="variant">
      <vt:variant>
        <vt:lpstr>Použité písma</vt:lpstr>
      </vt:variant>
      <vt:variant>
        <vt:i4>9</vt:i4>
      </vt:variant>
      <vt:variant>
        <vt:lpstr>Motív</vt:lpstr>
      </vt:variant>
      <vt:variant>
        <vt:i4>4</vt:i4>
      </vt:variant>
      <vt:variant>
        <vt:lpstr>Nadpisy snímok</vt:lpstr>
      </vt:variant>
      <vt:variant>
        <vt:i4>49</vt:i4>
      </vt:variant>
    </vt:vector>
  </HeadingPairs>
  <TitlesOfParts>
    <vt:vector size="62" baseType="lpstr">
      <vt:lpstr>Calibri</vt:lpstr>
      <vt:lpstr>Contus T OT</vt:lpstr>
      <vt:lpstr>Wingdings</vt:lpstr>
      <vt:lpstr>Tekton Pro</vt:lpstr>
      <vt:lpstr>Nadianne</vt:lpstr>
      <vt:lpstr>Bravo Engraved</vt:lpstr>
      <vt:lpstr>Kristen ITC</vt:lpstr>
      <vt:lpstr>Arial</vt:lpstr>
      <vt:lpstr>Balloon XBd BT</vt:lpstr>
      <vt:lpstr>Motiv sady Office</vt:lpstr>
      <vt:lpstr>1_Motív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PC</cp:lastModifiedBy>
  <cp:revision>684</cp:revision>
  <dcterms:created xsi:type="dcterms:W3CDTF">2024-05-02T14:29:15Z</dcterms:created>
  <dcterms:modified xsi:type="dcterms:W3CDTF">2025-05-17T15:24:03Z</dcterms:modified>
</cp:coreProperties>
</file>