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18" r:id="rId3"/>
    <p:sldId id="257" r:id="rId4"/>
    <p:sldId id="310" r:id="rId5"/>
    <p:sldId id="304" r:id="rId6"/>
    <p:sldId id="267" r:id="rId7"/>
    <p:sldId id="282" r:id="rId8"/>
    <p:sldId id="305" r:id="rId9"/>
    <p:sldId id="309" r:id="rId10"/>
    <p:sldId id="291" r:id="rId11"/>
    <p:sldId id="319" r:id="rId12"/>
    <p:sldId id="262" r:id="rId13"/>
    <p:sldId id="306" r:id="rId14"/>
    <p:sldId id="307" r:id="rId15"/>
    <p:sldId id="258" r:id="rId16"/>
    <p:sldId id="259" r:id="rId17"/>
    <p:sldId id="260" r:id="rId18"/>
    <p:sldId id="261" r:id="rId19"/>
    <p:sldId id="263" r:id="rId20"/>
    <p:sldId id="264" r:id="rId21"/>
    <p:sldId id="265" r:id="rId22"/>
    <p:sldId id="266" r:id="rId23"/>
    <p:sldId id="302" r:id="rId24"/>
    <p:sldId id="268" r:id="rId25"/>
    <p:sldId id="271" r:id="rId26"/>
    <p:sldId id="299" r:id="rId27"/>
    <p:sldId id="272" r:id="rId28"/>
    <p:sldId id="274" r:id="rId29"/>
    <p:sldId id="269" r:id="rId30"/>
    <p:sldId id="270" r:id="rId31"/>
    <p:sldId id="286" r:id="rId32"/>
    <p:sldId id="298" r:id="rId33"/>
    <p:sldId id="279" r:id="rId34"/>
    <p:sldId id="283" r:id="rId35"/>
    <p:sldId id="289" r:id="rId36"/>
    <p:sldId id="287" r:id="rId37"/>
    <p:sldId id="290" r:id="rId38"/>
    <p:sldId id="280" r:id="rId39"/>
    <p:sldId id="275" r:id="rId40"/>
    <p:sldId id="292" r:id="rId41"/>
    <p:sldId id="293" r:id="rId42"/>
    <p:sldId id="294" r:id="rId43"/>
    <p:sldId id="295" r:id="rId44"/>
    <p:sldId id="296" r:id="rId45"/>
    <p:sldId id="276" r:id="rId46"/>
    <p:sldId id="278" r:id="rId47"/>
    <p:sldId id="284" r:id="rId48"/>
    <p:sldId id="281" r:id="rId49"/>
    <p:sldId id="277" r:id="rId50"/>
    <p:sldId id="288" r:id="rId51"/>
    <p:sldId id="316" r:id="rId52"/>
    <p:sldId id="315" r:id="rId53"/>
    <p:sldId id="297" r:id="rId54"/>
    <p:sldId id="317" r:id="rId55"/>
    <p:sldId id="301" r:id="rId56"/>
    <p:sldId id="300" r:id="rId57"/>
    <p:sldId id="311" r:id="rId58"/>
    <p:sldId id="312" r:id="rId59"/>
    <p:sldId id="313" r:id="rId60"/>
    <p:sldId id="320" r:id="rId61"/>
    <p:sldId id="314" r:id="rId62"/>
    <p:sldId id="273" r:id="rId63"/>
  </p:sldIdLst>
  <p:sldSz cx="10801350" cy="6858000"/>
  <p:notesSz cx="6858000" cy="9144000"/>
  <p:defaultTextStyle>
    <a:defPPr>
      <a:defRPr lang="tr-T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1xOzyAY9CI6Y0hKYfJYMBg==" hashData="MXvKjdVitK4jTFa80aZz6D09a3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60" d="100"/>
          <a:sy n="60" d="100"/>
        </p:scale>
        <p:origin x="-954" y="-384"/>
      </p:cViewPr>
      <p:guideLst>
        <p:guide orient="horz" pos="2160"/>
        <p:guide pos="340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101" y="2130426"/>
            <a:ext cx="9181148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0203" y="3886200"/>
            <a:ext cx="7560945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F61D58-1511-4DB5-8498-1409A6824D16}" type="datetimeFigureOut">
              <a:rPr lang="tr-TR"/>
              <a:pPr>
                <a:defRPr/>
              </a:pPr>
              <a:t>14.05.2021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CDB255-634A-479C-8DAB-E1E40EC264CB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51634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83D671-ECEA-49A5-9793-6AED02D75084}" type="datetimeFigureOut">
              <a:rPr lang="tr-TR"/>
              <a:pPr>
                <a:defRPr/>
              </a:pPr>
              <a:t>14.05.2021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2CA504-0C16-42EC-B351-EC9062ABB691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86653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3232" y="4406901"/>
            <a:ext cx="918114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232" y="2906713"/>
            <a:ext cx="9181148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87E2FF-26C6-47B5-AED8-58465F333CEA}" type="datetimeFigureOut">
              <a:rPr lang="tr-TR"/>
              <a:pPr>
                <a:defRPr/>
              </a:pPr>
              <a:t>14.05.2021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226708-DB8B-4389-A16F-A93777949726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41424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0068" y="1600201"/>
            <a:ext cx="477059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90686" y="1600201"/>
            <a:ext cx="477059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4D92D5-A419-47C3-BE75-435574A54047}" type="datetimeFigureOut">
              <a:rPr lang="tr-TR"/>
              <a:pPr>
                <a:defRPr/>
              </a:pPr>
              <a:t>14.05.2021</a:t>
            </a:fld>
            <a:endParaRPr lang="tr-T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6969FF-5E4E-4345-98D0-3C07D456376E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61143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0068" y="1535113"/>
            <a:ext cx="477247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0068" y="2174875"/>
            <a:ext cx="477247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86936" y="1535113"/>
            <a:ext cx="477434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86936" y="2174875"/>
            <a:ext cx="477434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821543-E0F0-4873-ADCF-CDF3F24D0924}" type="datetimeFigureOut">
              <a:rPr lang="tr-TR"/>
              <a:pPr>
                <a:defRPr/>
              </a:pPr>
              <a:t>14.05.2021</a:t>
            </a:fld>
            <a:endParaRPr lang="tr-T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EC9ADE-5968-426A-AB68-3841B8F73BAE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78347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02102F-1BD1-4D66-925D-3874E4A668CB}" type="datetimeFigureOut">
              <a:rPr lang="tr-TR"/>
              <a:pPr>
                <a:defRPr/>
              </a:pPr>
              <a:t>14.05.2021</a:t>
            </a:fld>
            <a:endParaRPr lang="tr-T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A8B3A3-FCF6-4FE3-93D5-C915CB0F432A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12352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AB06E9-9F5A-4D20-BAA6-248F643F8B97}" type="datetimeFigureOut">
              <a:rPr lang="tr-TR"/>
              <a:pPr>
                <a:defRPr/>
              </a:pPr>
              <a:t>14.05.2021</a:t>
            </a:fld>
            <a:endParaRPr lang="tr-T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526087-AF23-44CA-A92B-6E13587E4912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55716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0068" y="273050"/>
            <a:ext cx="3553570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23028" y="273051"/>
            <a:ext cx="6038255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0068" y="1435101"/>
            <a:ext cx="3553570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9BA3B1-2890-438C-A60D-F9B7B5E4F0EC}" type="datetimeFigureOut">
              <a:rPr lang="tr-TR"/>
              <a:pPr>
                <a:defRPr/>
              </a:pPr>
              <a:t>14.05.2021</a:t>
            </a:fld>
            <a:endParaRPr lang="tr-T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B383EB-AC4E-49FB-BBEF-4F50FD878009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73116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17140" y="4800600"/>
            <a:ext cx="648081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117140" y="612775"/>
            <a:ext cx="648081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tr-TR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17140" y="5367338"/>
            <a:ext cx="648081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1CC6D2-EA09-4A7C-9948-14AA5167C1DA}" type="datetimeFigureOut">
              <a:rPr lang="tr-TR"/>
              <a:pPr>
                <a:defRPr/>
              </a:pPr>
              <a:t>14.05.2021</a:t>
            </a:fld>
            <a:endParaRPr lang="tr-T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57E566-6137-40C3-B34F-2776D029B803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3646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18DE65-AB41-4A36-A197-917CC0DA2A27}" type="datetimeFigureOut">
              <a:rPr lang="tr-TR"/>
              <a:pPr>
                <a:defRPr/>
              </a:pPr>
              <a:t>14.05.2021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05982-455D-4F42-A9A9-FB5693565CFB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7336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30979" y="274639"/>
            <a:ext cx="2430304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40067" y="274639"/>
            <a:ext cx="7110889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E0B92-AC67-4D4A-822C-90C814BFBDFB}" type="datetimeFigureOut">
              <a:rPr lang="tr-TR"/>
              <a:pPr>
                <a:defRPr/>
              </a:pPr>
              <a:t>14.05.2021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2C129F-79B5-46CF-BEBE-78E2C8B74B3F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96715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130428"/>
            <a:ext cx="9181148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4" y="3886200"/>
            <a:ext cx="756094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0023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14/05/2021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690468" y="6356352"/>
            <a:ext cx="3420428" cy="365124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740972" y="6356352"/>
            <a:ext cx="2520315" cy="365124"/>
          </a:xfrm>
          <a:prstGeom prst="rect">
            <a:avLst/>
          </a:prstGeom>
        </p:spPr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895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540068" y="274638"/>
            <a:ext cx="972121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tr-T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540068" y="1600201"/>
            <a:ext cx="9721215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068" y="6356351"/>
            <a:ext cx="25203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3D3A174-9547-42F6-A0A7-7D2AC01D73C5}" type="datetimeFigureOut">
              <a:rPr lang="tr-TR"/>
              <a:pPr>
                <a:defRPr/>
              </a:pPr>
              <a:t>14.05.2021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90461" y="6356351"/>
            <a:ext cx="34204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40968" y="6356351"/>
            <a:ext cx="25203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6E764BF-BD5B-42F0-A1A2-04936EFF4E04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0068" y="6245225"/>
            <a:ext cx="252031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10" Type="http://schemas.openxmlformats.org/officeDocument/2006/relationships/audio" Target="../media/audio1.wav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8.gif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gif"/><Relationship Id="rId4" Type="http://schemas.openxmlformats.org/officeDocument/2006/relationships/image" Target="../media/image69.jpeg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1.png"/><Relationship Id="rId10" Type="http://schemas.openxmlformats.org/officeDocument/2006/relationships/image" Target="../media/image7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6.png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50191" y="34756"/>
            <a:ext cx="10801350" cy="6877050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87888" y="3387897"/>
            <a:ext cx="6858000" cy="82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331241" y="3387897"/>
            <a:ext cx="6858000" cy="82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7" y="0"/>
            <a:ext cx="108013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7" y="6783317"/>
            <a:ext cx="108013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87899" y="5611366"/>
            <a:ext cx="730737" cy="7669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39296" y="4572019"/>
            <a:ext cx="3180189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087921" y="1344674"/>
            <a:ext cx="7315664" cy="5033681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9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PANAMÁ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087103" y="5547179"/>
            <a:ext cx="2372939" cy="934065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2290" y="764704"/>
            <a:ext cx="1211400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2052" y="188643"/>
            <a:ext cx="922615" cy="1066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98493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2000">
        <p14:honeycomb/>
        <p:sndAc>
          <p:stSnd>
            <p:snd r:embed="rId2" name="WONDERLAN BY NIGH.wav"/>
          </p:stSnd>
        </p:sndAc>
      </p:transition>
    </mc:Choice>
    <mc:Fallback xmlns="">
      <p:transition spd="slow" advTm="12000">
        <p:fade/>
        <p:sndAc>
          <p:stSnd>
            <p:snd r:embed="rId10" name="WONDERLAN BY NIG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Oem\Desktop\PANAMA\mapofpanam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4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9000">
        <p14:honeycomb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 descr="laptop-blog-139-in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170"/>
            <a:ext cx="10801349" cy="6847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19" name="WordArt 7"/>
          <p:cNvSpPr>
            <a:spLocks noChangeArrowheads="1" noChangeShapeType="1" noTextEdit="1"/>
          </p:cNvSpPr>
          <p:nvPr/>
        </p:nvSpPr>
        <p:spPr bwMode="auto">
          <a:xfrm>
            <a:off x="1868393" y="1628800"/>
            <a:ext cx="4734856" cy="1576686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lIns="35552" tIns="17776" rIns="35552" bIns="17776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s-ES" sz="2600" kern="10" dirty="0" smtClean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PANAMA</a:t>
            </a:r>
            <a:endParaRPr lang="es-ES" sz="2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Impact"/>
            </a:endParaRPr>
          </a:p>
        </p:txBody>
      </p:sp>
      <p:pic>
        <p:nvPicPr>
          <p:cNvPr id="4" name="Picture 2" descr="Diez planes para conocer Panamá, el destino más chic de Centroaméric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171" y="476672"/>
            <a:ext cx="6449733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6438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9000">
        <p14:honeycomb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9" grpId="0" animBg="1"/>
      <p:bldP spid="38919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El &quot;salto cuántico&quot; de Panamá, el país con el mayor crecimiento económico  de América Latina (y por qué no es un paraíso) - BBC News Mun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71400"/>
            <a:ext cx="10887606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787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Oem\Desktop\PANAMA\10bocastow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3" y="15066"/>
            <a:ext cx="10799475" cy="6842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Oem\Desktop\PANAMA\sanblassunse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89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Panamá, oportunidades para los juegos online - Italtroni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403"/>
            <a:ext cx="13219553" cy="6880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1167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La UE propone agregar a Panamá en ″lista negra″ por blanqueo de dinero | El  Mundo | DW | 14.02.2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942" y="0"/>
            <a:ext cx="10974349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3221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Oem\Desktop\PANAMA\wavesa259206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 descr="laptop-blog-139-in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651"/>
            <a:ext cx="10801350" cy="6945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19" name="WordArt 7"/>
          <p:cNvSpPr>
            <a:spLocks noChangeArrowheads="1" noChangeShapeType="1" noTextEdit="1"/>
          </p:cNvSpPr>
          <p:nvPr/>
        </p:nvSpPr>
        <p:spPr bwMode="auto">
          <a:xfrm>
            <a:off x="1868393" y="1628800"/>
            <a:ext cx="4734856" cy="1576686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lIns="35552" tIns="17776" rIns="35552" bIns="17776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s-ES" sz="2600" kern="10" dirty="0" smtClean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PANAMA</a:t>
            </a:r>
            <a:endParaRPr lang="es-ES" sz="2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Impact"/>
            </a:endParaRPr>
          </a:p>
        </p:txBody>
      </p:sp>
      <p:pic>
        <p:nvPicPr>
          <p:cNvPr id="5" name="Picture 2" descr="Panamá potencia posición como punto de conectividad con América Latina -  Forbes Colomb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3" y="404664"/>
            <a:ext cx="6480720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1128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9000">
        <p14:honeycomb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9" grpId="0" animBg="1"/>
      <p:bldP spid="38919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Oem\Desktop\PANAMA\5oldtownarchitectu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Panamá: Salto cuántico económico – Blog Dialogoafondo"/>
          <p:cNvSpPr>
            <a:spLocks noChangeAspect="1" noChangeArrowheads="1"/>
          </p:cNvSpPr>
          <p:nvPr/>
        </p:nvSpPr>
        <p:spPr bwMode="auto">
          <a:xfrm>
            <a:off x="170647" y="-144463"/>
            <a:ext cx="360045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AutoShape 4" descr="Panamá: Salto cuántico económico – Blog Dialogoafondo"/>
          <p:cNvSpPr>
            <a:spLocks noChangeAspect="1" noChangeArrowheads="1"/>
          </p:cNvSpPr>
          <p:nvPr/>
        </p:nvSpPr>
        <p:spPr bwMode="auto">
          <a:xfrm>
            <a:off x="350669" y="7938"/>
            <a:ext cx="360045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" name="AutoShape 6" descr="Panamá: Salto cuántico económico – Blog Dialogoafondo"/>
          <p:cNvSpPr>
            <a:spLocks noChangeAspect="1" noChangeArrowheads="1"/>
          </p:cNvSpPr>
          <p:nvPr/>
        </p:nvSpPr>
        <p:spPr bwMode="auto">
          <a:xfrm>
            <a:off x="530692" y="160338"/>
            <a:ext cx="360045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3074" name="Picture 2" descr="Turismo en Panamá 2021: opiniones, consejos e información - Tripadvis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10801350" cy="6850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0487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Panama lanzo una campana para promocionar sus destinos"/>
          <p:cNvSpPr>
            <a:spLocks noChangeAspect="1" noChangeArrowheads="1"/>
          </p:cNvSpPr>
          <p:nvPr/>
        </p:nvSpPr>
        <p:spPr bwMode="auto">
          <a:xfrm>
            <a:off x="170647" y="-144463"/>
            <a:ext cx="360045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AutoShape 4" descr="Panama lanzo una campana para promocionar sus destinos"/>
          <p:cNvSpPr>
            <a:spLocks noChangeAspect="1" noChangeArrowheads="1"/>
          </p:cNvSpPr>
          <p:nvPr/>
        </p:nvSpPr>
        <p:spPr bwMode="auto">
          <a:xfrm>
            <a:off x="350669" y="7938"/>
            <a:ext cx="360045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75783" name="Picture 7" descr="PANAMÁ SERÁ SEDE DE PRÓXIMA REUNIÓN DEL FORO GLOBAL DE LA OCDE - Embajada  de Panamá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8071" y="-315362"/>
            <a:ext cx="11298046" cy="7173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7459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Oem\Desktop\PANAMA\1panamacit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Oem\Desktop\PANAMA\2panamacit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4450"/>
            <a:ext cx="10801350" cy="69024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Oem\Desktop\PANAMA\3anotherglimpseofpanam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80697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7000">
        <p14:honeycomb/>
        <p:sndAc>
          <p:stSnd>
            <p:snd r:embed="rId2" name="LA PALOMA.wav"/>
          </p:stSnd>
        </p:sndAc>
      </p:transition>
    </mc:Choice>
    <mc:Fallback>
      <p:transition spd="slow" advTm="7000">
        <p:fade/>
        <p:sndAc>
          <p:stSnd>
            <p:snd r:embed="rId2" name="LA PALOM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Oem\Desktop\PANAMA\4iglesiainpanamacit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Oem\Desktop\PANAMA\6oldtownarchitecturef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354" y="0"/>
            <a:ext cx="748593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Oem\Desktop\PANAMA\7panamacan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Oem\Desktop\PANAMA\8uboatinpanamacan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34"/>
            <a:ext cx="10801350" cy="685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Oem\Desktop\PANAMA\9panamacanalrailwa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Oem\Desktop\PANAMA\chickenbu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Oem\Desktop\PANAMA\11coralreefbocasdeltor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Oem\Desktop\PANAMA\svillagesnowarepartoft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Oem\Desktop\PANAMA\banjo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Oem\Desktop\PANAMA\asmallcommunityofembe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Oem\Desktop\PANAMA\indianvillageinpanam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Oem\Desktop\PANAMA\1thejourneytothevilla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7772" y="0"/>
            <a:ext cx="688961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 descr="C:\Users\Oem\Desktop\PANAMA\scharg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8290" y="0"/>
            <a:ext cx="85060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7000">
        <p14:honeycomb/>
        <p:sndAc>
          <p:stSnd>
            <p:snd r:embed="rId2" name="PERFIDIA.wav"/>
          </p:stSnd>
        </p:sndAc>
      </p:transition>
    </mc:Choice>
    <mc:Fallback>
      <p:transition spd="slow" advTm="7000">
        <p:fade/>
        <p:sndAc>
          <p:stSnd>
            <p:snd r:embed="rId2" name="PERFIDI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Oem\Desktop\PANAMA\islaiguan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9711" y="0"/>
            <a:ext cx="584510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Oem\Desktop\PANAMA\kunawom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Oem\Desktop\PANAMA\kidm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Oem\Desktop\PANAMA\lifeonwat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Oem\Desktop\PANAMA\thisfamousboatwasonceo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801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Oem\Desktop\PANAMA\gatunlak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Oem\Desktop\PANAMA\myhousej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Oem\Desktop\PANAMA\sunriseatbocadeltoropl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Oem\Desktop\PANAMA\dancingemberaindian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Oem\Desktop\PANAMA\130074985slvln8y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Oem\Desktop\PANAMA\130076874maeejut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81156"/>
            <a:ext cx="10801350" cy="76391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7000">
        <p14:honeycomb/>
        <p:sndAc>
          <p:stSnd>
            <p:snd r:embed="rId2" name="BLUE MON.wav"/>
          </p:stSnd>
        </p:sndAc>
      </p:transition>
    </mc:Choice>
    <mc:Fallback>
      <p:transition spd="slow" advTm="7000">
        <p:fade/>
        <p:sndAc>
          <p:stSnd>
            <p:snd r:embed="rId2" name="BLUE MO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Oem\Desktop\PANAMA\independenceday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2676" y="0"/>
            <a:ext cx="816664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Oem\Desktop\PANAMA\lapollerapanameaa2290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Oem\Desktop\PANAMA\polle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Oem\Desktop\PANAMA\indians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Oem\Desktop\PANAMA\indioki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Users\Oem\Desktop\PANAMA\kunayalaislan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Oem\Desktop\PANAMA\starfishbeachq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Oem\Desktop\PANAMA\emberawom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Oem\Desktop\PANAMA\hearttre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Precios de verduras y vegetales se disparan en el Mercado de Abastos |  Contabilidad Panam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9271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Las 9 frutas tropicales más exóticas | El Diario Vasc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48197" y="-20018"/>
            <a:ext cx="11164558" cy="6888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Image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7188" y="692696"/>
            <a:ext cx="6357665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4119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7000">
        <p14:honeycomb/>
        <p:sndAc>
          <p:stSnd>
            <p:snd r:embed="rId2" name="LOT ME CALL YOU SWEETHEAR.wav"/>
          </p:stSnd>
        </p:sndAc>
      </p:transition>
    </mc:Choice>
    <mc:Fallback>
      <p:transition spd="slow" advTm="7000">
        <p:fade/>
        <p:sndAc>
          <p:stSnd>
            <p:snd r:embed="rId2" name="LOT ME CALL YOU SWEETHEA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Oem\Desktop\PANAMA\sellingmolasintheoldto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195" y="0"/>
            <a:ext cx="472481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4" name="Picture 2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795" y="332656"/>
            <a:ext cx="3728814" cy="5645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Variedad frutas exóticas a la venta en Merca Panamá - YouTu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569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332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Oem\Desktop\PANAMA\babybananenzumfruehstu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1974" y="-7442"/>
            <a:ext cx="1123332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Oem\Desktop\PANAMA\fish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GASTRONOMÍA DE PANAMÁ: 10 PLATOS QUE TIENES QUE PROB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17" y="0"/>
            <a:ext cx="10828267" cy="6834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0126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Gastronomía de Panamá - Voluntariado Panamá | ONGVoluntaria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74643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1124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nchiladas (Guatemala) | Gastronomía | EL MUN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5065"/>
            <a:ext cx="10801350" cy="7068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4256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6993" y="34756"/>
            <a:ext cx="1080135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7888" y="3387897"/>
            <a:ext cx="6858000" cy="82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331241" y="3387897"/>
            <a:ext cx="6858000" cy="82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" y="0"/>
            <a:ext cx="108013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" y="6783317"/>
            <a:ext cx="108013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49217" y="5803928"/>
            <a:ext cx="711765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39296" y="4572019"/>
            <a:ext cx="3180189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60973" y="501226"/>
            <a:ext cx="3631589" cy="343183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976739" y="884660"/>
            <a:ext cx="4132247" cy="508869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dirty="0" err="1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Hoy</a:t>
            </a:r>
            <a:r>
              <a:rPr lang="fr-FR" sz="4000" dirty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viernes, 14 de mayo de 2021</a:t>
            </a:fld>
            <a:endParaRPr lang="es-ES" sz="4000" dirty="0">
              <a:solidFill>
                <a:srgbClr val="FF00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dirty="0" err="1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Ahora</a:t>
            </a:r>
            <a:r>
              <a:rPr lang="fr-FR" sz="3600" dirty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600" dirty="0" err="1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mismo</a:t>
            </a:r>
            <a:r>
              <a:rPr lang="fr-FR" sz="3600" dirty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60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19:31</a:t>
            </a:fld>
            <a:r>
              <a:rPr lang="fr-FR" sz="3600" dirty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 h.</a:t>
            </a: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497920" y="5611367"/>
            <a:ext cx="2372939" cy="93406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30027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1000">
        <p:checker/>
      </p:transition>
    </mc:Choice>
    <mc:Fallback xmlns="">
      <p:transition spd="slow" advTm="11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80135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80135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0293" y="0"/>
            <a:ext cx="576072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80135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50169" y="4724402"/>
            <a:ext cx="3150394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832" y="4191000"/>
            <a:ext cx="2790349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0596" y="4876800"/>
            <a:ext cx="144018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971800"/>
            <a:ext cx="630079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05200"/>
            <a:ext cx="630079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038600"/>
            <a:ext cx="630079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572000"/>
            <a:ext cx="630079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Oem\Desktop\PANAMA\79498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NAMA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PANAMA</Template>
  <TotalTime>26</TotalTime>
  <Words>39</Words>
  <Application>Microsoft Office PowerPoint</Application>
  <PresentationFormat>Personalizado</PresentationFormat>
  <Paragraphs>12</Paragraphs>
  <Slides>61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61</vt:i4>
      </vt:variant>
    </vt:vector>
  </HeadingPairs>
  <TitlesOfParts>
    <vt:vector size="63" baseType="lpstr">
      <vt:lpstr>PANAMA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13</cp:revision>
  <dcterms:created xsi:type="dcterms:W3CDTF">2021-05-14T17:31:57Z</dcterms:created>
  <dcterms:modified xsi:type="dcterms:W3CDTF">2021-05-14T17:58:14Z</dcterms:modified>
</cp:coreProperties>
</file>