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5" r:id="rId110"/>
    <p:sldId id="366" r:id="rId111"/>
    <p:sldId id="367" r:id="rId112"/>
    <p:sldId id="368" r:id="rId113"/>
    <p:sldId id="369" r:id="rId114"/>
    <p:sldId id="370" r:id="rId115"/>
    <p:sldId id="371" r:id="rId116"/>
    <p:sldId id="372" r:id="rId117"/>
    <p:sldId id="373" r:id="rId11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EmmK1MDqOuladQIwpqNTg==" hashData="/yWl8MYKqtsggTPKkx9/87PGUUmBI65O4uN+RqA+FyGCmjUmiVjERdYKuxXuFu7Zoxof3MO/lIIwICGVL3hhZA=="/>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68" d="100"/>
          <a:sy n="68" d="100"/>
        </p:scale>
        <p:origin x="90"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8183D70-3D00-4D5A-A5B0-6342F98901BE}" type="datetimeFigureOut">
              <a:rPr lang="es-CO" smtClean="0"/>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2536518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183D70-3D00-4D5A-A5B0-6342F98901BE}" type="datetimeFigureOut">
              <a:rPr lang="es-CO" smtClean="0"/>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2114568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8183D70-3D00-4D5A-A5B0-6342F98901BE}" type="datetimeFigureOut">
              <a:rPr lang="es-CO" smtClean="0"/>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2731258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8183D70-3D00-4D5A-A5B0-6342F98901BE}" type="datetimeFigureOut">
              <a:rPr lang="es-CO" smtClean="0"/>
              <a:t>12/02/2017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2651474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8183D70-3D00-4D5A-A5B0-6342F98901BE}" type="datetimeFigureOut">
              <a:rPr lang="es-CO" smtClean="0"/>
              <a:t>12/02/2017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2137362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8183D70-3D00-4D5A-A5B0-6342F98901BE}" type="datetimeFigureOut">
              <a:rPr lang="es-CO" smtClean="0"/>
              <a:t>12/02/2017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3739117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8183D70-3D00-4D5A-A5B0-6342F98901BE}" type="datetimeFigureOut">
              <a:rPr lang="es-CO" smtClean="0"/>
              <a:t>12/02/2017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3997653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8183D70-3D00-4D5A-A5B0-6342F98901BE}" type="datetimeFigureOut">
              <a:rPr lang="es-CO" smtClean="0"/>
              <a:t>12/02/2017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1390999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8183D70-3D00-4D5A-A5B0-6342F98901BE}" type="datetimeFigureOut">
              <a:rPr lang="es-CO" smtClean="0"/>
              <a:t>12/02/2017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1111569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183D70-3D00-4D5A-A5B0-6342F98901BE}" type="datetimeFigureOut">
              <a:rPr lang="es-CO" smtClean="0"/>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2807235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183D70-3D00-4D5A-A5B0-6342F98901BE}" type="datetimeFigureOut">
              <a:rPr lang="es-CO" smtClean="0"/>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BB6B8D4-EA23-4DB5-9347-ED650C78B127}" type="slidenum">
              <a:rPr lang="es-CO" smtClean="0"/>
              <a:t>‹Nº›</a:t>
            </a:fld>
            <a:endParaRPr lang="es-CO"/>
          </a:p>
        </p:txBody>
      </p:sp>
    </p:spTree>
    <p:extLst>
      <p:ext uri="{BB962C8B-B14F-4D97-AF65-F5344CB8AC3E}">
        <p14:creationId xmlns:p14="http://schemas.microsoft.com/office/powerpoint/2010/main" val="1122706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183D70-3D00-4D5A-A5B0-6342F98901BE}" type="datetimeFigureOut">
              <a:rPr lang="es-CO" smtClean="0"/>
              <a:t>12/02/2017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B6B8D4-EA23-4DB5-9347-ED650C78B127}" type="slidenum">
              <a:rPr lang="es-CO" smtClean="0"/>
              <a:t>‹Nº›</a:t>
            </a:fld>
            <a:endParaRPr lang="es-CO"/>
          </a:p>
        </p:txBody>
      </p:sp>
    </p:spTree>
    <p:extLst>
      <p:ext uri="{BB962C8B-B14F-4D97-AF65-F5344CB8AC3E}">
        <p14:creationId xmlns:p14="http://schemas.microsoft.com/office/powerpoint/2010/main" val="40928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4.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06.jp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07.jp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10.jp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12.jp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13.jp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14.jp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15.jp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6.jp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17.jp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17.jp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118.jp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119.jp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8" Type="http://schemas.openxmlformats.org/officeDocument/2006/relationships/image" Target="../media/image123.png"/><Relationship Id="rId13" Type="http://schemas.openxmlformats.org/officeDocument/2006/relationships/hyperlink" Target="https://vk.com/mispps" TargetMode="External"/><Relationship Id="rId3" Type="http://schemas.openxmlformats.org/officeDocument/2006/relationships/image" Target="../media/image120.png"/><Relationship Id="rId7" Type="http://schemas.openxmlformats.org/officeDocument/2006/relationships/hyperlink" Target="https://www.facebook.com/mispps" TargetMode="External"/><Relationship Id="rId12" Type="http://schemas.openxmlformats.org/officeDocument/2006/relationships/image" Target="../media/image125.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122.png"/><Relationship Id="rId11" Type="http://schemas.openxmlformats.org/officeDocument/2006/relationships/hyperlink" Target="https://plus.google.com/+Mispps/" TargetMode="External"/><Relationship Id="rId5" Type="http://schemas.openxmlformats.org/officeDocument/2006/relationships/image" Target="../media/image121.png"/><Relationship Id="rId10" Type="http://schemas.openxmlformats.org/officeDocument/2006/relationships/image" Target="../media/image1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ángulo 4"/>
          <p:cNvSpPr/>
          <p:nvPr/>
        </p:nvSpPr>
        <p:spPr>
          <a:xfrm>
            <a:off x="1448385" y="1043731"/>
            <a:ext cx="9295228" cy="4770537"/>
          </a:xfrm>
          <a:prstGeom prst="rect">
            <a:avLst/>
          </a:prstGeom>
        </p:spPr>
        <p:txBody>
          <a:bodyPr wrap="square">
            <a:spAutoFit/>
          </a:bodyPr>
          <a:lstStyle/>
          <a:p>
            <a:pPr algn="ctr"/>
            <a:r>
              <a:rPr lang="es-CO" sz="1600" i="1" dirty="0" smtClean="0"/>
              <a:t>Palomino es un corregimiento del municipio de </a:t>
            </a:r>
            <a:r>
              <a:rPr lang="es-CO" sz="1600" i="1" dirty="0" err="1" smtClean="0"/>
              <a:t>Dibulla</a:t>
            </a:r>
            <a:r>
              <a:rPr lang="es-CO" sz="1600" i="1" dirty="0" smtClean="0"/>
              <a:t>, La Guajira, puerta de entrada a La Guajira desde el Caribe Colombiano, cuyo potencial ecológico, ambiental, hídrico, étnico y cultural es inmenso, y sobre el cual empresarios del turismo han visionado como tierra de oportunidades y le han apostado invirtiendo con decisión para hacer de este sueño una realidad. El corregimiento de Palomino, puede convertirse en uno de los motores del Desarrollo de este departamento, y en el cual se puede degustar todo tipo de productos del mar, se resalta que todos los nuevos hoteles que se han construido se ha realizado en forma amigable con el ambiente, han procurado confundirlo con el entorno, no han alterado el frágil equilibrio ecológico de esta zona. Palomino es una región que se encuentra en las estribaciones de la Sierra Nevada de Santa Marta, a orillas del mar Caribe y del Rio del mismo nombre que sirve de límite natural entre La Guajira y el Magdalena, con una exuberante flora y fauna , con un clima ideal que lo hace atractivo y con gran potencial para desarrollar un turismos ambiental y ecológico. Desde palomino se puede ir a Riohacha, al Cabo de la Vela, a las dunas de </a:t>
            </a:r>
            <a:r>
              <a:rPr lang="es-CO" sz="1600" i="1" dirty="0" err="1" smtClean="0"/>
              <a:t>Taroa</a:t>
            </a:r>
            <a:r>
              <a:rPr lang="es-CO" sz="1600" i="1" dirty="0" smtClean="0"/>
              <a:t>, al Parque los Flamencos, a Gaviotas, al proyecto eco turístico “Escuela Natura” en el Rio Tapias, como también se puede ir al parque </a:t>
            </a:r>
            <a:r>
              <a:rPr lang="es-CO" sz="1600" i="1" dirty="0" err="1" smtClean="0"/>
              <a:t>Tayrona</a:t>
            </a:r>
            <a:r>
              <a:rPr lang="es-CO" sz="1600" i="1" dirty="0" smtClean="0"/>
              <a:t> o a Ciudad Perdida en la Sierra Nevada de Santa Marta, y conocer las milenarias etnias de la Sierra Nevada de Santa Marta. </a:t>
            </a:r>
            <a:r>
              <a:rPr lang="es-CO" sz="1600" i="1" dirty="0" smtClean="0"/>
              <a:t>E</a:t>
            </a:r>
            <a:r>
              <a:rPr lang="es-CO" sz="1600" i="1" dirty="0" smtClean="0"/>
              <a:t>n Palomino, se pueden recorrer miles de rutas eco turísticas hacia la Sierra Nevada de Santa Marta, dispone de extensas playas frente al mar caribe, del rio Palomino que trae sus frías y cristalinas aguas del deshielo de los nevados que se confunde con las tibias aguas del mar caribe, hay programas de avistamiento de aves, se pueden realizar deportes de </a:t>
            </a:r>
            <a:r>
              <a:rPr lang="es-CO" sz="1600" i="1" dirty="0" err="1" smtClean="0"/>
              <a:t>ecoaventura</a:t>
            </a:r>
            <a:r>
              <a:rPr lang="es-CO" sz="1600" i="1" dirty="0" smtClean="0"/>
              <a:t> como canotaje y Kayak desde aguas tranquilas en el río Ancho y en el río Palomino, como en aguas turbulentas rafting, caminatas, cabalgata por la playa y visita a la comunidades indígenas.</a:t>
            </a:r>
            <a:endParaRPr lang="es-CO" sz="1600" i="1" dirty="0"/>
          </a:p>
        </p:txBody>
      </p:sp>
      <p:sp>
        <p:nvSpPr>
          <p:cNvPr id="6" name="CuadroTexto 5"/>
          <p:cNvSpPr txBox="1"/>
          <p:nvPr/>
        </p:nvSpPr>
        <p:spPr>
          <a:xfrm>
            <a:off x="9231921" y="5655212"/>
            <a:ext cx="2134773" cy="553998"/>
          </a:xfrm>
          <a:prstGeom prst="rect">
            <a:avLst/>
          </a:prstGeom>
          <a:noFill/>
        </p:spPr>
        <p:txBody>
          <a:bodyPr wrap="square" rtlCol="0">
            <a:spAutoFit/>
          </a:bodyPr>
          <a:lstStyle/>
          <a:p>
            <a:pPr algn="ctr"/>
            <a:r>
              <a:rPr lang="es-CO" sz="1000" b="1" i="1" dirty="0" smtClean="0"/>
              <a:t>Creó: Jeremías </a:t>
            </a:r>
          </a:p>
          <a:p>
            <a:pPr algn="ctr"/>
            <a:r>
              <a:rPr lang="es-CO" sz="1000" b="1" i="1" dirty="0" smtClean="0"/>
              <a:t>Para: mis </a:t>
            </a:r>
            <a:r>
              <a:rPr lang="es-CO" sz="1000" b="1" i="1" dirty="0" err="1" smtClean="0"/>
              <a:t>pps</a:t>
            </a:r>
            <a:endParaRPr lang="es-CO" sz="1000" b="1" i="1" dirty="0"/>
          </a:p>
          <a:p>
            <a:pPr algn="ctr"/>
            <a:r>
              <a:rPr lang="es-CO" sz="1000" b="1" i="1" dirty="0" smtClean="0"/>
              <a:t>Música: El Canoero-Los </a:t>
            </a:r>
            <a:r>
              <a:rPr lang="es-CO" sz="1000" b="1" i="1" dirty="0" err="1" smtClean="0"/>
              <a:t>Warahuacos</a:t>
            </a:r>
            <a:r>
              <a:rPr lang="es-CO" sz="1000" b="1" i="1" dirty="0" smtClean="0"/>
              <a:t> </a:t>
            </a:r>
            <a:endParaRPr lang="es-CO" sz="1000" b="1" i="1" dirty="0"/>
          </a:p>
        </p:txBody>
      </p:sp>
      <p:pic>
        <p:nvPicPr>
          <p:cNvPr id="7" name="EL_CANOERO_-_LOS_WARAHUAC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148100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50200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54451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922487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9509759" y="5542671"/>
            <a:ext cx="1181687" cy="422031"/>
          </a:xfrm>
          <a:prstGeom prst="cloud">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9481625" y="5824025"/>
            <a:ext cx="1153550" cy="140677"/>
          </a:xfrm>
          <a:prstGeom prst="cloud">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Nube 4"/>
          <p:cNvSpPr/>
          <p:nvPr/>
        </p:nvSpPr>
        <p:spPr>
          <a:xfrm>
            <a:off x="10100603" y="5401994"/>
            <a:ext cx="590843" cy="253218"/>
          </a:xfrm>
          <a:prstGeom prst="cloud">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496297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917600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778240" y="5373858"/>
            <a:ext cx="1730326" cy="745588"/>
          </a:xfrm>
          <a:prstGeom prst="cloud">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9242474" y="5022167"/>
            <a:ext cx="1055077" cy="365760"/>
          </a:xfrm>
          <a:prstGeom prst="cloud">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6566706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54290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61788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77431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47410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918917" y="5444197"/>
            <a:ext cx="2124221" cy="450166"/>
          </a:xfrm>
          <a:prstGeom prst="cloud">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9537895" y="4979963"/>
            <a:ext cx="1111348" cy="506437"/>
          </a:xfrm>
          <a:prstGeom prst="cloud">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4327145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667805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860821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159135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56933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31379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41088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26391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538468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885243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5146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026902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86492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52168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17434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96664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96085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592197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66568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777913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864592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137237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27873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89389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186741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5385902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29439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23104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971772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792129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140516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0469286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97732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8529339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81522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316044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642508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002032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4171481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2897649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3469128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933009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156118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5689021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3139455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954401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700477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890291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23889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172200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822099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7501176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626726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916427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9986352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72820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1443553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401981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227177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501512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3814309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579006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2090378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524162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702832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8419350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9556550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67759"/>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34609656"/>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983520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6657892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41945" cy="6858000"/>
          </a:xfrm>
          <a:prstGeom prst="rect">
            <a:avLst/>
          </a:prstGeom>
        </p:spPr>
      </p:pic>
    </p:spTree>
    <p:extLst>
      <p:ext uri="{BB962C8B-B14F-4D97-AF65-F5344CB8AC3E}">
        <p14:creationId xmlns:p14="http://schemas.microsoft.com/office/powerpoint/2010/main" val="3515320316"/>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8042973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37562949"/>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3898535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0125928"/>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89616456"/>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45666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16651365"/>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0063204"/>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73975271"/>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400751"/>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50821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412958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92204058"/>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9371886"/>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4114794"/>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139730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38621653"/>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9650437" y="5725551"/>
            <a:ext cx="1125415" cy="281354"/>
          </a:xfrm>
          <a:prstGeom prst="cloud">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327563112"/>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8171844"/>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5926071"/>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2191906"/>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10199077" y="5472332"/>
            <a:ext cx="717452" cy="661182"/>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804505838"/>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7006409"/>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3462480"/>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2545893"/>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49530338"/>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33447288"/>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649952"/>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79907484"/>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77166"/>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8187062"/>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7439063"/>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04849768"/>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409</Words>
  <Application>Microsoft Office PowerPoint</Application>
  <PresentationFormat>Panorámica</PresentationFormat>
  <Paragraphs>6</Paragraphs>
  <Slides>117</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117</vt:i4>
      </vt:variant>
    </vt:vector>
  </HeadingPairs>
  <TitlesOfParts>
    <vt:vector size="122"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16</cp:revision>
  <dcterms:created xsi:type="dcterms:W3CDTF">2017-02-12T17:18:49Z</dcterms:created>
  <dcterms:modified xsi:type="dcterms:W3CDTF">2017-02-12T19:15:55Z</dcterms:modified>
</cp:coreProperties>
</file>