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327" r:id="rId36"/>
    <p:sldId id="328"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C155E1B-1874-424B-A0B6-0D85A6C0CD3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A79623D-BBAE-4309-A3D8-897A06A5C32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4A1DDEE-9F11-4311-9B49-BCB87CCD5231}" type="datetime1">
              <a:rPr lang="es-ES"/>
              <a:pPr lvl="0"/>
              <a:t>11/12/2020</a:t>
            </a:fld>
            <a:endParaRPr lang="es-ES"/>
          </a:p>
        </p:txBody>
      </p:sp>
      <p:sp>
        <p:nvSpPr>
          <p:cNvPr id="4" name="Marcador de imagen de diapositiva 3">
            <a:extLst>
              <a:ext uri="{FF2B5EF4-FFF2-40B4-BE49-F238E27FC236}">
                <a16:creationId xmlns:a16="http://schemas.microsoft.com/office/drawing/2014/main" id="{C4D71C91-3273-4C60-BC8A-5AEAFBF96E2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8DF147A-B437-4284-8288-857A215E4F1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80863F1-0378-47B5-98E8-165D1208061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AFE3928-A3CC-4AEE-9888-077F2AC5D07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4F69D71-09E7-4884-AC61-C7AD49B0564B}" type="slidenum">
              <a:t>‹Nº›</a:t>
            </a:fld>
            <a:endParaRPr lang="es-ES"/>
          </a:p>
        </p:txBody>
      </p:sp>
    </p:spTree>
    <p:extLst>
      <p:ext uri="{BB962C8B-B14F-4D97-AF65-F5344CB8AC3E}">
        <p14:creationId xmlns:p14="http://schemas.microsoft.com/office/powerpoint/2010/main" val="20393312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EDAF171-41C2-47E1-BC8D-1CF5D660BC4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FEA1F3-29FC-4499-966E-F5F4FFD1762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2A40C35-A1DC-4616-9CCB-45FE2511F6B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0EA913F-E1CA-479B-8FEA-DB8F6BFAB59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AD63CD6-B3C5-40B3-85AC-FF21EAFBC4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AA0EE65-70B0-47C7-8D1C-BC270E830BD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0D3A416-C58E-40C0-B401-54E902B815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5DEDFCD-7D74-421D-B437-2820BDD5D18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635F89-BBC4-46E3-B4E2-319CD906483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FECBE06-42A9-475B-BCE5-04D22ED85CC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6DC0B26-59F8-42B2-BFD2-C3D5384E31A5}"/>
              </a:ext>
            </a:extLst>
          </p:cNvPr>
          <p:cNvSpPr txBox="1">
            <a:spLocks noGrp="1"/>
          </p:cNvSpPr>
          <p:nvPr>
            <p:ph type="dt" sz="half" idx="7"/>
          </p:nvPr>
        </p:nvSpPr>
        <p:spPr/>
        <p:txBody>
          <a:bodyPr/>
          <a:lstStyle>
            <a:lvl1pPr>
              <a:defRPr/>
            </a:lvl1pPr>
          </a:lstStyle>
          <a:p>
            <a:pPr lvl="0"/>
            <a:fld id="{AFEC72DE-2B0A-4607-A0E3-CD6B8165B4BF}" type="datetime1">
              <a:rPr lang="es-ES"/>
              <a:pPr lvl="0"/>
              <a:t>11/12/2020</a:t>
            </a:fld>
            <a:endParaRPr lang="es-ES"/>
          </a:p>
        </p:txBody>
      </p:sp>
      <p:sp>
        <p:nvSpPr>
          <p:cNvPr id="5" name="Marcador de pie de página 4">
            <a:extLst>
              <a:ext uri="{FF2B5EF4-FFF2-40B4-BE49-F238E27FC236}">
                <a16:creationId xmlns:a16="http://schemas.microsoft.com/office/drawing/2014/main" id="{16876501-803A-4716-8548-479A7340F5C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CD267EE-B73F-426D-96DA-E56F402D225B}"/>
              </a:ext>
            </a:extLst>
          </p:cNvPr>
          <p:cNvSpPr txBox="1">
            <a:spLocks noGrp="1"/>
          </p:cNvSpPr>
          <p:nvPr>
            <p:ph type="sldNum" sz="quarter" idx="8"/>
          </p:nvPr>
        </p:nvSpPr>
        <p:spPr/>
        <p:txBody>
          <a:bodyPr/>
          <a:lstStyle>
            <a:lvl1pPr>
              <a:defRPr/>
            </a:lvl1pPr>
          </a:lstStyle>
          <a:p>
            <a:pPr lvl="0"/>
            <a:fld id="{C391F1F1-7C4B-474E-A33F-48C38449C9B3}" type="slidenum">
              <a:t>‹Nº›</a:t>
            </a:fld>
            <a:endParaRPr lang="es-ES"/>
          </a:p>
        </p:txBody>
      </p:sp>
    </p:spTree>
    <p:extLst>
      <p:ext uri="{BB962C8B-B14F-4D97-AF65-F5344CB8AC3E}">
        <p14:creationId xmlns:p14="http://schemas.microsoft.com/office/powerpoint/2010/main" val="41081642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10C0C8-1129-4DE5-BC4E-2B1A8758D43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6F90EE6-4E4A-4444-8259-3E2F3A79ED1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DCE6EC-5472-4775-AABD-9C07572744EB}"/>
              </a:ext>
            </a:extLst>
          </p:cNvPr>
          <p:cNvSpPr txBox="1">
            <a:spLocks noGrp="1"/>
          </p:cNvSpPr>
          <p:nvPr>
            <p:ph type="dt" sz="half" idx="7"/>
          </p:nvPr>
        </p:nvSpPr>
        <p:spPr/>
        <p:txBody>
          <a:bodyPr/>
          <a:lstStyle>
            <a:lvl1pPr>
              <a:defRPr/>
            </a:lvl1pPr>
          </a:lstStyle>
          <a:p>
            <a:pPr lvl="0"/>
            <a:fld id="{7AE8D05D-2AEB-4BBA-B4FB-4BE62DBFDABF}" type="datetime1">
              <a:rPr lang="es-ES"/>
              <a:pPr lvl="0"/>
              <a:t>11/12/2020</a:t>
            </a:fld>
            <a:endParaRPr lang="es-ES"/>
          </a:p>
        </p:txBody>
      </p:sp>
      <p:sp>
        <p:nvSpPr>
          <p:cNvPr id="5" name="Marcador de pie de página 4">
            <a:extLst>
              <a:ext uri="{FF2B5EF4-FFF2-40B4-BE49-F238E27FC236}">
                <a16:creationId xmlns:a16="http://schemas.microsoft.com/office/drawing/2014/main" id="{59519C1A-650D-47EC-BC66-C6FEA3F46C3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214BD1-2A0A-46FA-B39D-CA158DFE8D11}"/>
              </a:ext>
            </a:extLst>
          </p:cNvPr>
          <p:cNvSpPr txBox="1">
            <a:spLocks noGrp="1"/>
          </p:cNvSpPr>
          <p:nvPr>
            <p:ph type="sldNum" sz="quarter" idx="8"/>
          </p:nvPr>
        </p:nvSpPr>
        <p:spPr/>
        <p:txBody>
          <a:bodyPr/>
          <a:lstStyle>
            <a:lvl1pPr>
              <a:defRPr/>
            </a:lvl1pPr>
          </a:lstStyle>
          <a:p>
            <a:pPr lvl="0"/>
            <a:fld id="{DA8CD81A-6D00-4070-9244-CFE32F232E82}" type="slidenum">
              <a:t>‹Nº›</a:t>
            </a:fld>
            <a:endParaRPr lang="es-ES"/>
          </a:p>
        </p:txBody>
      </p:sp>
    </p:spTree>
    <p:extLst>
      <p:ext uri="{BB962C8B-B14F-4D97-AF65-F5344CB8AC3E}">
        <p14:creationId xmlns:p14="http://schemas.microsoft.com/office/powerpoint/2010/main" val="4110950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898423-F75A-45CB-AF1C-61617211CE5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385890F-07FA-4E90-A65A-9387656ADF2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446B8FE-C506-4F97-BB83-7386DE316322}"/>
              </a:ext>
            </a:extLst>
          </p:cNvPr>
          <p:cNvSpPr txBox="1">
            <a:spLocks noGrp="1"/>
          </p:cNvSpPr>
          <p:nvPr>
            <p:ph type="dt" sz="half" idx="7"/>
          </p:nvPr>
        </p:nvSpPr>
        <p:spPr/>
        <p:txBody>
          <a:bodyPr/>
          <a:lstStyle>
            <a:lvl1pPr>
              <a:defRPr/>
            </a:lvl1pPr>
          </a:lstStyle>
          <a:p>
            <a:pPr lvl="0"/>
            <a:fld id="{D0527D6F-DCB7-452A-9F3F-4A57E7EA085B}" type="datetime1">
              <a:rPr lang="es-ES"/>
              <a:pPr lvl="0"/>
              <a:t>11/12/2020</a:t>
            </a:fld>
            <a:endParaRPr lang="es-ES"/>
          </a:p>
        </p:txBody>
      </p:sp>
      <p:sp>
        <p:nvSpPr>
          <p:cNvPr id="5" name="Marcador de pie de página 4">
            <a:extLst>
              <a:ext uri="{FF2B5EF4-FFF2-40B4-BE49-F238E27FC236}">
                <a16:creationId xmlns:a16="http://schemas.microsoft.com/office/drawing/2014/main" id="{1F7A3D5F-6940-4E06-9E42-D388FA4AF7A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A8F6FF1-FDF9-4140-A099-CC77AE83EEAF}"/>
              </a:ext>
            </a:extLst>
          </p:cNvPr>
          <p:cNvSpPr txBox="1">
            <a:spLocks noGrp="1"/>
          </p:cNvSpPr>
          <p:nvPr>
            <p:ph type="sldNum" sz="quarter" idx="8"/>
          </p:nvPr>
        </p:nvSpPr>
        <p:spPr/>
        <p:txBody>
          <a:bodyPr/>
          <a:lstStyle>
            <a:lvl1pPr>
              <a:defRPr/>
            </a:lvl1pPr>
          </a:lstStyle>
          <a:p>
            <a:pPr lvl="0"/>
            <a:fld id="{44871C0D-1FC0-4986-B84D-BEDA24416C95}" type="slidenum">
              <a:t>‹Nº›</a:t>
            </a:fld>
            <a:endParaRPr lang="es-ES"/>
          </a:p>
        </p:txBody>
      </p:sp>
    </p:spTree>
    <p:extLst>
      <p:ext uri="{BB962C8B-B14F-4D97-AF65-F5344CB8AC3E}">
        <p14:creationId xmlns:p14="http://schemas.microsoft.com/office/powerpoint/2010/main" val="3935554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9A6FC9-3C44-4830-99AC-CF9EF2D55C5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21DDFF-D658-4596-9DBF-DA6928A8B67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B322AF4-0867-4773-86BA-66F1252F3C3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5A48C0B-87C8-4499-A582-D27BFC5A9F58}"/>
              </a:ext>
            </a:extLst>
          </p:cNvPr>
          <p:cNvSpPr txBox="1">
            <a:spLocks noGrp="1"/>
          </p:cNvSpPr>
          <p:nvPr>
            <p:ph type="dt" sz="half" idx="7"/>
          </p:nvPr>
        </p:nvSpPr>
        <p:spPr/>
        <p:txBody>
          <a:bodyPr/>
          <a:lstStyle>
            <a:lvl1pPr>
              <a:defRPr/>
            </a:lvl1pPr>
          </a:lstStyle>
          <a:p>
            <a:pPr lvl="0"/>
            <a:fld id="{25736679-8B04-477A-BF4F-2CF914D286F6}" type="datetime1">
              <a:rPr lang="es-ES"/>
              <a:pPr lvl="0"/>
              <a:t>11/12/2020</a:t>
            </a:fld>
            <a:endParaRPr lang="es-ES"/>
          </a:p>
        </p:txBody>
      </p:sp>
      <p:sp>
        <p:nvSpPr>
          <p:cNvPr id="6" name="Marcador de pie de página 5">
            <a:extLst>
              <a:ext uri="{FF2B5EF4-FFF2-40B4-BE49-F238E27FC236}">
                <a16:creationId xmlns:a16="http://schemas.microsoft.com/office/drawing/2014/main" id="{6CE8CE6E-A066-4D82-AA80-0B8E92DCB51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8B65E9F-E28F-4A6E-80E2-30ED38216898}"/>
              </a:ext>
            </a:extLst>
          </p:cNvPr>
          <p:cNvSpPr txBox="1">
            <a:spLocks noGrp="1"/>
          </p:cNvSpPr>
          <p:nvPr>
            <p:ph type="sldNum" sz="quarter" idx="8"/>
          </p:nvPr>
        </p:nvSpPr>
        <p:spPr/>
        <p:txBody>
          <a:bodyPr/>
          <a:lstStyle>
            <a:lvl1pPr>
              <a:defRPr/>
            </a:lvl1pPr>
          </a:lstStyle>
          <a:p>
            <a:pPr lvl="0"/>
            <a:fld id="{9351131F-9BBA-405C-BC1C-88A16F772777}" type="slidenum">
              <a:t>‹Nº›</a:t>
            </a:fld>
            <a:endParaRPr lang="es-ES"/>
          </a:p>
        </p:txBody>
      </p:sp>
    </p:spTree>
    <p:extLst>
      <p:ext uri="{BB962C8B-B14F-4D97-AF65-F5344CB8AC3E}">
        <p14:creationId xmlns:p14="http://schemas.microsoft.com/office/powerpoint/2010/main" val="4105966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2BC73-2007-4785-89F3-F2A8B03FDC5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345C5DB-0A5C-4838-BBB3-98B5F4E5D43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E93FCAF-C64C-480D-92AD-E45828C79A0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A6DD763-2C84-450F-8098-23924F90014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E3635E4-F272-4B8E-B248-FB16F3504DA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93D5369-9663-48C6-BA64-2C812710FCEC}"/>
              </a:ext>
            </a:extLst>
          </p:cNvPr>
          <p:cNvSpPr txBox="1">
            <a:spLocks noGrp="1"/>
          </p:cNvSpPr>
          <p:nvPr>
            <p:ph type="dt" sz="half" idx="7"/>
          </p:nvPr>
        </p:nvSpPr>
        <p:spPr/>
        <p:txBody>
          <a:bodyPr/>
          <a:lstStyle>
            <a:lvl1pPr>
              <a:defRPr/>
            </a:lvl1pPr>
          </a:lstStyle>
          <a:p>
            <a:pPr lvl="0"/>
            <a:fld id="{5E6BA789-47FA-43D6-84DF-870B7A25358A}" type="datetime1">
              <a:rPr lang="es-ES"/>
              <a:pPr lvl="0"/>
              <a:t>11/12/2020</a:t>
            </a:fld>
            <a:endParaRPr lang="es-ES"/>
          </a:p>
        </p:txBody>
      </p:sp>
      <p:sp>
        <p:nvSpPr>
          <p:cNvPr id="8" name="Marcador de pie de página 7">
            <a:extLst>
              <a:ext uri="{FF2B5EF4-FFF2-40B4-BE49-F238E27FC236}">
                <a16:creationId xmlns:a16="http://schemas.microsoft.com/office/drawing/2014/main" id="{824E6967-D7E9-41F2-92CD-C3BAF8D1CBF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62E5A16-9FD4-4B7F-9A38-D6D0DCCFCBE1}"/>
              </a:ext>
            </a:extLst>
          </p:cNvPr>
          <p:cNvSpPr txBox="1">
            <a:spLocks noGrp="1"/>
          </p:cNvSpPr>
          <p:nvPr>
            <p:ph type="sldNum" sz="quarter" idx="8"/>
          </p:nvPr>
        </p:nvSpPr>
        <p:spPr/>
        <p:txBody>
          <a:bodyPr/>
          <a:lstStyle>
            <a:lvl1pPr>
              <a:defRPr/>
            </a:lvl1pPr>
          </a:lstStyle>
          <a:p>
            <a:pPr lvl="0"/>
            <a:fld id="{EFCBE454-2BCE-4765-B391-8A0AA9D7AC94}" type="slidenum">
              <a:t>‹Nº›</a:t>
            </a:fld>
            <a:endParaRPr lang="es-ES"/>
          </a:p>
        </p:txBody>
      </p:sp>
    </p:spTree>
    <p:extLst>
      <p:ext uri="{BB962C8B-B14F-4D97-AF65-F5344CB8AC3E}">
        <p14:creationId xmlns:p14="http://schemas.microsoft.com/office/powerpoint/2010/main" val="1716648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277BEB-F057-4418-8549-8E7B5A5DBB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4DCBAD0-019E-4B2F-B58C-DE8FC35A8119}"/>
              </a:ext>
            </a:extLst>
          </p:cNvPr>
          <p:cNvSpPr txBox="1">
            <a:spLocks noGrp="1"/>
          </p:cNvSpPr>
          <p:nvPr>
            <p:ph type="dt" sz="half" idx="7"/>
          </p:nvPr>
        </p:nvSpPr>
        <p:spPr/>
        <p:txBody>
          <a:bodyPr/>
          <a:lstStyle>
            <a:lvl1pPr>
              <a:defRPr/>
            </a:lvl1pPr>
          </a:lstStyle>
          <a:p>
            <a:pPr lvl="0"/>
            <a:fld id="{3A635223-8EE6-4110-9922-ADEDC2197D0A}" type="datetime1">
              <a:rPr lang="es-ES"/>
              <a:pPr lvl="0"/>
              <a:t>11/12/2020</a:t>
            </a:fld>
            <a:endParaRPr lang="es-ES"/>
          </a:p>
        </p:txBody>
      </p:sp>
      <p:sp>
        <p:nvSpPr>
          <p:cNvPr id="4" name="Marcador de pie de página 3">
            <a:extLst>
              <a:ext uri="{FF2B5EF4-FFF2-40B4-BE49-F238E27FC236}">
                <a16:creationId xmlns:a16="http://schemas.microsoft.com/office/drawing/2014/main" id="{8BDB0E95-BB1B-4F94-98D0-BE1419D7941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DA2BFEA-CCED-4563-A238-C34B09FDA1D7}"/>
              </a:ext>
            </a:extLst>
          </p:cNvPr>
          <p:cNvSpPr txBox="1">
            <a:spLocks noGrp="1"/>
          </p:cNvSpPr>
          <p:nvPr>
            <p:ph type="sldNum" sz="quarter" idx="8"/>
          </p:nvPr>
        </p:nvSpPr>
        <p:spPr/>
        <p:txBody>
          <a:bodyPr/>
          <a:lstStyle>
            <a:lvl1pPr>
              <a:defRPr/>
            </a:lvl1pPr>
          </a:lstStyle>
          <a:p>
            <a:pPr lvl="0"/>
            <a:fld id="{A19DEAB5-32FB-45BA-9A72-CEEE21EC702C}" type="slidenum">
              <a:t>‹Nº›</a:t>
            </a:fld>
            <a:endParaRPr lang="es-ES"/>
          </a:p>
        </p:txBody>
      </p:sp>
    </p:spTree>
    <p:extLst>
      <p:ext uri="{BB962C8B-B14F-4D97-AF65-F5344CB8AC3E}">
        <p14:creationId xmlns:p14="http://schemas.microsoft.com/office/powerpoint/2010/main" val="3385237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0CA1EE4-1115-4F52-8AE0-61DA05C83AF4}"/>
              </a:ext>
            </a:extLst>
          </p:cNvPr>
          <p:cNvSpPr txBox="1">
            <a:spLocks noGrp="1"/>
          </p:cNvSpPr>
          <p:nvPr>
            <p:ph type="dt" sz="half" idx="7"/>
          </p:nvPr>
        </p:nvSpPr>
        <p:spPr/>
        <p:txBody>
          <a:bodyPr/>
          <a:lstStyle>
            <a:lvl1pPr>
              <a:defRPr/>
            </a:lvl1pPr>
          </a:lstStyle>
          <a:p>
            <a:pPr lvl="0"/>
            <a:fld id="{BCDC18B2-6994-4318-A201-089CDC7DA7B3}" type="datetime1">
              <a:rPr lang="es-ES"/>
              <a:pPr lvl="0"/>
              <a:t>11/12/2020</a:t>
            </a:fld>
            <a:endParaRPr lang="es-ES"/>
          </a:p>
        </p:txBody>
      </p:sp>
      <p:sp>
        <p:nvSpPr>
          <p:cNvPr id="3" name="Marcador de pie de página 2">
            <a:extLst>
              <a:ext uri="{FF2B5EF4-FFF2-40B4-BE49-F238E27FC236}">
                <a16:creationId xmlns:a16="http://schemas.microsoft.com/office/drawing/2014/main" id="{5847E2B0-485E-4C91-A50E-095E5D7F599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DA5D014-1D66-4BB0-9CEE-8EA2186EBF94}"/>
              </a:ext>
            </a:extLst>
          </p:cNvPr>
          <p:cNvSpPr txBox="1">
            <a:spLocks noGrp="1"/>
          </p:cNvSpPr>
          <p:nvPr>
            <p:ph type="sldNum" sz="quarter" idx="8"/>
          </p:nvPr>
        </p:nvSpPr>
        <p:spPr/>
        <p:txBody>
          <a:bodyPr/>
          <a:lstStyle>
            <a:lvl1pPr>
              <a:defRPr/>
            </a:lvl1pPr>
          </a:lstStyle>
          <a:p>
            <a:pPr lvl="0"/>
            <a:fld id="{52CC28E9-60B7-4090-9E4D-C3A176A16EF1}" type="slidenum">
              <a:t>‹Nº›</a:t>
            </a:fld>
            <a:endParaRPr lang="es-ES"/>
          </a:p>
        </p:txBody>
      </p:sp>
    </p:spTree>
    <p:extLst>
      <p:ext uri="{BB962C8B-B14F-4D97-AF65-F5344CB8AC3E}">
        <p14:creationId xmlns:p14="http://schemas.microsoft.com/office/powerpoint/2010/main" val="310019600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8A0D34-7F85-4B17-BA94-241782AD8FC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7F164F-454B-4FA9-9C2E-CEDC5FA1E39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9F2FAF0-9F57-49A9-9A05-E54AF167083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AAB6EF9-0CDF-423E-81B1-A57EFC6C868C}"/>
              </a:ext>
            </a:extLst>
          </p:cNvPr>
          <p:cNvSpPr txBox="1">
            <a:spLocks noGrp="1"/>
          </p:cNvSpPr>
          <p:nvPr>
            <p:ph type="dt" sz="half" idx="7"/>
          </p:nvPr>
        </p:nvSpPr>
        <p:spPr/>
        <p:txBody>
          <a:bodyPr/>
          <a:lstStyle>
            <a:lvl1pPr>
              <a:defRPr/>
            </a:lvl1pPr>
          </a:lstStyle>
          <a:p>
            <a:pPr lvl="0"/>
            <a:fld id="{02462513-DA9A-4C8E-AA3A-909E1632B177}" type="datetime1">
              <a:rPr lang="es-ES"/>
              <a:pPr lvl="0"/>
              <a:t>11/12/2020</a:t>
            </a:fld>
            <a:endParaRPr lang="es-ES"/>
          </a:p>
        </p:txBody>
      </p:sp>
      <p:sp>
        <p:nvSpPr>
          <p:cNvPr id="6" name="Marcador de pie de página 5">
            <a:extLst>
              <a:ext uri="{FF2B5EF4-FFF2-40B4-BE49-F238E27FC236}">
                <a16:creationId xmlns:a16="http://schemas.microsoft.com/office/drawing/2014/main" id="{19ED1272-8286-427E-AA83-7AFF7D680B9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9269325-8BAB-412A-8CD6-2DBF28014147}"/>
              </a:ext>
            </a:extLst>
          </p:cNvPr>
          <p:cNvSpPr txBox="1">
            <a:spLocks noGrp="1"/>
          </p:cNvSpPr>
          <p:nvPr>
            <p:ph type="sldNum" sz="quarter" idx="8"/>
          </p:nvPr>
        </p:nvSpPr>
        <p:spPr/>
        <p:txBody>
          <a:bodyPr/>
          <a:lstStyle>
            <a:lvl1pPr>
              <a:defRPr/>
            </a:lvl1pPr>
          </a:lstStyle>
          <a:p>
            <a:pPr lvl="0"/>
            <a:fld id="{79F96D02-D4B8-4F16-AD92-BE9346EB3438}" type="slidenum">
              <a:t>‹Nº›</a:t>
            </a:fld>
            <a:endParaRPr lang="es-ES"/>
          </a:p>
        </p:txBody>
      </p:sp>
    </p:spTree>
    <p:extLst>
      <p:ext uri="{BB962C8B-B14F-4D97-AF65-F5344CB8AC3E}">
        <p14:creationId xmlns:p14="http://schemas.microsoft.com/office/powerpoint/2010/main" val="2756617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E2081D-E100-402D-9D62-034FC983CC1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BFDA0E8-E7CC-4758-B890-8515ADDCF0B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44A860F-79B0-4DAB-967C-14F35835AC0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F99338F-19F7-4AE3-9CFD-3E643CBB1E48}"/>
              </a:ext>
            </a:extLst>
          </p:cNvPr>
          <p:cNvSpPr txBox="1">
            <a:spLocks noGrp="1"/>
          </p:cNvSpPr>
          <p:nvPr>
            <p:ph type="dt" sz="half" idx="7"/>
          </p:nvPr>
        </p:nvSpPr>
        <p:spPr/>
        <p:txBody>
          <a:bodyPr/>
          <a:lstStyle>
            <a:lvl1pPr>
              <a:defRPr/>
            </a:lvl1pPr>
          </a:lstStyle>
          <a:p>
            <a:pPr lvl="0"/>
            <a:fld id="{4D834B56-8315-4778-B32D-2BB8713DEB53}" type="datetime1">
              <a:rPr lang="es-ES"/>
              <a:pPr lvl="0"/>
              <a:t>11/12/2020</a:t>
            </a:fld>
            <a:endParaRPr lang="es-ES"/>
          </a:p>
        </p:txBody>
      </p:sp>
      <p:sp>
        <p:nvSpPr>
          <p:cNvPr id="6" name="Marcador de pie de página 5">
            <a:extLst>
              <a:ext uri="{FF2B5EF4-FFF2-40B4-BE49-F238E27FC236}">
                <a16:creationId xmlns:a16="http://schemas.microsoft.com/office/drawing/2014/main" id="{DE72CE6C-4371-4187-BCC6-43994BF3705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D0B27D-2D53-4C67-A06E-87D28BD7C75F}"/>
              </a:ext>
            </a:extLst>
          </p:cNvPr>
          <p:cNvSpPr txBox="1">
            <a:spLocks noGrp="1"/>
          </p:cNvSpPr>
          <p:nvPr>
            <p:ph type="sldNum" sz="quarter" idx="8"/>
          </p:nvPr>
        </p:nvSpPr>
        <p:spPr/>
        <p:txBody>
          <a:bodyPr/>
          <a:lstStyle>
            <a:lvl1pPr>
              <a:defRPr/>
            </a:lvl1pPr>
          </a:lstStyle>
          <a:p>
            <a:pPr lvl="0"/>
            <a:fld id="{3DBF1DF8-36B0-484C-9EAD-3B92336455EE}" type="slidenum">
              <a:t>‹Nº›</a:t>
            </a:fld>
            <a:endParaRPr lang="es-ES"/>
          </a:p>
        </p:txBody>
      </p:sp>
    </p:spTree>
    <p:extLst>
      <p:ext uri="{BB962C8B-B14F-4D97-AF65-F5344CB8AC3E}">
        <p14:creationId xmlns:p14="http://schemas.microsoft.com/office/powerpoint/2010/main" val="2710085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513D1F-2864-437A-A1FB-2DAFAD93CA9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757098F-F504-4E07-8FC7-2E5137D02ED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E2048D6-932A-480C-97F2-2FCC9A4EE556}"/>
              </a:ext>
            </a:extLst>
          </p:cNvPr>
          <p:cNvSpPr txBox="1">
            <a:spLocks noGrp="1"/>
          </p:cNvSpPr>
          <p:nvPr>
            <p:ph type="dt" sz="half" idx="7"/>
          </p:nvPr>
        </p:nvSpPr>
        <p:spPr/>
        <p:txBody>
          <a:bodyPr/>
          <a:lstStyle>
            <a:lvl1pPr>
              <a:defRPr/>
            </a:lvl1pPr>
          </a:lstStyle>
          <a:p>
            <a:pPr lvl="0"/>
            <a:fld id="{FF5AABE7-B539-4B27-A134-651DDBF7B672}" type="datetime1">
              <a:rPr lang="es-ES"/>
              <a:pPr lvl="0"/>
              <a:t>11/12/2020</a:t>
            </a:fld>
            <a:endParaRPr lang="es-ES"/>
          </a:p>
        </p:txBody>
      </p:sp>
      <p:sp>
        <p:nvSpPr>
          <p:cNvPr id="5" name="Marcador de pie de página 4">
            <a:extLst>
              <a:ext uri="{FF2B5EF4-FFF2-40B4-BE49-F238E27FC236}">
                <a16:creationId xmlns:a16="http://schemas.microsoft.com/office/drawing/2014/main" id="{CD1CD20F-9C05-4E95-B0BB-B292FA5FC3C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8E283F0-298A-437C-8256-5C1DE86CB19D}"/>
              </a:ext>
            </a:extLst>
          </p:cNvPr>
          <p:cNvSpPr txBox="1">
            <a:spLocks noGrp="1"/>
          </p:cNvSpPr>
          <p:nvPr>
            <p:ph type="sldNum" sz="quarter" idx="8"/>
          </p:nvPr>
        </p:nvSpPr>
        <p:spPr/>
        <p:txBody>
          <a:bodyPr/>
          <a:lstStyle>
            <a:lvl1pPr>
              <a:defRPr/>
            </a:lvl1pPr>
          </a:lstStyle>
          <a:p>
            <a:pPr lvl="0"/>
            <a:fld id="{DF44B349-CA25-4721-AA72-EDFC02AE9178}" type="slidenum">
              <a:t>‹Nº›</a:t>
            </a:fld>
            <a:endParaRPr lang="es-ES"/>
          </a:p>
        </p:txBody>
      </p:sp>
    </p:spTree>
    <p:extLst>
      <p:ext uri="{BB962C8B-B14F-4D97-AF65-F5344CB8AC3E}">
        <p14:creationId xmlns:p14="http://schemas.microsoft.com/office/powerpoint/2010/main" val="3273912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865FBF7-7506-420A-90C2-64C9E5B85B5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6673EDA-93FB-44DC-916A-F4A92B77E30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25F864C-7F5E-4C2A-8A0E-1A6D96388A88}"/>
              </a:ext>
            </a:extLst>
          </p:cNvPr>
          <p:cNvSpPr txBox="1">
            <a:spLocks noGrp="1"/>
          </p:cNvSpPr>
          <p:nvPr>
            <p:ph type="dt" sz="half" idx="7"/>
          </p:nvPr>
        </p:nvSpPr>
        <p:spPr/>
        <p:txBody>
          <a:bodyPr/>
          <a:lstStyle>
            <a:lvl1pPr>
              <a:defRPr/>
            </a:lvl1pPr>
          </a:lstStyle>
          <a:p>
            <a:pPr lvl="0"/>
            <a:fld id="{7DF9A676-03FF-418D-A04F-176868E2D6F4}" type="datetime1">
              <a:rPr lang="es-ES"/>
              <a:pPr lvl="0"/>
              <a:t>11/12/2020</a:t>
            </a:fld>
            <a:endParaRPr lang="es-ES"/>
          </a:p>
        </p:txBody>
      </p:sp>
      <p:sp>
        <p:nvSpPr>
          <p:cNvPr id="5" name="Marcador de pie de página 4">
            <a:extLst>
              <a:ext uri="{FF2B5EF4-FFF2-40B4-BE49-F238E27FC236}">
                <a16:creationId xmlns:a16="http://schemas.microsoft.com/office/drawing/2014/main" id="{7358BB22-33C1-4B30-BA9B-820DFBC94E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018823-9135-4991-BE9F-87E8E3B7443A}"/>
              </a:ext>
            </a:extLst>
          </p:cNvPr>
          <p:cNvSpPr txBox="1">
            <a:spLocks noGrp="1"/>
          </p:cNvSpPr>
          <p:nvPr>
            <p:ph type="sldNum" sz="quarter" idx="8"/>
          </p:nvPr>
        </p:nvSpPr>
        <p:spPr/>
        <p:txBody>
          <a:bodyPr/>
          <a:lstStyle>
            <a:lvl1pPr>
              <a:defRPr/>
            </a:lvl1pPr>
          </a:lstStyle>
          <a:p>
            <a:pPr lvl="0"/>
            <a:fld id="{2BA5449E-32E6-4C86-88D9-981854FA69C3}" type="slidenum">
              <a:t>‹Nº›</a:t>
            </a:fld>
            <a:endParaRPr lang="es-ES"/>
          </a:p>
        </p:txBody>
      </p:sp>
    </p:spTree>
    <p:extLst>
      <p:ext uri="{BB962C8B-B14F-4D97-AF65-F5344CB8AC3E}">
        <p14:creationId xmlns:p14="http://schemas.microsoft.com/office/powerpoint/2010/main" val="3261168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2FB090-19E2-4162-9019-9C41236BCE7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7B88BA9-6429-4E6E-BC66-FA5EE4CF7C6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3D0F953-76DE-4218-81E6-1A1F9FCFB18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3E7FC82-6AFB-4D62-AD40-E3813B98A9E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10D3315-D172-4B9B-B10E-B4CC02F938F8}"/>
              </a:ext>
            </a:extLst>
          </p:cNvPr>
          <p:cNvSpPr txBox="1">
            <a:spLocks noGrp="1"/>
          </p:cNvSpPr>
          <p:nvPr>
            <p:ph type="sldNum" sz="quarter" idx="8"/>
          </p:nvPr>
        </p:nvSpPr>
        <p:spPr/>
        <p:txBody>
          <a:bodyPr/>
          <a:lstStyle>
            <a:lvl1pPr>
              <a:defRPr sz="1400"/>
            </a:lvl1pPr>
          </a:lstStyle>
          <a:p>
            <a:pPr lvl="0"/>
            <a:fld id="{92307DD5-B7ED-46CE-99A7-45F02F296931}" type="slidenum">
              <a:t>‹Nº›</a:t>
            </a:fld>
            <a:endParaRPr lang="es-ES"/>
          </a:p>
        </p:txBody>
      </p:sp>
    </p:spTree>
    <p:extLst>
      <p:ext uri="{BB962C8B-B14F-4D97-AF65-F5344CB8AC3E}">
        <p14:creationId xmlns:p14="http://schemas.microsoft.com/office/powerpoint/2010/main" val="124220013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C6921D-9F68-45F4-9D0F-D2A66729CD0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9EC9566-2481-42F2-BD26-EE807C63806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7B21BAC-D219-4341-B5A7-31ED5A44E76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290444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14EC09A-DEAF-40D0-B8B8-30973A4107D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AFDCE36-BF5A-43C4-9100-5D2F79FC870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B8DB19-D7D2-43F7-879D-5C7EFBAB634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1910E51-1D40-4785-93AD-204E87175A4E}" type="datetime1">
              <a:rPr lang="es-ES"/>
              <a:pPr lvl="0"/>
              <a:t>11/12/2020</a:t>
            </a:fld>
            <a:endParaRPr lang="es-ES"/>
          </a:p>
        </p:txBody>
      </p:sp>
      <p:sp>
        <p:nvSpPr>
          <p:cNvPr id="5" name="Marcador de pie de página 4">
            <a:extLst>
              <a:ext uri="{FF2B5EF4-FFF2-40B4-BE49-F238E27FC236}">
                <a16:creationId xmlns:a16="http://schemas.microsoft.com/office/drawing/2014/main" id="{BF7F3938-B9A1-4EE2-8639-27CD0EE8AAF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BA7CC59-ABFA-4BEC-A3A8-6B2923B6878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BC48575-F305-4B0B-8DC5-9762A17A157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8CBA593-8D8B-4ADC-A13B-E383DACFC65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DEAB35B-FAD3-404D-B9A2-86AEBA1998D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631DA5C-DBD7-4882-836E-724F6B3DD5D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4079AAF-204D-40C0-807D-6103683F012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B4252D7-75F8-4BE6-813B-886919813D2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83E0E0D-73EE-4175-817F-DBA3BCF1425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96FE3C5-B702-46E5-8776-39BD10CB167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2346849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CAAC841-188E-4D56-A109-C797ED6AB5C0}"/>
              </a:ext>
            </a:extLst>
          </p:cNvPr>
          <p:cNvSpPr txBox="1"/>
          <p:nvPr/>
        </p:nvSpPr>
        <p:spPr>
          <a:xfrm>
            <a:off x="0" y="2698815"/>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PALAU DE LA MÚSICA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VALENCIA · ESPAÑA</a:t>
            </a:r>
            <a:endParaRPr lang="es-ES" sz="2800" b="0" i="0" u="none" strike="noStrike" kern="1200" cap="none" spc="0" baseline="0">
              <a:solidFill>
                <a:srgbClr val="FFFFFF"/>
              </a:solidFill>
              <a:uFillTx/>
              <a:latin typeface="Calibri"/>
            </a:endParaRPr>
          </a:p>
        </p:txBody>
      </p:sp>
      <p:pic>
        <p:nvPicPr>
          <p:cNvPr id="3" name="02. True Love (From High Society)">
            <a:extLst>
              <a:ext uri="{FF2B5EF4-FFF2-40B4-BE49-F238E27FC236}">
                <a16:creationId xmlns:a16="http://schemas.microsoft.com/office/drawing/2014/main" id="{F1FC9EAF-762D-4080-B978-7FE5BDAD42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503" y="542745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BD05B6-5D8A-4539-9862-FCCE98E8552B}"/>
              </a:ext>
            </a:extLst>
          </p:cNvPr>
          <p:cNvPicPr>
            <a:picLocks noChangeAspect="1"/>
          </p:cNvPicPr>
          <p:nvPr/>
        </p:nvPicPr>
        <p:blipFill>
          <a:blip r:embed="rId3"/>
          <a:stretch>
            <a:fillRect/>
          </a:stretch>
        </p:blipFill>
        <p:spPr>
          <a:xfrm>
            <a:off x="0" y="0"/>
            <a:ext cx="121269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8227116-DBD3-449C-8F06-04110776E478}"/>
              </a:ext>
            </a:extLst>
          </p:cNvPr>
          <p:cNvSpPr txBox="1"/>
          <p:nvPr/>
        </p:nvSpPr>
        <p:spPr>
          <a:xfrm>
            <a:off x="1313892" y="1819921"/>
            <a:ext cx="9587886"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Palau de la Música de Valencia es un auditorio de la ciudad de Valencia situado en el antiguo cauce del río Turia. Inaugurado en 1987, contiene varias salas para audiciones musicales, congresos, exposiciones, espectáculos y proyecciones de cine, entre otras actividades. Su arquitecto es José María García de Paredes. En 2003 se inauguró la ampliación del edificio, a cargo del arquitecto Eduardo de Miguel. Es la sede de la Orquesta de Valencia y de la Banda Municipal de València.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construcción del auditorio valenciano se impulsó por el Ayuntamiento de Valencia, siendo alcalde Ricard Pérez Casado. Se construyó a través del Plan Nacional de Auditorios aprobado en 1983 por el Ministerio de Cultura y que pretendía dotar con una sala de música a cada una de las 17 comunidades autónomas. Primero se proyectaron los auditorios de Granada y Madrid, y más tarde el de València, aunque el retraso en las obras hizo que el de la capital se inaugurara posteriormente. El convenio entre el Ministerio de Cultura y el Ayuntamiento de València se firmó el 7 de abril de 1984.</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143E1D-846E-4BC8-AAC8-A35D24089125}"/>
              </a:ext>
            </a:extLst>
          </p:cNvPr>
          <p:cNvPicPr>
            <a:picLocks noChangeAspect="1"/>
          </p:cNvPicPr>
          <p:nvPr/>
        </p:nvPicPr>
        <p:blipFill>
          <a:blip r:embed="rId3"/>
          <a:stretch>
            <a:fillRect/>
          </a:stretch>
        </p:blipFill>
        <p:spPr>
          <a:xfrm>
            <a:off x="0" y="0"/>
            <a:ext cx="12109143" cy="780343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7BF26-90F3-478D-8381-123570653FFE}"/>
              </a:ext>
            </a:extLst>
          </p:cNvPr>
          <p:cNvPicPr>
            <a:picLocks noChangeAspect="1"/>
          </p:cNvPicPr>
          <p:nvPr/>
        </p:nvPicPr>
        <p:blipFill>
          <a:blip r:embed="rId2"/>
          <a:stretch>
            <a:fillRect/>
          </a:stretch>
        </p:blipFill>
        <p:spPr>
          <a:xfrm>
            <a:off x="0" y="0"/>
            <a:ext cx="12191996" cy="691671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8044E9-1C20-4C52-9A51-331CB526EED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9813FE-0635-43FA-8554-191E7B8E47A2}"/>
              </a:ext>
            </a:extLst>
          </p:cNvPr>
          <p:cNvPicPr>
            <a:picLocks noChangeAspect="1"/>
          </p:cNvPicPr>
          <p:nvPr/>
        </p:nvPicPr>
        <p:blipFill>
          <a:blip r:embed="rId2"/>
          <a:stretch>
            <a:fillRect/>
          </a:stretch>
        </p:blipFill>
        <p:spPr>
          <a:xfrm>
            <a:off x="0" y="0"/>
            <a:ext cx="12191996" cy="685922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7FD99C-F29B-401C-B204-2A9B668F69E5}"/>
              </a:ext>
            </a:extLst>
          </p:cNvPr>
          <p:cNvPicPr>
            <a:picLocks noChangeAspect="1"/>
          </p:cNvPicPr>
          <p:nvPr/>
        </p:nvPicPr>
        <p:blipFill>
          <a:blip r:embed="rId2"/>
          <a:stretch>
            <a:fillRect/>
          </a:stretch>
        </p:blipFill>
        <p:spPr>
          <a:xfrm>
            <a:off x="0" y="0"/>
            <a:ext cx="12191996" cy="687071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18B526-BAC4-405B-8327-54B2AAAD26FF}"/>
              </a:ext>
            </a:extLst>
          </p:cNvPr>
          <p:cNvPicPr>
            <a:picLocks noChangeAspect="1"/>
          </p:cNvPicPr>
          <p:nvPr/>
        </p:nvPicPr>
        <p:blipFill>
          <a:blip r:embed="rId2"/>
          <a:stretch>
            <a:fillRect/>
          </a:stretch>
        </p:blipFill>
        <p:spPr>
          <a:xfrm>
            <a:off x="0" y="0"/>
            <a:ext cx="12191996" cy="686486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53DD04-AB5C-4EE7-B7C5-A6136BB990C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FD7218-2D8A-4C7B-94D3-44844FF26A76}"/>
              </a:ext>
            </a:extLst>
          </p:cNvPr>
          <p:cNvPicPr>
            <a:picLocks noChangeAspect="1"/>
          </p:cNvPicPr>
          <p:nvPr/>
        </p:nvPicPr>
        <p:blipFill>
          <a:blip r:embed="rId2"/>
          <a:stretch>
            <a:fillRect/>
          </a:stretch>
        </p:blipFill>
        <p:spPr>
          <a:xfrm>
            <a:off x="0" y="0"/>
            <a:ext cx="12126900" cy="803576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5ADF15-E7A2-48D2-9159-1363E57325ED}"/>
              </a:ext>
            </a:extLst>
          </p:cNvPr>
          <p:cNvPicPr>
            <a:picLocks noChangeAspect="1"/>
          </p:cNvPicPr>
          <p:nvPr/>
        </p:nvPicPr>
        <p:blipFill>
          <a:blip r:embed="rId2"/>
          <a:stretch>
            <a:fillRect/>
          </a:stretch>
        </p:blipFill>
        <p:spPr>
          <a:xfrm>
            <a:off x="1266270" y="0"/>
            <a:ext cx="9555608" cy="717197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F5A8FA-545E-4153-BCE1-5321B59DC51C}"/>
              </a:ext>
            </a:extLst>
          </p:cNvPr>
          <p:cNvPicPr>
            <a:picLocks noChangeAspect="1"/>
          </p:cNvPicPr>
          <p:nvPr/>
        </p:nvPicPr>
        <p:blipFill>
          <a:blip r:embed="rId2"/>
          <a:stretch>
            <a:fillRect/>
          </a:stretch>
        </p:blipFill>
        <p:spPr>
          <a:xfrm>
            <a:off x="1301035" y="0"/>
            <a:ext cx="9684236" cy="727081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317E3D-5C10-4FE7-95F9-C44E156A70C8}"/>
              </a:ext>
            </a:extLst>
          </p:cNvPr>
          <p:cNvPicPr>
            <a:picLocks noChangeAspect="1"/>
          </p:cNvPicPr>
          <p:nvPr/>
        </p:nvPicPr>
        <p:blipFill>
          <a:blip r:embed="rId2"/>
          <a:stretch>
            <a:fillRect/>
          </a:stretch>
        </p:blipFill>
        <p:spPr>
          <a:xfrm>
            <a:off x="0" y="0"/>
            <a:ext cx="12055879" cy="767838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732261-11B1-4AA0-8F2B-51910E5A5963}"/>
              </a:ext>
            </a:extLst>
          </p:cNvPr>
          <p:cNvPicPr>
            <a:picLocks noChangeAspect="1"/>
          </p:cNvPicPr>
          <p:nvPr/>
        </p:nvPicPr>
        <p:blipFill>
          <a:blip r:embed="rId2"/>
          <a:stretch>
            <a:fillRect/>
          </a:stretch>
        </p:blipFill>
        <p:spPr>
          <a:xfrm>
            <a:off x="0" y="0"/>
            <a:ext cx="12118021" cy="681322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7C529F-D93B-43B5-84AA-0B59D40A7C64}"/>
              </a:ext>
            </a:extLst>
          </p:cNvPr>
          <p:cNvPicPr>
            <a:picLocks noChangeAspect="1"/>
          </p:cNvPicPr>
          <p:nvPr/>
        </p:nvPicPr>
        <p:blipFill>
          <a:blip r:embed="rId2"/>
          <a:stretch>
            <a:fillRect/>
          </a:stretch>
        </p:blipFill>
        <p:spPr>
          <a:xfrm>
            <a:off x="0" y="0"/>
            <a:ext cx="12224705" cy="679141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E505C0-E388-422C-AD72-B3D75242841D}"/>
              </a:ext>
            </a:extLst>
          </p:cNvPr>
          <p:cNvPicPr>
            <a:picLocks noChangeAspect="1"/>
          </p:cNvPicPr>
          <p:nvPr/>
        </p:nvPicPr>
        <p:blipFill>
          <a:blip r:embed="rId2"/>
          <a:stretch>
            <a:fillRect/>
          </a:stretch>
        </p:blipFill>
        <p:spPr>
          <a:xfrm>
            <a:off x="0" y="0"/>
            <a:ext cx="12191996" cy="6846762"/>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2A279C-5B57-4ED7-BBC2-F610AF09E3ED}"/>
              </a:ext>
            </a:extLst>
          </p:cNvPr>
          <p:cNvPicPr>
            <a:picLocks noChangeAspect="1"/>
          </p:cNvPicPr>
          <p:nvPr/>
        </p:nvPicPr>
        <p:blipFill>
          <a:blip r:embed="rId2"/>
          <a:stretch>
            <a:fillRect/>
          </a:stretch>
        </p:blipFill>
        <p:spPr>
          <a:xfrm>
            <a:off x="1255059" y="0"/>
            <a:ext cx="968187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BE437F-882A-4210-8D4E-1A983D228D38}"/>
              </a:ext>
            </a:extLst>
          </p:cNvPr>
          <p:cNvPicPr>
            <a:picLocks noChangeAspect="1"/>
          </p:cNvPicPr>
          <p:nvPr/>
        </p:nvPicPr>
        <p:blipFill>
          <a:blip r:embed="rId2"/>
          <a:stretch>
            <a:fillRect/>
          </a:stretch>
        </p:blipFill>
        <p:spPr>
          <a:xfrm>
            <a:off x="1216792" y="0"/>
            <a:ext cx="975842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9AF486-F230-4A71-A394-B8893A8263FD}"/>
              </a:ext>
            </a:extLst>
          </p:cNvPr>
          <p:cNvPicPr>
            <a:picLocks noChangeAspect="1"/>
          </p:cNvPicPr>
          <p:nvPr/>
        </p:nvPicPr>
        <p:blipFill>
          <a:blip r:embed="rId2"/>
          <a:stretch>
            <a:fillRect/>
          </a:stretch>
        </p:blipFill>
        <p:spPr>
          <a:xfrm>
            <a:off x="0" y="79900"/>
            <a:ext cx="12126900" cy="675945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7C28AB-7BAB-417F-B972-5AD99FEE6D1C}"/>
              </a:ext>
            </a:extLst>
          </p:cNvPr>
          <p:cNvPicPr>
            <a:picLocks noChangeAspect="1"/>
          </p:cNvPicPr>
          <p:nvPr/>
        </p:nvPicPr>
        <p:blipFill>
          <a:blip r:embed="rId2"/>
          <a:stretch>
            <a:fillRect/>
          </a:stretch>
        </p:blipFill>
        <p:spPr>
          <a:xfrm>
            <a:off x="1470455" y="0"/>
            <a:ext cx="9138358" cy="685881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B1D346-D68F-4ED2-918C-672D43082769}"/>
              </a:ext>
            </a:extLst>
          </p:cNvPr>
          <p:cNvPicPr>
            <a:picLocks noChangeAspect="1"/>
          </p:cNvPicPr>
          <p:nvPr/>
        </p:nvPicPr>
        <p:blipFill>
          <a:blip r:embed="rId2"/>
          <a:stretch>
            <a:fillRect/>
          </a:stretch>
        </p:blipFill>
        <p:spPr>
          <a:xfrm>
            <a:off x="1266270" y="0"/>
            <a:ext cx="9569003" cy="718203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89F862-B1F2-403F-9410-101F00C8F746}"/>
              </a:ext>
            </a:extLst>
          </p:cNvPr>
          <p:cNvPicPr>
            <a:picLocks noChangeAspect="1"/>
          </p:cNvPicPr>
          <p:nvPr/>
        </p:nvPicPr>
        <p:blipFill>
          <a:blip r:embed="rId2"/>
          <a:stretch>
            <a:fillRect/>
          </a:stretch>
        </p:blipFill>
        <p:spPr>
          <a:xfrm>
            <a:off x="0" y="0"/>
            <a:ext cx="12120975" cy="678254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FDF591-2779-41C9-A4A2-35FA18FFCF8A}"/>
              </a:ext>
            </a:extLst>
          </p:cNvPr>
          <p:cNvPicPr>
            <a:picLocks noChangeAspect="1"/>
          </p:cNvPicPr>
          <p:nvPr/>
        </p:nvPicPr>
        <p:blipFill>
          <a:blip r:embed="rId2"/>
          <a:stretch>
            <a:fillRect/>
          </a:stretch>
        </p:blipFill>
        <p:spPr>
          <a:xfrm>
            <a:off x="0" y="0"/>
            <a:ext cx="1215390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9E8ACD-08A4-40B5-9DF1-F25C4E7532B4}"/>
              </a:ext>
            </a:extLst>
          </p:cNvPr>
          <p:cNvPicPr>
            <a:picLocks noChangeAspect="1"/>
          </p:cNvPicPr>
          <p:nvPr/>
        </p:nvPicPr>
        <p:blipFill>
          <a:blip r:embed="rId2"/>
          <a:stretch>
            <a:fillRect/>
          </a:stretch>
        </p:blipFill>
        <p:spPr>
          <a:xfrm>
            <a:off x="0" y="0"/>
            <a:ext cx="1233511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A75688-E242-4905-9DFE-5BE5D387944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23B01E-F52F-4E8C-8E8B-ED677EED0323}"/>
              </a:ext>
            </a:extLst>
          </p:cNvPr>
          <p:cNvPicPr>
            <a:picLocks noChangeAspect="1"/>
          </p:cNvPicPr>
          <p:nvPr/>
        </p:nvPicPr>
        <p:blipFill>
          <a:blip r:embed="rId2"/>
          <a:stretch>
            <a:fillRect/>
          </a:stretch>
        </p:blipFill>
        <p:spPr>
          <a:xfrm>
            <a:off x="71021"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E172EA-09B7-4B36-90DC-9646D8D5EAED}"/>
              </a:ext>
            </a:extLst>
          </p:cNvPr>
          <p:cNvPicPr>
            <a:picLocks noChangeAspect="1"/>
          </p:cNvPicPr>
          <p:nvPr/>
        </p:nvPicPr>
        <p:blipFill>
          <a:blip r:embed="rId2"/>
          <a:stretch>
            <a:fillRect/>
          </a:stretch>
        </p:blipFill>
        <p:spPr>
          <a:xfrm>
            <a:off x="0" y="0"/>
            <a:ext cx="12191996" cy="683622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5A49CB-FA42-4DE2-90B3-13FAC938D0A4}"/>
              </a:ext>
            </a:extLst>
          </p:cNvPr>
          <p:cNvPicPr>
            <a:picLocks noChangeAspect="1"/>
          </p:cNvPicPr>
          <p:nvPr/>
        </p:nvPicPr>
        <p:blipFill>
          <a:blip r:embed="rId2"/>
          <a:stretch>
            <a:fillRect/>
          </a:stretch>
        </p:blipFill>
        <p:spPr>
          <a:xfrm>
            <a:off x="0" y="0"/>
            <a:ext cx="12191996" cy="683047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672B58-80D8-491A-B4E6-722B69D2D9C4}"/>
              </a:ext>
            </a:extLst>
          </p:cNvPr>
          <p:cNvPicPr>
            <a:picLocks noChangeAspect="1"/>
          </p:cNvPicPr>
          <p:nvPr/>
        </p:nvPicPr>
        <p:blipFill>
          <a:blip r:embed="rId2"/>
          <a:stretch>
            <a:fillRect/>
          </a:stretch>
        </p:blipFill>
        <p:spPr>
          <a:xfrm>
            <a:off x="100245" y="0"/>
            <a:ext cx="12091760" cy="680842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56A7A9-25F8-4B54-9DBA-57C8A2508787}"/>
              </a:ext>
            </a:extLst>
          </p:cNvPr>
          <p:cNvPicPr>
            <a:picLocks noChangeAspect="1"/>
          </p:cNvPicPr>
          <p:nvPr/>
        </p:nvPicPr>
        <p:blipFill>
          <a:blip r:embed="rId2"/>
          <a:stretch>
            <a:fillRect/>
          </a:stretch>
        </p:blipFill>
        <p:spPr>
          <a:xfrm>
            <a:off x="0" y="0"/>
            <a:ext cx="12191996" cy="686632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7A297E-42F1-4683-86DC-2A072EEA32F9}"/>
              </a:ext>
            </a:extLst>
          </p:cNvPr>
          <p:cNvPicPr>
            <a:picLocks noChangeAspect="1"/>
          </p:cNvPicPr>
          <p:nvPr/>
        </p:nvPicPr>
        <p:blipFill>
          <a:blip r:embed="rId2"/>
          <a:stretch>
            <a:fillRect/>
          </a:stretch>
        </p:blipFill>
        <p:spPr>
          <a:xfrm>
            <a:off x="3584795" y="2210534"/>
            <a:ext cx="4789206" cy="256565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429B95C-31FC-41C9-9DC6-8CA53F5F735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198C7FA-E223-4563-AD83-7665D5953A2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716665F-965A-4569-B775-9781527F4BA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31D7C6D-0BC2-4707-BB42-23107E6F060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47E0F8C-DD23-40F1-9506-38434205E37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9BDADE3-52B2-40DD-8D30-9454E67876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DE981EE-183A-4B89-9784-3FF6060E30E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7A923B2-2DEF-49E6-87A5-26D4844982B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FFA2D3C-B39C-4C4C-BBD3-CE723411D1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C5220B8-17FD-43FB-B4DD-8DEC9F379D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3E76E8C-D1BC-47DA-9486-A9CD02BB459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73893DB-00F6-44ED-9F1A-D8E7F798718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6EFFFE2-6DB1-4783-AB9F-3B666B19AA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25704AB-8990-45CC-8B03-1C6B7F12D0A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77752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244</Words>
  <Application>Microsoft Office PowerPoint</Application>
  <PresentationFormat>Panorámica</PresentationFormat>
  <Paragraphs>13</Paragraphs>
  <Slides>34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34</vt:i4>
      </vt:variant>
    </vt:vector>
  </HeadingPairs>
  <TitlesOfParts>
    <vt:vector size="4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2020-12-11T11:24:46Z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