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2"/>
  </p:notesMasterIdLst>
  <p:sldIdLst>
    <p:sldId id="256" r:id="rId2"/>
    <p:sldId id="258" r:id="rId3"/>
    <p:sldId id="257" r:id="rId4"/>
    <p:sldId id="259" r:id="rId5"/>
    <p:sldId id="260" r:id="rId6"/>
    <p:sldId id="261" r:id="rId7"/>
    <p:sldId id="262" r:id="rId8"/>
    <p:sldId id="263" r:id="rId9"/>
    <p:sldId id="264" r:id="rId10"/>
    <p:sldId id="266" r:id="rId11"/>
    <p:sldId id="268" r:id="rId12"/>
    <p:sldId id="267"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 id="299" r:id="rId44"/>
    <p:sldId id="300" r:id="rId45"/>
    <p:sldId id="302" r:id="rId46"/>
    <p:sldId id="301" r:id="rId47"/>
    <p:sldId id="303" r:id="rId48"/>
    <p:sldId id="304" r:id="rId49"/>
    <p:sldId id="327" r:id="rId50"/>
    <p:sldId id="328" r:id="rId51"/>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E85DAD2A-DB60-410A-89E7-A2FA9BF55458}"/>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3BE4149D-7DE6-413B-B471-D66320ADE61E}"/>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282897F2-611A-43E5-B0CF-A7BAE5BA3A06}" type="datetime1">
              <a:rPr lang="es-ES"/>
              <a:pPr lvl="0"/>
              <a:t>13/05/2021</a:t>
            </a:fld>
            <a:endParaRPr lang="es-ES"/>
          </a:p>
        </p:txBody>
      </p:sp>
      <p:sp>
        <p:nvSpPr>
          <p:cNvPr id="4" name="Marcador de imagen de diapositiva 3">
            <a:extLst>
              <a:ext uri="{FF2B5EF4-FFF2-40B4-BE49-F238E27FC236}">
                <a16:creationId xmlns:a16="http://schemas.microsoft.com/office/drawing/2014/main" id="{A011575F-F254-499B-9B18-185647974F92}"/>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08131B58-ED47-47C5-BB7E-49F70BFC4033}"/>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82743109-A4CC-4761-8F2B-0590FECC5566}"/>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4F7B695C-A0BA-4F71-ADAC-B2D4CE6DBCC5}"/>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F10F76C6-8057-4D0E-9C63-08A0E2BC2622}" type="slidenum">
              <a:t>‹Nº›</a:t>
            </a:fld>
            <a:endParaRPr lang="es-ES"/>
          </a:p>
        </p:txBody>
      </p:sp>
    </p:spTree>
    <p:extLst>
      <p:ext uri="{BB962C8B-B14F-4D97-AF65-F5344CB8AC3E}">
        <p14:creationId xmlns:p14="http://schemas.microsoft.com/office/powerpoint/2010/main" val="318171996"/>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B07DC154-2C1A-4446-8BBE-019D8593418D}"/>
              </a:ext>
            </a:extLst>
          </p:cNvPr>
          <p:cNvSpPr>
            <a:spLocks noGrp="1" noRot="1" noChangeAspect="1"/>
          </p:cNvSpPr>
          <p:nvPr>
            <p:ph type="sldImg"/>
          </p:nvPr>
        </p:nvSpPr>
        <p:spPr>
          <a:xfrm>
            <a:off x="685800" y="1143000"/>
            <a:ext cx="5486400" cy="3086100"/>
          </a:xfrm>
        </p:spPr>
      </p:sp>
      <p:sp>
        <p:nvSpPr>
          <p:cNvPr id="3" name="Marcador de notas 2">
            <a:extLst>
              <a:ext uri="{FF2B5EF4-FFF2-40B4-BE49-F238E27FC236}">
                <a16:creationId xmlns:a16="http://schemas.microsoft.com/office/drawing/2014/main" id="{960C0BA0-DEF6-4D72-8169-28DB61CE3F8A}"/>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20943CCF-4B5F-4967-AC79-162AC270D64F}"/>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618C0715-0471-483A-AFCC-6EEDFEDE2117}" type="slidenum">
              <a:t>3</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85312CC0-123A-485B-998C-6FC02C947098}"/>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FAF214E2-00C0-4030-8465-F6F4D8D80ECF}"/>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EF1BD124-DE38-4C27-8A34-1026101170FA}"/>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3BAF60EE-B1A7-4B1D-9806-1206F3E493FC}"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77B183F-CA7E-43AB-8A40-A65A14ED084A}"/>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89763E5C-20A5-49A8-841D-1B68E21A3F8B}"/>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914D5D6A-1940-4EBC-AE49-82BEA594F384}"/>
              </a:ext>
            </a:extLst>
          </p:cNvPr>
          <p:cNvSpPr txBox="1">
            <a:spLocks noGrp="1"/>
          </p:cNvSpPr>
          <p:nvPr>
            <p:ph type="dt" sz="half" idx="7"/>
          </p:nvPr>
        </p:nvSpPr>
        <p:spPr/>
        <p:txBody>
          <a:bodyPr/>
          <a:lstStyle>
            <a:lvl1pPr>
              <a:defRPr/>
            </a:lvl1pPr>
          </a:lstStyle>
          <a:p>
            <a:pPr lvl="0"/>
            <a:fld id="{E07AD938-D025-4770-B538-31F679C57393}" type="datetime1">
              <a:rPr lang="es-ES"/>
              <a:pPr lvl="0"/>
              <a:t>13/05/2021</a:t>
            </a:fld>
            <a:endParaRPr lang="es-ES"/>
          </a:p>
        </p:txBody>
      </p:sp>
      <p:sp>
        <p:nvSpPr>
          <p:cNvPr id="5" name="Marcador de pie de página 4">
            <a:extLst>
              <a:ext uri="{FF2B5EF4-FFF2-40B4-BE49-F238E27FC236}">
                <a16:creationId xmlns:a16="http://schemas.microsoft.com/office/drawing/2014/main" id="{6D4FA7D2-42CB-4800-B1A5-F577BCA4683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F6DDC037-926F-41DC-A366-74EA88C7BD55}"/>
              </a:ext>
            </a:extLst>
          </p:cNvPr>
          <p:cNvSpPr txBox="1">
            <a:spLocks noGrp="1"/>
          </p:cNvSpPr>
          <p:nvPr>
            <p:ph type="sldNum" sz="quarter" idx="8"/>
          </p:nvPr>
        </p:nvSpPr>
        <p:spPr/>
        <p:txBody>
          <a:bodyPr/>
          <a:lstStyle>
            <a:lvl1pPr>
              <a:defRPr/>
            </a:lvl1pPr>
          </a:lstStyle>
          <a:p>
            <a:pPr lvl="0"/>
            <a:fld id="{4EA708C8-614E-4B37-8ABC-B8455E04076D}" type="slidenum">
              <a:t>‹Nº›</a:t>
            </a:fld>
            <a:endParaRPr lang="es-ES"/>
          </a:p>
        </p:txBody>
      </p:sp>
    </p:spTree>
    <p:extLst>
      <p:ext uri="{BB962C8B-B14F-4D97-AF65-F5344CB8AC3E}">
        <p14:creationId xmlns:p14="http://schemas.microsoft.com/office/powerpoint/2010/main" val="3730875961"/>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A1266F6-E586-410D-BD20-C822A39B65B8}"/>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527863FC-5C73-41EC-8F82-993D3A9A5263}"/>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153B912-6C71-4D7E-B06F-73D8A1D4A21F}"/>
              </a:ext>
            </a:extLst>
          </p:cNvPr>
          <p:cNvSpPr txBox="1">
            <a:spLocks noGrp="1"/>
          </p:cNvSpPr>
          <p:nvPr>
            <p:ph type="dt" sz="half" idx="7"/>
          </p:nvPr>
        </p:nvSpPr>
        <p:spPr/>
        <p:txBody>
          <a:bodyPr/>
          <a:lstStyle>
            <a:lvl1pPr>
              <a:defRPr/>
            </a:lvl1pPr>
          </a:lstStyle>
          <a:p>
            <a:pPr lvl="0"/>
            <a:fld id="{7B3D781C-4ECC-412C-AA5B-90F1868722D3}" type="datetime1">
              <a:rPr lang="es-ES"/>
              <a:pPr lvl="0"/>
              <a:t>13/05/2021</a:t>
            </a:fld>
            <a:endParaRPr lang="es-ES"/>
          </a:p>
        </p:txBody>
      </p:sp>
      <p:sp>
        <p:nvSpPr>
          <p:cNvPr id="5" name="Marcador de pie de página 4">
            <a:extLst>
              <a:ext uri="{FF2B5EF4-FFF2-40B4-BE49-F238E27FC236}">
                <a16:creationId xmlns:a16="http://schemas.microsoft.com/office/drawing/2014/main" id="{7398E2DB-6E5E-4749-AF9F-1126C8A20C9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8F06E9C-E051-43EB-8B72-4955E752C72E}"/>
              </a:ext>
            </a:extLst>
          </p:cNvPr>
          <p:cNvSpPr txBox="1">
            <a:spLocks noGrp="1"/>
          </p:cNvSpPr>
          <p:nvPr>
            <p:ph type="sldNum" sz="quarter" idx="8"/>
          </p:nvPr>
        </p:nvSpPr>
        <p:spPr/>
        <p:txBody>
          <a:bodyPr/>
          <a:lstStyle>
            <a:lvl1pPr>
              <a:defRPr/>
            </a:lvl1pPr>
          </a:lstStyle>
          <a:p>
            <a:pPr lvl="0"/>
            <a:fld id="{DA5CFEC7-9846-4D83-B3E0-F64514B12332}" type="slidenum">
              <a:t>‹Nº›</a:t>
            </a:fld>
            <a:endParaRPr lang="es-ES"/>
          </a:p>
        </p:txBody>
      </p:sp>
    </p:spTree>
    <p:extLst>
      <p:ext uri="{BB962C8B-B14F-4D97-AF65-F5344CB8AC3E}">
        <p14:creationId xmlns:p14="http://schemas.microsoft.com/office/powerpoint/2010/main" val="42144944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CAFC74B-C79F-4D51-84AE-E1AC6BC45268}"/>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64CD8F69-5332-42CF-A1C3-2999FA33FCE2}"/>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BBE81FCB-BEA2-4C9B-8675-B9E0804B5B2F}"/>
              </a:ext>
            </a:extLst>
          </p:cNvPr>
          <p:cNvSpPr txBox="1">
            <a:spLocks noGrp="1"/>
          </p:cNvSpPr>
          <p:nvPr>
            <p:ph type="dt" sz="half" idx="7"/>
          </p:nvPr>
        </p:nvSpPr>
        <p:spPr/>
        <p:txBody>
          <a:bodyPr/>
          <a:lstStyle>
            <a:lvl1pPr>
              <a:defRPr/>
            </a:lvl1pPr>
          </a:lstStyle>
          <a:p>
            <a:pPr lvl="0"/>
            <a:fld id="{F78FE975-D6A9-4C29-A26C-B8515A73BE6E}" type="datetime1">
              <a:rPr lang="es-ES"/>
              <a:pPr lvl="0"/>
              <a:t>13/05/2021</a:t>
            </a:fld>
            <a:endParaRPr lang="es-ES"/>
          </a:p>
        </p:txBody>
      </p:sp>
      <p:sp>
        <p:nvSpPr>
          <p:cNvPr id="5" name="Marcador de pie de página 4">
            <a:extLst>
              <a:ext uri="{FF2B5EF4-FFF2-40B4-BE49-F238E27FC236}">
                <a16:creationId xmlns:a16="http://schemas.microsoft.com/office/drawing/2014/main" id="{C3A559DE-1870-4622-B15D-231B53BE83D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BEDC8404-8572-4D24-BE24-A058B2E578E8}"/>
              </a:ext>
            </a:extLst>
          </p:cNvPr>
          <p:cNvSpPr txBox="1">
            <a:spLocks noGrp="1"/>
          </p:cNvSpPr>
          <p:nvPr>
            <p:ph type="sldNum" sz="quarter" idx="8"/>
          </p:nvPr>
        </p:nvSpPr>
        <p:spPr/>
        <p:txBody>
          <a:bodyPr/>
          <a:lstStyle>
            <a:lvl1pPr>
              <a:defRPr/>
            </a:lvl1pPr>
          </a:lstStyle>
          <a:p>
            <a:pPr lvl="0"/>
            <a:fld id="{D37473C2-1C9B-443B-AAC0-9449A72E75F4}" type="slidenum">
              <a:t>‹Nº›</a:t>
            </a:fld>
            <a:endParaRPr lang="es-ES"/>
          </a:p>
        </p:txBody>
      </p:sp>
    </p:spTree>
    <p:extLst>
      <p:ext uri="{BB962C8B-B14F-4D97-AF65-F5344CB8AC3E}">
        <p14:creationId xmlns:p14="http://schemas.microsoft.com/office/powerpoint/2010/main" val="1945039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306FA61-0A01-43F6-90A1-140EA84E5BE8}"/>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7E41E498-28E3-49BB-8B0D-B0A33821FEA0}"/>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66D203D1-9B92-4023-9BB7-E0A1ABFB2E28}"/>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C53D2AE9-9C5D-46E6-8178-D93982B9D90A}"/>
              </a:ext>
            </a:extLst>
          </p:cNvPr>
          <p:cNvSpPr txBox="1">
            <a:spLocks noGrp="1"/>
          </p:cNvSpPr>
          <p:nvPr>
            <p:ph type="dt" sz="half" idx="7"/>
          </p:nvPr>
        </p:nvSpPr>
        <p:spPr/>
        <p:txBody>
          <a:bodyPr/>
          <a:lstStyle>
            <a:lvl1pPr>
              <a:defRPr/>
            </a:lvl1pPr>
          </a:lstStyle>
          <a:p>
            <a:pPr lvl="0"/>
            <a:fld id="{EBA47A4A-424D-4EDF-BD79-8BB7D1906954}" type="datetime1">
              <a:rPr lang="es-ES"/>
              <a:pPr lvl="0"/>
              <a:t>13/05/2021</a:t>
            </a:fld>
            <a:endParaRPr lang="es-ES"/>
          </a:p>
        </p:txBody>
      </p:sp>
      <p:sp>
        <p:nvSpPr>
          <p:cNvPr id="6" name="Marcador de pie de página 5">
            <a:extLst>
              <a:ext uri="{FF2B5EF4-FFF2-40B4-BE49-F238E27FC236}">
                <a16:creationId xmlns:a16="http://schemas.microsoft.com/office/drawing/2014/main" id="{26A3D6AE-C272-414C-B7F6-AA2B66CF1FC4}"/>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28D25AE8-C27B-4781-BD1F-2A545726BF53}"/>
              </a:ext>
            </a:extLst>
          </p:cNvPr>
          <p:cNvSpPr txBox="1">
            <a:spLocks noGrp="1"/>
          </p:cNvSpPr>
          <p:nvPr>
            <p:ph type="sldNum" sz="quarter" idx="8"/>
          </p:nvPr>
        </p:nvSpPr>
        <p:spPr/>
        <p:txBody>
          <a:bodyPr/>
          <a:lstStyle>
            <a:lvl1pPr>
              <a:defRPr/>
            </a:lvl1pPr>
          </a:lstStyle>
          <a:p>
            <a:pPr lvl="0"/>
            <a:fld id="{6D57D766-D850-48D2-A088-44BCFB8BEC09}" type="slidenum">
              <a:t>‹Nº›</a:t>
            </a:fld>
            <a:endParaRPr lang="es-ES"/>
          </a:p>
        </p:txBody>
      </p:sp>
    </p:spTree>
    <p:extLst>
      <p:ext uri="{BB962C8B-B14F-4D97-AF65-F5344CB8AC3E}">
        <p14:creationId xmlns:p14="http://schemas.microsoft.com/office/powerpoint/2010/main" val="28845289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3B0BC1F-DB01-420F-BF3E-80C3C53E2C98}"/>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8229DE4F-C5BD-48BF-BACE-B0C55F23E190}"/>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76A7DCF7-F3F2-4C41-90E3-EED09F7A8572}"/>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F3502345-03B7-47D3-BEA1-AA24FC256643}"/>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978B9AF6-F601-4F3B-AB87-CD3E5B1AFB0E}"/>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57798D53-005B-4559-A79D-AA49BE91C8CF}"/>
              </a:ext>
            </a:extLst>
          </p:cNvPr>
          <p:cNvSpPr txBox="1">
            <a:spLocks noGrp="1"/>
          </p:cNvSpPr>
          <p:nvPr>
            <p:ph type="dt" sz="half" idx="7"/>
          </p:nvPr>
        </p:nvSpPr>
        <p:spPr/>
        <p:txBody>
          <a:bodyPr/>
          <a:lstStyle>
            <a:lvl1pPr>
              <a:defRPr/>
            </a:lvl1pPr>
          </a:lstStyle>
          <a:p>
            <a:pPr lvl="0"/>
            <a:fld id="{7F6AD881-3CA6-4692-AC4F-FD8A3934C571}" type="datetime1">
              <a:rPr lang="es-ES"/>
              <a:pPr lvl="0"/>
              <a:t>13/05/2021</a:t>
            </a:fld>
            <a:endParaRPr lang="es-ES"/>
          </a:p>
        </p:txBody>
      </p:sp>
      <p:sp>
        <p:nvSpPr>
          <p:cNvPr id="8" name="Marcador de pie de página 7">
            <a:extLst>
              <a:ext uri="{FF2B5EF4-FFF2-40B4-BE49-F238E27FC236}">
                <a16:creationId xmlns:a16="http://schemas.microsoft.com/office/drawing/2014/main" id="{867F656D-8838-45D2-9A0D-7A389BA19B6D}"/>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9CEB5960-3034-4E5B-B0BD-B9EFA57AEC46}"/>
              </a:ext>
            </a:extLst>
          </p:cNvPr>
          <p:cNvSpPr txBox="1">
            <a:spLocks noGrp="1"/>
          </p:cNvSpPr>
          <p:nvPr>
            <p:ph type="sldNum" sz="quarter" idx="8"/>
          </p:nvPr>
        </p:nvSpPr>
        <p:spPr/>
        <p:txBody>
          <a:bodyPr/>
          <a:lstStyle>
            <a:lvl1pPr>
              <a:defRPr/>
            </a:lvl1pPr>
          </a:lstStyle>
          <a:p>
            <a:pPr lvl="0"/>
            <a:fld id="{CDB27019-C447-4618-8CEB-E0FDF9AF1742}" type="slidenum">
              <a:t>‹Nº›</a:t>
            </a:fld>
            <a:endParaRPr lang="es-ES"/>
          </a:p>
        </p:txBody>
      </p:sp>
    </p:spTree>
    <p:extLst>
      <p:ext uri="{BB962C8B-B14F-4D97-AF65-F5344CB8AC3E}">
        <p14:creationId xmlns:p14="http://schemas.microsoft.com/office/powerpoint/2010/main" val="6771526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AD56EFA-3081-4A55-836E-BEAC794D2967}"/>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529A52B2-B48B-4CE8-8A45-AB8B58B8C1C6}"/>
              </a:ext>
            </a:extLst>
          </p:cNvPr>
          <p:cNvSpPr txBox="1">
            <a:spLocks noGrp="1"/>
          </p:cNvSpPr>
          <p:nvPr>
            <p:ph type="dt" sz="half" idx="7"/>
          </p:nvPr>
        </p:nvSpPr>
        <p:spPr/>
        <p:txBody>
          <a:bodyPr/>
          <a:lstStyle>
            <a:lvl1pPr>
              <a:defRPr/>
            </a:lvl1pPr>
          </a:lstStyle>
          <a:p>
            <a:pPr lvl="0"/>
            <a:fld id="{AAB92D08-1A7A-4ADA-A59A-488F2E1D3665}" type="datetime1">
              <a:rPr lang="es-ES"/>
              <a:pPr lvl="0"/>
              <a:t>13/05/2021</a:t>
            </a:fld>
            <a:endParaRPr lang="es-ES"/>
          </a:p>
        </p:txBody>
      </p:sp>
      <p:sp>
        <p:nvSpPr>
          <p:cNvPr id="4" name="Marcador de pie de página 3">
            <a:extLst>
              <a:ext uri="{FF2B5EF4-FFF2-40B4-BE49-F238E27FC236}">
                <a16:creationId xmlns:a16="http://schemas.microsoft.com/office/drawing/2014/main" id="{0CA5B8BC-2A8D-4878-BC74-AFC1C41F10DC}"/>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4775348E-B5B6-4A7C-9263-75C0381262C3}"/>
              </a:ext>
            </a:extLst>
          </p:cNvPr>
          <p:cNvSpPr txBox="1">
            <a:spLocks noGrp="1"/>
          </p:cNvSpPr>
          <p:nvPr>
            <p:ph type="sldNum" sz="quarter" idx="8"/>
          </p:nvPr>
        </p:nvSpPr>
        <p:spPr/>
        <p:txBody>
          <a:bodyPr/>
          <a:lstStyle>
            <a:lvl1pPr>
              <a:defRPr/>
            </a:lvl1pPr>
          </a:lstStyle>
          <a:p>
            <a:pPr lvl="0"/>
            <a:fld id="{AD2303FA-C16A-4C85-924F-7E0967DAB6A6}" type="slidenum">
              <a:t>‹Nº›</a:t>
            </a:fld>
            <a:endParaRPr lang="es-ES"/>
          </a:p>
        </p:txBody>
      </p:sp>
    </p:spTree>
    <p:extLst>
      <p:ext uri="{BB962C8B-B14F-4D97-AF65-F5344CB8AC3E}">
        <p14:creationId xmlns:p14="http://schemas.microsoft.com/office/powerpoint/2010/main" val="5499410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8AFDA5BD-A1FA-4595-A530-2AC456CC5628}"/>
              </a:ext>
            </a:extLst>
          </p:cNvPr>
          <p:cNvSpPr txBox="1">
            <a:spLocks noGrp="1"/>
          </p:cNvSpPr>
          <p:nvPr>
            <p:ph type="dt" sz="half" idx="7"/>
          </p:nvPr>
        </p:nvSpPr>
        <p:spPr/>
        <p:txBody>
          <a:bodyPr/>
          <a:lstStyle>
            <a:lvl1pPr>
              <a:defRPr/>
            </a:lvl1pPr>
          </a:lstStyle>
          <a:p>
            <a:pPr lvl="0"/>
            <a:fld id="{168BA47C-6A52-4B4E-8CC4-9CD2C3F5CA4B}" type="datetime1">
              <a:rPr lang="es-ES"/>
              <a:pPr lvl="0"/>
              <a:t>13/05/2021</a:t>
            </a:fld>
            <a:endParaRPr lang="es-ES"/>
          </a:p>
        </p:txBody>
      </p:sp>
      <p:sp>
        <p:nvSpPr>
          <p:cNvPr id="3" name="Marcador de pie de página 2">
            <a:extLst>
              <a:ext uri="{FF2B5EF4-FFF2-40B4-BE49-F238E27FC236}">
                <a16:creationId xmlns:a16="http://schemas.microsoft.com/office/drawing/2014/main" id="{7164EF63-EE15-4178-BEF0-434C9CE5F30D}"/>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90737316-347E-4140-9843-3AE644F47959}"/>
              </a:ext>
            </a:extLst>
          </p:cNvPr>
          <p:cNvSpPr txBox="1">
            <a:spLocks noGrp="1"/>
          </p:cNvSpPr>
          <p:nvPr>
            <p:ph type="sldNum" sz="quarter" idx="8"/>
          </p:nvPr>
        </p:nvSpPr>
        <p:spPr/>
        <p:txBody>
          <a:bodyPr/>
          <a:lstStyle>
            <a:lvl1pPr>
              <a:defRPr/>
            </a:lvl1pPr>
          </a:lstStyle>
          <a:p>
            <a:pPr lvl="0"/>
            <a:fld id="{D864BC76-B00E-4D8F-A1E0-6BEF79FB0EAD}" type="slidenum">
              <a:t>‹Nº›</a:t>
            </a:fld>
            <a:endParaRPr lang="es-ES"/>
          </a:p>
        </p:txBody>
      </p:sp>
    </p:spTree>
    <p:extLst>
      <p:ext uri="{BB962C8B-B14F-4D97-AF65-F5344CB8AC3E}">
        <p14:creationId xmlns:p14="http://schemas.microsoft.com/office/powerpoint/2010/main" val="1954401626"/>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150A774-C5AA-497D-8F2D-464750776A61}"/>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58D5244B-242A-47F9-B2B2-1FB4881B7B19}"/>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4EFE3580-B580-40C5-B2B8-F9B6619522E8}"/>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7319BE8E-C131-49B7-B8D4-1E167749EE0A}"/>
              </a:ext>
            </a:extLst>
          </p:cNvPr>
          <p:cNvSpPr txBox="1">
            <a:spLocks noGrp="1"/>
          </p:cNvSpPr>
          <p:nvPr>
            <p:ph type="dt" sz="half" idx="7"/>
          </p:nvPr>
        </p:nvSpPr>
        <p:spPr/>
        <p:txBody>
          <a:bodyPr/>
          <a:lstStyle>
            <a:lvl1pPr>
              <a:defRPr/>
            </a:lvl1pPr>
          </a:lstStyle>
          <a:p>
            <a:pPr lvl="0"/>
            <a:fld id="{E2EC985F-05B1-4C99-9E54-AB58BE0AD298}" type="datetime1">
              <a:rPr lang="es-ES"/>
              <a:pPr lvl="0"/>
              <a:t>13/05/2021</a:t>
            </a:fld>
            <a:endParaRPr lang="es-ES"/>
          </a:p>
        </p:txBody>
      </p:sp>
      <p:sp>
        <p:nvSpPr>
          <p:cNvPr id="6" name="Marcador de pie de página 5">
            <a:extLst>
              <a:ext uri="{FF2B5EF4-FFF2-40B4-BE49-F238E27FC236}">
                <a16:creationId xmlns:a16="http://schemas.microsoft.com/office/drawing/2014/main" id="{CB4A18FD-171F-4109-8E2E-77331DBC5855}"/>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B1E18EFA-095A-42A3-87AC-F4CF72C65F20}"/>
              </a:ext>
            </a:extLst>
          </p:cNvPr>
          <p:cNvSpPr txBox="1">
            <a:spLocks noGrp="1"/>
          </p:cNvSpPr>
          <p:nvPr>
            <p:ph type="sldNum" sz="quarter" idx="8"/>
          </p:nvPr>
        </p:nvSpPr>
        <p:spPr/>
        <p:txBody>
          <a:bodyPr/>
          <a:lstStyle>
            <a:lvl1pPr>
              <a:defRPr/>
            </a:lvl1pPr>
          </a:lstStyle>
          <a:p>
            <a:pPr lvl="0"/>
            <a:fld id="{1F58C91A-A2F6-42B1-8BF7-CD1BEE522C5B}" type="slidenum">
              <a:t>‹Nº›</a:t>
            </a:fld>
            <a:endParaRPr lang="es-ES"/>
          </a:p>
        </p:txBody>
      </p:sp>
    </p:spTree>
    <p:extLst>
      <p:ext uri="{BB962C8B-B14F-4D97-AF65-F5344CB8AC3E}">
        <p14:creationId xmlns:p14="http://schemas.microsoft.com/office/powerpoint/2010/main" val="28926754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1B3BD39-DB76-4077-8F98-B4F295AD1F46}"/>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D0391500-91C9-4914-A8EF-04BB291D139F}"/>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943BDAEF-3FEA-4F52-BC88-A43D21A5497F}"/>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97D8B7E3-B5EE-46F9-AAB4-3F3588BD5789}"/>
              </a:ext>
            </a:extLst>
          </p:cNvPr>
          <p:cNvSpPr txBox="1">
            <a:spLocks noGrp="1"/>
          </p:cNvSpPr>
          <p:nvPr>
            <p:ph type="dt" sz="half" idx="7"/>
          </p:nvPr>
        </p:nvSpPr>
        <p:spPr/>
        <p:txBody>
          <a:bodyPr/>
          <a:lstStyle>
            <a:lvl1pPr>
              <a:defRPr/>
            </a:lvl1pPr>
          </a:lstStyle>
          <a:p>
            <a:pPr lvl="0"/>
            <a:fld id="{5F49C4F4-D787-4A5E-8F58-2EA16CEF04D9}" type="datetime1">
              <a:rPr lang="es-ES"/>
              <a:pPr lvl="0"/>
              <a:t>13/05/2021</a:t>
            </a:fld>
            <a:endParaRPr lang="es-ES"/>
          </a:p>
        </p:txBody>
      </p:sp>
      <p:sp>
        <p:nvSpPr>
          <p:cNvPr id="6" name="Marcador de pie de página 5">
            <a:extLst>
              <a:ext uri="{FF2B5EF4-FFF2-40B4-BE49-F238E27FC236}">
                <a16:creationId xmlns:a16="http://schemas.microsoft.com/office/drawing/2014/main" id="{D96F0AAC-BA72-42D9-A551-2E6DF0EF62AC}"/>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C49B3A16-DE9A-4991-8844-1FA78D48AC0A}"/>
              </a:ext>
            </a:extLst>
          </p:cNvPr>
          <p:cNvSpPr txBox="1">
            <a:spLocks noGrp="1"/>
          </p:cNvSpPr>
          <p:nvPr>
            <p:ph type="sldNum" sz="quarter" idx="8"/>
          </p:nvPr>
        </p:nvSpPr>
        <p:spPr/>
        <p:txBody>
          <a:bodyPr/>
          <a:lstStyle>
            <a:lvl1pPr>
              <a:defRPr/>
            </a:lvl1pPr>
          </a:lstStyle>
          <a:p>
            <a:pPr lvl="0"/>
            <a:fld id="{3B439D09-5E5B-4B41-829E-93D536B0ACEB}" type="slidenum">
              <a:t>‹Nº›</a:t>
            </a:fld>
            <a:endParaRPr lang="es-ES"/>
          </a:p>
        </p:txBody>
      </p:sp>
    </p:spTree>
    <p:extLst>
      <p:ext uri="{BB962C8B-B14F-4D97-AF65-F5344CB8AC3E}">
        <p14:creationId xmlns:p14="http://schemas.microsoft.com/office/powerpoint/2010/main" val="34902720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4D52E19-E586-4096-9DB7-E0F88B4A5D9D}"/>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3C908EC6-B690-4698-BE01-9AB8B270F4D5}"/>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28B6D787-D8DB-48A1-AB17-7FD123F46585}"/>
              </a:ext>
            </a:extLst>
          </p:cNvPr>
          <p:cNvSpPr txBox="1">
            <a:spLocks noGrp="1"/>
          </p:cNvSpPr>
          <p:nvPr>
            <p:ph type="dt" sz="half" idx="7"/>
          </p:nvPr>
        </p:nvSpPr>
        <p:spPr/>
        <p:txBody>
          <a:bodyPr/>
          <a:lstStyle>
            <a:lvl1pPr>
              <a:defRPr/>
            </a:lvl1pPr>
          </a:lstStyle>
          <a:p>
            <a:pPr lvl="0"/>
            <a:fld id="{AC1C3466-EC93-4A5F-B42C-4BFE6D9077B0}" type="datetime1">
              <a:rPr lang="es-ES"/>
              <a:pPr lvl="0"/>
              <a:t>13/05/2021</a:t>
            </a:fld>
            <a:endParaRPr lang="es-ES"/>
          </a:p>
        </p:txBody>
      </p:sp>
      <p:sp>
        <p:nvSpPr>
          <p:cNvPr id="5" name="Marcador de pie de página 4">
            <a:extLst>
              <a:ext uri="{FF2B5EF4-FFF2-40B4-BE49-F238E27FC236}">
                <a16:creationId xmlns:a16="http://schemas.microsoft.com/office/drawing/2014/main" id="{F284C99B-5AC8-4847-9805-2CB1F253EEE9}"/>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1E1F4ED-9ECE-4403-88EA-04D9F635D5F1}"/>
              </a:ext>
            </a:extLst>
          </p:cNvPr>
          <p:cNvSpPr txBox="1">
            <a:spLocks noGrp="1"/>
          </p:cNvSpPr>
          <p:nvPr>
            <p:ph type="sldNum" sz="quarter" idx="8"/>
          </p:nvPr>
        </p:nvSpPr>
        <p:spPr/>
        <p:txBody>
          <a:bodyPr/>
          <a:lstStyle>
            <a:lvl1pPr>
              <a:defRPr/>
            </a:lvl1pPr>
          </a:lstStyle>
          <a:p>
            <a:pPr lvl="0"/>
            <a:fld id="{40513295-E25B-449A-9402-B21FD71449E0}" type="slidenum">
              <a:t>‹Nº›</a:t>
            </a:fld>
            <a:endParaRPr lang="es-ES"/>
          </a:p>
        </p:txBody>
      </p:sp>
    </p:spTree>
    <p:extLst>
      <p:ext uri="{BB962C8B-B14F-4D97-AF65-F5344CB8AC3E}">
        <p14:creationId xmlns:p14="http://schemas.microsoft.com/office/powerpoint/2010/main" val="33697515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0B447689-88AE-450C-BF9C-393BF9DB7931}"/>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215CD998-7A5E-4DA7-AF1A-296F2BEB326C}"/>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91D58A4-36CA-4292-8AA0-FBE478F423E9}"/>
              </a:ext>
            </a:extLst>
          </p:cNvPr>
          <p:cNvSpPr txBox="1">
            <a:spLocks noGrp="1"/>
          </p:cNvSpPr>
          <p:nvPr>
            <p:ph type="dt" sz="half" idx="7"/>
          </p:nvPr>
        </p:nvSpPr>
        <p:spPr/>
        <p:txBody>
          <a:bodyPr/>
          <a:lstStyle>
            <a:lvl1pPr>
              <a:defRPr/>
            </a:lvl1pPr>
          </a:lstStyle>
          <a:p>
            <a:pPr lvl="0"/>
            <a:fld id="{E3BC99C8-AB3A-43A1-B9A3-83324DE1100C}" type="datetime1">
              <a:rPr lang="es-ES"/>
              <a:pPr lvl="0"/>
              <a:t>13/05/2021</a:t>
            </a:fld>
            <a:endParaRPr lang="es-ES"/>
          </a:p>
        </p:txBody>
      </p:sp>
      <p:sp>
        <p:nvSpPr>
          <p:cNvPr id="5" name="Marcador de pie de página 4">
            <a:extLst>
              <a:ext uri="{FF2B5EF4-FFF2-40B4-BE49-F238E27FC236}">
                <a16:creationId xmlns:a16="http://schemas.microsoft.com/office/drawing/2014/main" id="{A62E97EE-086A-4465-B5B4-9607DE6EC2E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2CC6F308-23DA-4802-996F-EFE59187CE51}"/>
              </a:ext>
            </a:extLst>
          </p:cNvPr>
          <p:cNvSpPr txBox="1">
            <a:spLocks noGrp="1"/>
          </p:cNvSpPr>
          <p:nvPr>
            <p:ph type="sldNum" sz="quarter" idx="8"/>
          </p:nvPr>
        </p:nvSpPr>
        <p:spPr/>
        <p:txBody>
          <a:bodyPr/>
          <a:lstStyle>
            <a:lvl1pPr>
              <a:defRPr/>
            </a:lvl1pPr>
          </a:lstStyle>
          <a:p>
            <a:pPr lvl="0"/>
            <a:fld id="{40F8D26B-C25E-460C-A9C2-89804B9BE17F}" type="slidenum">
              <a:t>‹Nº›</a:t>
            </a:fld>
            <a:endParaRPr lang="es-ES"/>
          </a:p>
        </p:txBody>
      </p:sp>
    </p:spTree>
    <p:extLst>
      <p:ext uri="{BB962C8B-B14F-4D97-AF65-F5344CB8AC3E}">
        <p14:creationId xmlns:p14="http://schemas.microsoft.com/office/powerpoint/2010/main" val="40024016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FC2F5845-6825-4078-A055-94FA3C73F459}"/>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3AA63F93-42CD-4B48-9795-9402496C2E91}"/>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A9385BFE-1A59-4B5F-BC0D-72CF9B9A699E}"/>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82FC4BBD-FE31-4A13-BA43-9DD245B23B30}" type="datetime1">
              <a:rPr lang="es-ES"/>
              <a:pPr lvl="0"/>
              <a:t>13/05/2021</a:t>
            </a:fld>
            <a:endParaRPr lang="es-ES"/>
          </a:p>
        </p:txBody>
      </p:sp>
      <p:sp>
        <p:nvSpPr>
          <p:cNvPr id="5" name="Marcador de pie de página 4">
            <a:extLst>
              <a:ext uri="{FF2B5EF4-FFF2-40B4-BE49-F238E27FC236}">
                <a16:creationId xmlns:a16="http://schemas.microsoft.com/office/drawing/2014/main" id="{4EDEE708-287B-4E31-A03D-99AA71ED3C5F}"/>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5A0A8944-456D-4B76-A644-90B4AD9B602C}"/>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58740513-EA54-4607-A0F7-83F58BDA9F28}"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8" Type="http://schemas.openxmlformats.org/officeDocument/2006/relationships/image" Target="../media/image52.png"/><Relationship Id="rId13" Type="http://schemas.openxmlformats.org/officeDocument/2006/relationships/hyperlink" Target="https://vk.com/mispps" TargetMode="External"/><Relationship Id="rId3" Type="http://schemas.openxmlformats.org/officeDocument/2006/relationships/image" Target="../media/image49.png"/><Relationship Id="rId7" Type="http://schemas.openxmlformats.org/officeDocument/2006/relationships/hyperlink" Target="https://www.facebook.com/mispps" TargetMode="External"/><Relationship Id="rId12" Type="http://schemas.openxmlformats.org/officeDocument/2006/relationships/image" Target="../media/image54.png"/><Relationship Id="rId2" Type="http://schemas.openxmlformats.org/officeDocument/2006/relationships/hyperlink" Target="http://www.mispps.com/" TargetMode="External"/><Relationship Id="rId1" Type="http://schemas.openxmlformats.org/officeDocument/2006/relationships/slideLayout" Target="../slideLayouts/slideLayout1.xml"/><Relationship Id="rId6" Type="http://schemas.openxmlformats.org/officeDocument/2006/relationships/image" Target="../media/image51.png"/><Relationship Id="rId11" Type="http://schemas.openxmlformats.org/officeDocument/2006/relationships/hyperlink" Target="https://plus.google.com/+Mispps/" TargetMode="External"/><Relationship Id="rId5" Type="http://schemas.openxmlformats.org/officeDocument/2006/relationships/image" Target="../media/image50.png"/><Relationship Id="rId10" Type="http://schemas.openxmlformats.org/officeDocument/2006/relationships/image" Target="../media/image5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5.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48C175A4-76D8-451D-9BF1-67D4C3C72B5D}"/>
              </a:ext>
            </a:extLst>
          </p:cNvPr>
          <p:cNvSpPr txBox="1"/>
          <p:nvPr/>
        </p:nvSpPr>
        <p:spPr>
          <a:xfrm>
            <a:off x="0" y="2752078"/>
            <a:ext cx="1219199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PALACIO REAL DE RIOFRÍO</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NAVAS DE RIOFRÍO · SEGOVIA · ESPAÑA</a:t>
            </a:r>
            <a:endParaRPr lang="es-ES" sz="2800" b="0" i="0" u="none" strike="noStrike" kern="1200" cap="none" spc="0" baseline="0">
              <a:solidFill>
                <a:srgbClr val="000000"/>
              </a:solidFill>
              <a:uFillTx/>
              <a:latin typeface="Calibri"/>
            </a:endParaRPr>
          </a:p>
        </p:txBody>
      </p:sp>
      <p:pic>
        <p:nvPicPr>
          <p:cNvPr id="3" name="06 - Water Music, Suite I in F - Minuet">
            <a:extLst>
              <a:ext uri="{FF2B5EF4-FFF2-40B4-BE49-F238E27FC236}">
                <a16:creationId xmlns:a16="http://schemas.microsoft.com/office/drawing/2014/main" id="{764F0DFF-E9AB-4BA0-AFFF-C49BB1BFF3F9}"/>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353132" y="5844707"/>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45BB3DD-C7AA-4980-A12C-D62140A6BE19}"/>
              </a:ext>
            </a:extLst>
          </p:cNvPr>
          <p:cNvPicPr>
            <a:picLocks noChangeAspect="1"/>
          </p:cNvPicPr>
          <p:nvPr/>
        </p:nvPicPr>
        <p:blipFill>
          <a:blip r:embed="rId2"/>
          <a:stretch>
            <a:fillRect/>
          </a:stretch>
        </p:blipFill>
        <p:spPr>
          <a:xfrm>
            <a:off x="0" y="101059"/>
            <a:ext cx="12191996" cy="6655881"/>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9EB04DE-5D2C-49E1-8D96-DED6D796BCAB}"/>
              </a:ext>
            </a:extLst>
          </p:cNvPr>
          <p:cNvPicPr>
            <a:picLocks noChangeAspect="1"/>
          </p:cNvPicPr>
          <p:nvPr/>
        </p:nvPicPr>
        <p:blipFill>
          <a:blip r:embed="rId3"/>
          <a:stretch>
            <a:fillRect/>
          </a:stretch>
        </p:blipFill>
        <p:spPr>
          <a:xfrm>
            <a:off x="7818650" y="448467"/>
            <a:ext cx="3889427" cy="5543961"/>
          </a:xfrm>
          <a:prstGeom prst="rect">
            <a:avLst/>
          </a:prstGeom>
          <a:noFill/>
          <a:ln w="190496" cap="flat" cmpd="tri">
            <a:solidFill>
              <a:srgbClr val="FFC000"/>
            </a:solidFill>
            <a:prstDash val="solid"/>
            <a:miter/>
          </a:ln>
        </p:spPr>
      </p:pic>
      <p:sp>
        <p:nvSpPr>
          <p:cNvPr id="3" name="CuadroTexto 3">
            <a:extLst>
              <a:ext uri="{FF2B5EF4-FFF2-40B4-BE49-F238E27FC236}">
                <a16:creationId xmlns:a16="http://schemas.microsoft.com/office/drawing/2014/main" id="{0F3429E1-DF88-4C7E-9266-0EE9289D1950}"/>
              </a:ext>
            </a:extLst>
          </p:cNvPr>
          <p:cNvSpPr txBox="1"/>
          <p:nvPr/>
        </p:nvSpPr>
        <p:spPr>
          <a:xfrm>
            <a:off x="7652549" y="6204158"/>
            <a:ext cx="4225771"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La reina Isabel de Farnesio en 1714</a:t>
            </a:r>
          </a:p>
        </p:txBody>
      </p:sp>
      <p:sp>
        <p:nvSpPr>
          <p:cNvPr id="4" name="CuadroTexto 4">
            <a:extLst>
              <a:ext uri="{FF2B5EF4-FFF2-40B4-BE49-F238E27FC236}">
                <a16:creationId xmlns:a16="http://schemas.microsoft.com/office/drawing/2014/main" id="{20E3985A-5BE1-4EDF-A1C4-C003B786A0CE}"/>
              </a:ext>
            </a:extLst>
          </p:cNvPr>
          <p:cNvSpPr txBox="1"/>
          <p:nvPr/>
        </p:nvSpPr>
        <p:spPr>
          <a:xfrm>
            <a:off x="577050" y="1429307"/>
            <a:ext cx="6551721" cy="4031873"/>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Palacio Real de Riofrío es una de las residencias de la familia real española. Se encuentra en un enclave del término municipal de Real Sitio de San Ildefonso, en Segovia, a 11 kilómetros de la localidad de San Ildefonso. Se encuentra próximo a las localidades de Navas de Riofrío y La Losa. El palacio es de estilo italiano con planta cuadrada y tres pisos de altura, diseñado por el arquitecto italiano Virgilio Rabaglio a imagen y semejanza del Palacio Real de Madrid. Resultan de interés el Museo de la Caza, además del patio interior, la escalera de honor, la capilla y su colección de pinturas, tapices y muebles. Se encuentra rodeado por un extenso bosque de 625 hectáreas, donde habitan gamos y ciervos, entre otros. Utilizado por los monarcas exclusivamente para la caza, únicamente ha sido habitado como residencia habitual, con carácter temporal, por los reyes Francisco de Asís de Borbón y Alfonso XII. Isabel de Farnesio mandó construir el palacio en 1751 en un antiguo coto de caza en la provincia de Segovia. El proyecto corrió a cargo del arquitecto de Virgilio Rabaglio, y de la decoración exterior se encargó Pedro Sermini.</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FF67A9A-9554-4A1E-B479-6DA0DA23F723}"/>
              </a:ext>
            </a:extLst>
          </p:cNvPr>
          <p:cNvPicPr>
            <a:picLocks noChangeAspect="1"/>
          </p:cNvPicPr>
          <p:nvPr/>
        </p:nvPicPr>
        <p:blipFill>
          <a:blip r:embed="rId3"/>
          <a:stretch>
            <a:fillRect/>
          </a:stretch>
        </p:blipFill>
        <p:spPr>
          <a:xfrm>
            <a:off x="0" y="444160"/>
            <a:ext cx="12241100" cy="5796838"/>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15847F9-CFDD-4B9F-BBCA-5F415A96F4C6}"/>
              </a:ext>
            </a:extLst>
          </p:cNvPr>
          <p:cNvSpPr txBox="1"/>
          <p:nvPr/>
        </p:nvSpPr>
        <p:spPr>
          <a:xfrm>
            <a:off x="1242870" y="1917579"/>
            <a:ext cx="9534613" cy="3046991"/>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Antes de finalizar las obras, el rey Fernando VI murió sin descendencia, por lo que Isabel de Farnesio vio cumplido su deseo y su hijo Carlos III, entonces rey de Nápoles fue llamado para asumir el trono de España. Desapareció, por tanto, la necesidad de trasladarse a Ríofrío. El palacio no se finalizó totalmente y la reina nunca residió en él. Así, del proyecto inicial, que incluía jardines y fuentes, casas de oficio, caballerizas, un convento franciscano e incluso un teatro, quedaron solamente el palacio y una gran plaza, sin terminar también.</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Palacio fue utilizado por los sucesivos soberanos españoles cuando iban de caza a los bosques de Riofrío. Habitaron el palacio de forma habitual Francisco de Asís de Borbón, rey consorte y marido de Isabel II, que se retiró a Riofrío cansado de las infidelidades de su esposa, y Alfonso XII, durante el duelo por la muerte de su esposa María de las Mercedes. Fue en tiempos de Isabel II cuando se decoraron algunos de sus salones, destacando el dormitorio utilizado por Alfonso XII y el comedor, así como el original sistema de "llamadores" para la servidumbre.</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8CC7C27-94E9-4D72-AACF-0F973D75E910}"/>
              </a:ext>
            </a:extLst>
          </p:cNvPr>
          <p:cNvPicPr>
            <a:picLocks noChangeAspect="1"/>
          </p:cNvPicPr>
          <p:nvPr/>
        </p:nvPicPr>
        <p:blipFill>
          <a:blip r:embed="rId2"/>
          <a:stretch>
            <a:fillRect/>
          </a:stretch>
        </p:blipFill>
        <p:spPr>
          <a:xfrm>
            <a:off x="0" y="0"/>
            <a:ext cx="12191996" cy="682146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4719CDE-ADA2-470B-A4C6-AE36EB6D6B99}"/>
              </a:ext>
            </a:extLst>
          </p:cNvPr>
          <p:cNvPicPr>
            <a:picLocks noChangeAspect="1"/>
          </p:cNvPicPr>
          <p:nvPr/>
        </p:nvPicPr>
        <p:blipFill>
          <a:blip r:embed="rId2"/>
          <a:stretch>
            <a:fillRect/>
          </a:stretch>
        </p:blipFill>
        <p:spPr>
          <a:xfrm>
            <a:off x="1038685" y="0"/>
            <a:ext cx="10200442" cy="6800292"/>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D1DE05C-0669-4E0E-B07A-AAC465680A39}"/>
              </a:ext>
            </a:extLst>
          </p:cNvPr>
          <p:cNvPicPr>
            <a:picLocks noChangeAspect="1"/>
          </p:cNvPicPr>
          <p:nvPr/>
        </p:nvPicPr>
        <p:blipFill>
          <a:blip r:embed="rId2"/>
          <a:stretch>
            <a:fillRect/>
          </a:stretch>
        </p:blipFill>
        <p:spPr>
          <a:xfrm>
            <a:off x="1344579" y="0"/>
            <a:ext cx="9502828"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2050F8B-50D8-4FA3-BEFE-AA6864EEB46D}"/>
              </a:ext>
            </a:extLst>
          </p:cNvPr>
          <p:cNvPicPr>
            <a:picLocks noChangeAspect="1"/>
          </p:cNvPicPr>
          <p:nvPr/>
        </p:nvPicPr>
        <p:blipFill>
          <a:blip r:embed="rId2"/>
          <a:stretch>
            <a:fillRect/>
          </a:stretch>
        </p:blipFill>
        <p:spPr>
          <a:xfrm>
            <a:off x="935111" y="0"/>
            <a:ext cx="10281979"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FA163B0-22CE-4ACE-B005-26340B617307}"/>
              </a:ext>
            </a:extLst>
          </p:cNvPr>
          <p:cNvPicPr>
            <a:picLocks noChangeAspect="1"/>
          </p:cNvPicPr>
          <p:nvPr/>
        </p:nvPicPr>
        <p:blipFill>
          <a:blip r:embed="rId2"/>
          <a:stretch>
            <a:fillRect/>
          </a:stretch>
        </p:blipFill>
        <p:spPr>
          <a:xfrm>
            <a:off x="43278" y="512"/>
            <a:ext cx="12148718" cy="6824596"/>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56AED07-5C3F-4D9E-B096-A6AD7999FCAF}"/>
              </a:ext>
            </a:extLst>
          </p:cNvPr>
          <p:cNvPicPr>
            <a:picLocks noChangeAspect="1"/>
          </p:cNvPicPr>
          <p:nvPr/>
        </p:nvPicPr>
        <p:blipFill>
          <a:blip r:embed="rId2"/>
          <a:stretch>
            <a:fillRect/>
          </a:stretch>
        </p:blipFill>
        <p:spPr>
          <a:xfrm>
            <a:off x="1000216" y="0"/>
            <a:ext cx="10052483" cy="6890141"/>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BF2FEEBF-CCD6-4F71-B3E4-5902ECEFB97B}"/>
              </a:ext>
            </a:extLst>
          </p:cNvPr>
          <p:cNvPicPr>
            <a:picLocks noChangeAspect="1"/>
          </p:cNvPicPr>
          <p:nvPr/>
        </p:nvPicPr>
        <p:blipFill>
          <a:blip r:embed="rId2"/>
          <a:stretch>
            <a:fillRect/>
          </a:stretch>
        </p:blipFill>
        <p:spPr>
          <a:xfrm>
            <a:off x="844622" y="0"/>
            <a:ext cx="10502743"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673A4B6-EC80-4B23-AC81-FFF9EF04D9F4}"/>
              </a:ext>
            </a:extLst>
          </p:cNvPr>
          <p:cNvPicPr>
            <a:picLocks noChangeAspect="1"/>
          </p:cNvPicPr>
          <p:nvPr/>
        </p:nvPicPr>
        <p:blipFill>
          <a:blip r:embed="rId2"/>
          <a:stretch>
            <a:fillRect/>
          </a:stretch>
        </p:blipFill>
        <p:spPr>
          <a:xfrm>
            <a:off x="0" y="649"/>
            <a:ext cx="12191996" cy="685735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83BF4CB-B384-4AE2-A9E0-03B751D2609F}"/>
              </a:ext>
            </a:extLst>
          </p:cNvPr>
          <p:cNvPicPr>
            <a:picLocks noChangeAspect="1"/>
          </p:cNvPicPr>
          <p:nvPr/>
        </p:nvPicPr>
        <p:blipFill>
          <a:blip r:embed="rId2"/>
          <a:stretch>
            <a:fillRect/>
          </a:stretch>
        </p:blipFill>
        <p:spPr>
          <a:xfrm>
            <a:off x="-17757" y="0"/>
            <a:ext cx="12279175"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46721B0-BFA8-4BAE-BE98-D9B98F6F4BED}"/>
              </a:ext>
            </a:extLst>
          </p:cNvPr>
          <p:cNvPicPr>
            <a:picLocks noChangeAspect="1"/>
          </p:cNvPicPr>
          <p:nvPr/>
        </p:nvPicPr>
        <p:blipFill>
          <a:blip r:embed="rId2"/>
          <a:stretch>
            <a:fillRect/>
          </a:stretch>
        </p:blipFill>
        <p:spPr>
          <a:xfrm>
            <a:off x="8878" y="0"/>
            <a:ext cx="12144649"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0524140-835E-4022-ADBD-36A05A378DCE}"/>
              </a:ext>
            </a:extLst>
          </p:cNvPr>
          <p:cNvPicPr>
            <a:picLocks noChangeAspect="1"/>
          </p:cNvPicPr>
          <p:nvPr/>
        </p:nvPicPr>
        <p:blipFill>
          <a:blip r:embed="rId2"/>
          <a:stretch>
            <a:fillRect/>
          </a:stretch>
        </p:blipFill>
        <p:spPr>
          <a:xfrm>
            <a:off x="143844" y="0"/>
            <a:ext cx="11979636"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5BAB356-C2B5-472A-A367-AE15E24CC9E8}"/>
              </a:ext>
            </a:extLst>
          </p:cNvPr>
          <p:cNvPicPr>
            <a:picLocks noChangeAspect="1"/>
          </p:cNvPicPr>
          <p:nvPr/>
        </p:nvPicPr>
        <p:blipFill>
          <a:blip r:embed="rId2"/>
          <a:stretch>
            <a:fillRect/>
          </a:stretch>
        </p:blipFill>
        <p:spPr>
          <a:xfrm>
            <a:off x="23673" y="0"/>
            <a:ext cx="12134106"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63F613E-23B9-4D8C-B589-D0F70F73D25E}"/>
              </a:ext>
            </a:extLst>
          </p:cNvPr>
          <p:cNvPicPr>
            <a:picLocks noChangeAspect="1"/>
          </p:cNvPicPr>
          <p:nvPr/>
        </p:nvPicPr>
        <p:blipFill>
          <a:blip r:embed="rId2"/>
          <a:stretch>
            <a:fillRect/>
          </a:stretch>
        </p:blipFill>
        <p:spPr>
          <a:xfrm>
            <a:off x="0" y="0"/>
            <a:ext cx="12191996" cy="6872401"/>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E5813E1-178B-4A35-8513-DC44B25C7A94}"/>
              </a:ext>
            </a:extLst>
          </p:cNvPr>
          <p:cNvPicPr>
            <a:picLocks noChangeAspect="1"/>
          </p:cNvPicPr>
          <p:nvPr/>
        </p:nvPicPr>
        <p:blipFill>
          <a:blip r:embed="rId2"/>
          <a:stretch>
            <a:fillRect/>
          </a:stretch>
        </p:blipFill>
        <p:spPr>
          <a:xfrm>
            <a:off x="0" y="0"/>
            <a:ext cx="12166933"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DB6A04D-E61F-4CC2-B312-32244B2DDF20}"/>
              </a:ext>
            </a:extLst>
          </p:cNvPr>
          <p:cNvPicPr>
            <a:picLocks noChangeAspect="1"/>
          </p:cNvPicPr>
          <p:nvPr/>
        </p:nvPicPr>
        <p:blipFill>
          <a:blip r:embed="rId2"/>
          <a:stretch>
            <a:fillRect/>
          </a:stretch>
        </p:blipFill>
        <p:spPr>
          <a:xfrm>
            <a:off x="0" y="0"/>
            <a:ext cx="12182715"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BDEE269-0427-46A9-A3EF-ECEDC7E710DC}"/>
              </a:ext>
            </a:extLst>
          </p:cNvPr>
          <p:cNvPicPr>
            <a:picLocks noChangeAspect="1"/>
          </p:cNvPicPr>
          <p:nvPr/>
        </p:nvPicPr>
        <p:blipFill>
          <a:blip r:embed="rId2"/>
          <a:stretch>
            <a:fillRect/>
          </a:stretch>
        </p:blipFill>
        <p:spPr>
          <a:xfrm>
            <a:off x="0" y="0"/>
            <a:ext cx="12191996" cy="6847941"/>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8BA4136-DBC5-4EBF-A5F2-2E1A475C2CE7}"/>
              </a:ext>
            </a:extLst>
          </p:cNvPr>
          <p:cNvPicPr>
            <a:picLocks noChangeAspect="1"/>
          </p:cNvPicPr>
          <p:nvPr/>
        </p:nvPicPr>
        <p:blipFill>
          <a:blip r:embed="rId2"/>
          <a:stretch>
            <a:fillRect/>
          </a:stretch>
        </p:blipFill>
        <p:spPr>
          <a:xfrm>
            <a:off x="-4434" y="0"/>
            <a:ext cx="12131335" cy="6823874"/>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A896C75-FE1A-40E4-B150-1EFD1B1C2108}"/>
              </a:ext>
            </a:extLst>
          </p:cNvPr>
          <p:cNvPicPr>
            <a:picLocks noChangeAspect="1"/>
          </p:cNvPicPr>
          <p:nvPr/>
        </p:nvPicPr>
        <p:blipFill>
          <a:blip r:embed="rId2"/>
          <a:stretch>
            <a:fillRect/>
          </a:stretch>
        </p:blipFill>
        <p:spPr>
          <a:xfrm>
            <a:off x="0" y="0"/>
            <a:ext cx="12189043"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2780F27-AEA1-4F08-8B77-6C4A3C6EFAF6}"/>
              </a:ext>
            </a:extLst>
          </p:cNvPr>
          <p:cNvPicPr>
            <a:picLocks noChangeAspect="1"/>
          </p:cNvPicPr>
          <p:nvPr/>
        </p:nvPicPr>
        <p:blipFill>
          <a:blip r:embed="rId2"/>
          <a:stretch>
            <a:fillRect/>
          </a:stretch>
        </p:blipFill>
        <p:spPr>
          <a:xfrm>
            <a:off x="1256047" y="0"/>
            <a:ext cx="9722028"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28FAFDF-AA62-49B9-A5A3-5CB038C07D49}"/>
              </a:ext>
            </a:extLst>
          </p:cNvPr>
          <p:cNvPicPr>
            <a:picLocks noChangeAspect="1"/>
          </p:cNvPicPr>
          <p:nvPr/>
        </p:nvPicPr>
        <p:blipFill>
          <a:blip r:embed="rId2"/>
          <a:stretch>
            <a:fillRect/>
          </a:stretch>
        </p:blipFill>
        <p:spPr>
          <a:xfrm>
            <a:off x="0" y="36758"/>
            <a:ext cx="12191996" cy="6821241"/>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329DC5F-59DA-4934-8652-BD596E636DD9}"/>
              </a:ext>
            </a:extLst>
          </p:cNvPr>
          <p:cNvPicPr>
            <a:picLocks noChangeAspect="1"/>
          </p:cNvPicPr>
          <p:nvPr/>
        </p:nvPicPr>
        <p:blipFill>
          <a:blip r:embed="rId2"/>
          <a:stretch>
            <a:fillRect/>
          </a:stretch>
        </p:blipFill>
        <p:spPr>
          <a:xfrm>
            <a:off x="0" y="-76059"/>
            <a:ext cx="12191996" cy="6934059"/>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C3548AF-3E5F-4D8A-9DF9-0A942075B378}"/>
              </a:ext>
            </a:extLst>
          </p:cNvPr>
          <p:cNvPicPr>
            <a:picLocks noChangeAspect="1"/>
          </p:cNvPicPr>
          <p:nvPr/>
        </p:nvPicPr>
        <p:blipFill>
          <a:blip r:embed="rId2"/>
          <a:stretch>
            <a:fillRect/>
          </a:stretch>
        </p:blipFill>
        <p:spPr>
          <a:xfrm>
            <a:off x="0" y="13222"/>
            <a:ext cx="12191996" cy="6812398"/>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1F42129-E039-42CD-92FE-DD4EAF90A99D}"/>
              </a:ext>
            </a:extLst>
          </p:cNvPr>
          <p:cNvPicPr>
            <a:picLocks noChangeAspect="1"/>
          </p:cNvPicPr>
          <p:nvPr/>
        </p:nvPicPr>
        <p:blipFill>
          <a:blip r:embed="rId2"/>
          <a:stretch>
            <a:fillRect/>
          </a:stretch>
        </p:blipFill>
        <p:spPr>
          <a:xfrm>
            <a:off x="0" y="49331"/>
            <a:ext cx="12191996" cy="6805065"/>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D5D2D9C-5AAA-4F6C-8AB0-E14B52AC9021}"/>
              </a:ext>
            </a:extLst>
          </p:cNvPr>
          <p:cNvPicPr>
            <a:picLocks noChangeAspect="1"/>
          </p:cNvPicPr>
          <p:nvPr/>
        </p:nvPicPr>
        <p:blipFill>
          <a:blip r:embed="rId2"/>
          <a:stretch>
            <a:fillRect/>
          </a:stretch>
        </p:blipFill>
        <p:spPr>
          <a:xfrm>
            <a:off x="0" y="710214"/>
            <a:ext cx="12244465" cy="539762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29CBCDA-AD15-4E3B-85F8-4AF3400B4754}"/>
              </a:ext>
            </a:extLst>
          </p:cNvPr>
          <p:cNvPicPr>
            <a:picLocks noChangeAspect="1"/>
          </p:cNvPicPr>
          <p:nvPr/>
        </p:nvPicPr>
        <p:blipFill>
          <a:blip r:embed="rId2"/>
          <a:stretch>
            <a:fillRect/>
          </a:stretch>
        </p:blipFill>
        <p:spPr>
          <a:xfrm>
            <a:off x="35515" y="-53263"/>
            <a:ext cx="12191996"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665B27B-3363-4477-B3D4-15D7E519727C}"/>
              </a:ext>
            </a:extLst>
          </p:cNvPr>
          <p:cNvPicPr>
            <a:picLocks noChangeAspect="1"/>
          </p:cNvPicPr>
          <p:nvPr/>
        </p:nvPicPr>
        <p:blipFill>
          <a:blip r:embed="rId2"/>
          <a:stretch>
            <a:fillRect/>
          </a:stretch>
        </p:blipFill>
        <p:spPr>
          <a:xfrm>
            <a:off x="0" y="-26636"/>
            <a:ext cx="12191996"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3C80915-88A7-4941-B81C-BDAC9A517EDA}"/>
              </a:ext>
            </a:extLst>
          </p:cNvPr>
          <p:cNvPicPr>
            <a:picLocks noChangeAspect="1"/>
          </p:cNvPicPr>
          <p:nvPr/>
        </p:nvPicPr>
        <p:blipFill>
          <a:blip r:embed="rId2"/>
          <a:stretch>
            <a:fillRect/>
          </a:stretch>
        </p:blipFill>
        <p:spPr>
          <a:xfrm>
            <a:off x="0" y="29782"/>
            <a:ext cx="12260074" cy="6828217"/>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D352148-2B28-4391-B102-114A97FD6893}"/>
              </a:ext>
            </a:extLst>
          </p:cNvPr>
          <p:cNvPicPr>
            <a:picLocks noChangeAspect="1"/>
          </p:cNvPicPr>
          <p:nvPr/>
        </p:nvPicPr>
        <p:blipFill>
          <a:blip r:embed="rId2"/>
          <a:stretch>
            <a:fillRect/>
          </a:stretch>
        </p:blipFill>
        <p:spPr>
          <a:xfrm>
            <a:off x="0" y="888330"/>
            <a:ext cx="12191996" cy="5081339"/>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9C221D0-3D0B-462F-AE27-9E42EC86F22D}"/>
              </a:ext>
            </a:extLst>
          </p:cNvPr>
          <p:cNvPicPr>
            <a:picLocks noChangeAspect="1"/>
          </p:cNvPicPr>
          <p:nvPr/>
        </p:nvPicPr>
        <p:blipFill>
          <a:blip r:embed="rId2"/>
          <a:stretch>
            <a:fillRect/>
          </a:stretch>
        </p:blipFill>
        <p:spPr>
          <a:xfrm>
            <a:off x="22192" y="25237"/>
            <a:ext cx="12147127" cy="6832753"/>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32B8E02-A567-4859-8BC2-38E6EFB642DA}"/>
              </a:ext>
            </a:extLst>
          </p:cNvPr>
          <p:cNvPicPr>
            <a:picLocks noChangeAspect="1"/>
          </p:cNvPicPr>
          <p:nvPr/>
        </p:nvPicPr>
        <p:blipFill>
          <a:blip r:embed="rId2"/>
          <a:stretch>
            <a:fillRect/>
          </a:stretch>
        </p:blipFill>
        <p:spPr>
          <a:xfrm>
            <a:off x="0" y="0"/>
            <a:ext cx="12260064" cy="6896285"/>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A45F2B7-9E90-44D6-98EA-61F773A869D8}"/>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7B398CE-8502-4821-B71C-ACB37E85CFF8}"/>
              </a:ext>
            </a:extLst>
          </p:cNvPr>
          <p:cNvPicPr>
            <a:picLocks noChangeAspect="1"/>
          </p:cNvPicPr>
          <p:nvPr/>
        </p:nvPicPr>
        <p:blipFill>
          <a:blip r:embed="rId2"/>
          <a:stretch>
            <a:fillRect/>
          </a:stretch>
        </p:blipFill>
        <p:spPr>
          <a:xfrm>
            <a:off x="0" y="28849"/>
            <a:ext cx="12140708" cy="6829150"/>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795ABF3-0325-4042-A2D8-AC50A46B203D}"/>
              </a:ext>
            </a:extLst>
          </p:cNvPr>
          <p:cNvPicPr>
            <a:picLocks noChangeAspect="1"/>
          </p:cNvPicPr>
          <p:nvPr/>
        </p:nvPicPr>
        <p:blipFill>
          <a:blip r:embed="rId2"/>
          <a:stretch>
            <a:fillRect/>
          </a:stretch>
        </p:blipFill>
        <p:spPr>
          <a:xfrm>
            <a:off x="-38935" y="0"/>
            <a:ext cx="12230932" cy="6785744"/>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D71330A-5085-4BB5-964A-5CAE1A2C90A2}"/>
              </a:ext>
            </a:extLst>
          </p:cNvPr>
          <p:cNvPicPr>
            <a:picLocks noChangeAspect="1"/>
          </p:cNvPicPr>
          <p:nvPr/>
        </p:nvPicPr>
        <p:blipFill>
          <a:blip r:embed="rId2"/>
          <a:stretch>
            <a:fillRect/>
          </a:stretch>
        </p:blipFill>
        <p:spPr>
          <a:xfrm>
            <a:off x="46232" y="0"/>
            <a:ext cx="12054032" cy="6879442"/>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85702CA-59C3-42E3-AD1C-514B77D784AD}"/>
              </a:ext>
            </a:extLst>
          </p:cNvPr>
          <p:cNvPicPr>
            <a:picLocks noChangeAspect="1"/>
          </p:cNvPicPr>
          <p:nvPr/>
        </p:nvPicPr>
        <p:blipFill>
          <a:blip r:embed="rId2"/>
          <a:stretch>
            <a:fillRect/>
          </a:stretch>
        </p:blipFill>
        <p:spPr>
          <a:xfrm>
            <a:off x="22704" y="9528"/>
            <a:ext cx="12150556" cy="6848471"/>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6C9B795-8AA9-4926-9403-78E103FD0580}"/>
              </a:ext>
            </a:extLst>
          </p:cNvPr>
          <p:cNvPicPr>
            <a:picLocks noChangeAspect="1"/>
          </p:cNvPicPr>
          <p:nvPr/>
        </p:nvPicPr>
        <p:blipFill>
          <a:blip r:embed="rId2"/>
          <a:stretch>
            <a:fillRect/>
          </a:stretch>
        </p:blipFill>
        <p:spPr>
          <a:xfrm>
            <a:off x="0" y="0"/>
            <a:ext cx="12002615" cy="6828903"/>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4B61EB9-D5EC-4E2E-980B-928AED8F0F26}"/>
              </a:ext>
            </a:extLst>
          </p:cNvPr>
          <p:cNvPicPr>
            <a:picLocks noChangeAspect="1"/>
          </p:cNvPicPr>
          <p:nvPr/>
        </p:nvPicPr>
        <p:blipFill>
          <a:blip r:embed="rId2"/>
          <a:stretch>
            <a:fillRect/>
          </a:stretch>
        </p:blipFill>
        <p:spPr>
          <a:xfrm>
            <a:off x="1488030" y="0"/>
            <a:ext cx="9200692" cy="6892152"/>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DA67B31-A170-46A1-AF46-C29898E51A2C}"/>
              </a:ext>
            </a:extLst>
          </p:cNvPr>
          <p:cNvPicPr>
            <a:picLocks noChangeAspect="1"/>
          </p:cNvPicPr>
          <p:nvPr/>
        </p:nvPicPr>
        <p:blipFill>
          <a:blip r:embed="rId2"/>
          <a:stretch>
            <a:fillRect/>
          </a:stretch>
        </p:blipFill>
        <p:spPr>
          <a:xfrm>
            <a:off x="2550197" y="0"/>
            <a:ext cx="6858000" cy="6858000"/>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537F901-D70C-40A7-9514-2ECEF183F614}"/>
              </a:ext>
            </a:extLst>
          </p:cNvPr>
          <p:cNvPicPr>
            <a:picLocks noChangeAspect="1"/>
          </p:cNvPicPr>
          <p:nvPr/>
        </p:nvPicPr>
        <p:blipFill>
          <a:blip r:embed="rId2"/>
          <a:stretch>
            <a:fillRect/>
          </a:stretch>
        </p:blipFill>
        <p:spPr>
          <a:xfrm>
            <a:off x="72868" y="62142"/>
            <a:ext cx="12054023" cy="6933456"/>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C13E721-2B9C-4528-B42C-CBF689DDC21E}"/>
              </a:ext>
            </a:extLst>
          </p:cNvPr>
          <p:cNvPicPr>
            <a:picLocks noChangeAspect="1"/>
          </p:cNvPicPr>
          <p:nvPr/>
        </p:nvPicPr>
        <p:blipFill>
          <a:blip r:embed="rId2"/>
          <a:stretch>
            <a:fillRect/>
          </a:stretch>
        </p:blipFill>
        <p:spPr>
          <a:xfrm>
            <a:off x="19046" y="24414"/>
            <a:ext cx="12249887" cy="6885203"/>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6ADDF3B-36A7-4B14-9751-82DB0A632293}"/>
              </a:ext>
            </a:extLst>
          </p:cNvPr>
          <p:cNvPicPr>
            <a:picLocks noChangeAspect="1"/>
          </p:cNvPicPr>
          <p:nvPr/>
        </p:nvPicPr>
        <p:blipFill>
          <a:blip r:embed="rId2"/>
          <a:stretch>
            <a:fillRect/>
          </a:stretch>
        </p:blipFill>
        <p:spPr>
          <a:xfrm>
            <a:off x="17748" y="8878"/>
            <a:ext cx="12174248" cy="6885742"/>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F11D280-3D9D-412A-A28E-59437E9CAB7E}"/>
              </a:ext>
            </a:extLst>
          </p:cNvPr>
          <p:cNvPicPr>
            <a:picLocks noChangeAspect="1"/>
          </p:cNvPicPr>
          <p:nvPr/>
        </p:nvPicPr>
        <p:blipFill>
          <a:blip r:embed="rId2"/>
          <a:stretch>
            <a:fillRect/>
          </a:stretch>
        </p:blipFill>
        <p:spPr>
          <a:xfrm>
            <a:off x="0" y="48088"/>
            <a:ext cx="12191996" cy="6791422"/>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666BB49-7989-4A18-AC71-F5A7EEDA42EB}"/>
              </a:ext>
            </a:extLst>
          </p:cNvPr>
          <p:cNvPicPr>
            <a:picLocks noChangeAspect="1"/>
          </p:cNvPicPr>
          <p:nvPr/>
        </p:nvPicPr>
        <p:blipFill>
          <a:blip r:embed="rId2"/>
          <a:stretch>
            <a:fillRect/>
          </a:stretch>
        </p:blipFill>
        <p:spPr>
          <a:xfrm>
            <a:off x="0" y="0"/>
            <a:ext cx="12191996" cy="6855796"/>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72217949-E19E-4399-9E36-31F744CF5596}"/>
              </a:ext>
            </a:extLst>
          </p:cNvPr>
          <p:cNvSpPr txBox="1">
            <a:spLocks noGrp="1"/>
          </p:cNvSpPr>
          <p:nvPr>
            <p:ph type="subTitle" idx="1"/>
          </p:nvPr>
        </p:nvSpPr>
        <p:spPr>
          <a:xfrm>
            <a:off x="2855908" y="6042026"/>
            <a:ext cx="6400800" cy="458791"/>
          </a:xfrm>
        </p:spPr>
        <p:txBody>
          <a:bodyPr/>
          <a:lstStyle/>
          <a:p>
            <a:pPr lvl="0"/>
            <a:r>
              <a:rPr lang="es-ES" b="1">
                <a:solidFill>
                  <a:srgbClr val="FFFFFF"/>
                </a:solidFill>
                <a:latin typeface="Sylfaen" pitchFamily="18"/>
              </a:rPr>
              <a:t>VICTOR NOVELLÓN</a:t>
            </a:r>
          </a:p>
        </p:txBody>
      </p:sp>
      <p:pic>
        <p:nvPicPr>
          <p:cNvPr id="3" name="Picture 3">
            <a:extLst>
              <a:ext uri="{FF2B5EF4-FFF2-40B4-BE49-F238E27FC236}">
                <a16:creationId xmlns:a16="http://schemas.microsoft.com/office/drawing/2014/main" id="{EF82E896-555F-4FC4-B6EA-EF6210D88090}"/>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7A0DA881-A81B-48D4-BBC6-2D653852842A}"/>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2E893415-F2D0-4C91-9506-AD81A7260E1B}"/>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a:p>
        </p:txBody>
      </p:sp>
      <p:sp>
        <p:nvSpPr>
          <p:cNvPr id="4101" name="Rectangle 5">
            <a:extLst>
              <a:ext uri="{FF2B5EF4-FFF2-40B4-BE49-F238E27FC236}">
                <a16:creationId xmlns:a16="http://schemas.microsoft.com/office/drawing/2014/main" id="{0D14BE5E-CE8C-4AD1-A9DC-C1628CB439F6}"/>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ES" altLang="es-ES"/>
          </a:p>
        </p:txBody>
      </p:sp>
      <p:pic>
        <p:nvPicPr>
          <p:cNvPr id="4103" name="Picture 7">
            <a:hlinkClick r:id="rId2"/>
            <a:extLst>
              <a:ext uri="{FF2B5EF4-FFF2-40B4-BE49-F238E27FC236}">
                <a16:creationId xmlns:a16="http://schemas.microsoft.com/office/drawing/2014/main" id="{D7F1B8C3-0B40-46B9-88E3-D70C02B80F7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83470757-6207-4C12-B42A-A519D2A39614}"/>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altLang="es-ES" sz="6000" b="1">
                <a:latin typeface="Kristen ITC" panose="03050502040202030202" pitchFamily="66" charset="0"/>
              </a:rPr>
              <a:t>¿Te ha gustado?</a:t>
            </a:r>
            <a:r>
              <a:rPr lang="es-ES" altLang="es-ES" sz="4800">
                <a:latin typeface="Kristen ITC" panose="03050502040202030202" pitchFamily="66" charset="0"/>
              </a:rPr>
              <a:t> </a:t>
            </a:r>
            <a:br>
              <a:rPr lang="es-ES" altLang="es-ES" sz="4800">
                <a:latin typeface="Kristen ITC" panose="03050502040202030202" pitchFamily="66" charset="0"/>
              </a:rPr>
            </a:br>
            <a:r>
              <a:rPr lang="es-ES" altLang="es-ES" sz="4400">
                <a:latin typeface="Kristen ITC" panose="03050502040202030202" pitchFamily="66" charset="0"/>
              </a:rPr>
              <a:t>Puedes ver más entrando </a:t>
            </a:r>
            <a:br>
              <a:rPr lang="es-ES" altLang="es-ES" sz="4400">
                <a:latin typeface="Kristen ITC" panose="03050502040202030202" pitchFamily="66" charset="0"/>
              </a:rPr>
            </a:br>
            <a:r>
              <a:rPr lang="es-ES" altLang="es-ES" sz="4400" b="1">
                <a:solidFill>
                  <a:srgbClr val="40F903"/>
                </a:solidFill>
                <a:latin typeface="Kristen ITC" panose="03050502040202030202" pitchFamily="66" charset="0"/>
                <a:hlinkClick r:id="rId2"/>
              </a:rPr>
              <a:t>Aquí</a:t>
            </a:r>
            <a:endParaRPr lang="es-ES" altLang="es-ES" sz="4400" b="1">
              <a:solidFill>
                <a:srgbClr val="40F903"/>
              </a:solidFill>
              <a:latin typeface="Kristen ITC" panose="03050502040202030202" pitchFamily="66" charset="0"/>
            </a:endParaRPr>
          </a:p>
        </p:txBody>
      </p:sp>
      <p:sp>
        <p:nvSpPr>
          <p:cNvPr id="4107" name="Text Box 11">
            <a:extLst>
              <a:ext uri="{FF2B5EF4-FFF2-40B4-BE49-F238E27FC236}">
                <a16:creationId xmlns:a16="http://schemas.microsoft.com/office/drawing/2014/main" id="{6CCC2CC5-F355-4F58-A72B-B8C4C129553F}"/>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ES" b="1">
                <a:latin typeface="Kristen ITC" panose="03050502040202030202" pitchFamily="66" charset="0"/>
              </a:rPr>
              <a:t>Además puedes recibir powerpoints en tu correo electrónico suscribiéndote aquí:</a:t>
            </a:r>
            <a:r>
              <a:rPr lang="es-ES_tradnl" altLang="es-ES" b="1">
                <a:solidFill>
                  <a:srgbClr val="0066FF"/>
                </a:solidFill>
              </a:rPr>
              <a:t> </a:t>
            </a:r>
          </a:p>
          <a:p>
            <a:pPr>
              <a:spcBef>
                <a:spcPct val="50000"/>
              </a:spcBef>
            </a:pPr>
            <a:endParaRPr lang="es-ES" altLang="es-ES" b="1">
              <a:solidFill>
                <a:srgbClr val="0066FF"/>
              </a:solidFill>
            </a:endParaRPr>
          </a:p>
        </p:txBody>
      </p:sp>
      <p:pic>
        <p:nvPicPr>
          <p:cNvPr id="4106" name="Picture 10">
            <a:hlinkClick r:id="rId4"/>
            <a:extLst>
              <a:ext uri="{FF2B5EF4-FFF2-40B4-BE49-F238E27FC236}">
                <a16:creationId xmlns:a16="http://schemas.microsoft.com/office/drawing/2014/main" id="{BF9548DB-676E-462D-8B66-7E37B2BA847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D99F7E60-89A0-49B2-8792-EF2C403558B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0A2AA37A-4EFD-413F-B252-DD905FE27DF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5920F795-627D-4596-B244-4046DAC05AAC}"/>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1C67FFFC-7BBC-4421-B3AC-626A7A2E0AA0}"/>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2870A3F4-4CB3-43BD-9058-489B13ED9C69}"/>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33132269"/>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128</TotalTime>
  <Words>488</Words>
  <Application>Microsoft Office PowerPoint</Application>
  <PresentationFormat>Panorámica</PresentationFormat>
  <Paragraphs>15</Paragraphs>
  <Slides>50</Slides>
  <Notes>2</Notes>
  <HiddenSlides>0</HiddenSlides>
  <MMClips>1</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50</vt:i4>
      </vt:variant>
    </vt:vector>
  </HeadingPairs>
  <TitlesOfParts>
    <vt:vector size="56" baseType="lpstr">
      <vt:lpstr>Arial</vt:lpstr>
      <vt:lpstr>Calibri</vt:lpstr>
      <vt:lpstr>Calibri Light</vt:lpstr>
      <vt:lpstr>Kristen ITC</vt:lpstr>
      <vt:lpstr>Sylfaen</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2021-05-13T12:40:38Z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