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ppt" ContentType="application/vnd.ms-powerpoint"/>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9"/>
  </p:notesMasterIdLst>
  <p:sldIdLst>
    <p:sldId id="256" r:id="rId3"/>
    <p:sldId id="259" r:id="rId4"/>
    <p:sldId id="258" r:id="rId5"/>
    <p:sldId id="257"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27" r:id="rId57"/>
    <p:sldId id="328" r:id="rId5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9E38FC8-F42E-4F49-97E5-0B860E0663DB}"/>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86F6D606-0578-4880-98D8-926EF4B64A7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3C395A12-F277-4D7B-A1B8-DDEF485E6EF8}" type="datetime1">
              <a:rPr lang="es-ES"/>
              <a:pPr lvl="0"/>
              <a:t>03/05/2021</a:t>
            </a:fld>
            <a:endParaRPr lang="es-ES"/>
          </a:p>
        </p:txBody>
      </p:sp>
      <p:sp>
        <p:nvSpPr>
          <p:cNvPr id="4" name="Marcador de imagen de diapositiva 3">
            <a:extLst>
              <a:ext uri="{FF2B5EF4-FFF2-40B4-BE49-F238E27FC236}">
                <a16:creationId xmlns:a16="http://schemas.microsoft.com/office/drawing/2014/main" id="{A47CD741-DC68-4ED8-B78C-6455A9D352D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FF729087-045F-41B0-A877-08D948EFBAC4}"/>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35C2961-792C-4D1B-BD03-0A79470D6289}"/>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C4C619A-340E-43F0-A6F3-E9D2368176DD}"/>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94F8EEA-3631-418A-AEEA-F9A927E22AFD}" type="slidenum">
              <a:t>‹Nº›</a:t>
            </a:fld>
            <a:endParaRPr lang="es-ES"/>
          </a:p>
        </p:txBody>
      </p:sp>
    </p:spTree>
    <p:extLst>
      <p:ext uri="{BB962C8B-B14F-4D97-AF65-F5344CB8AC3E}">
        <p14:creationId xmlns:p14="http://schemas.microsoft.com/office/powerpoint/2010/main" val="2725612760"/>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DE442069-5B6F-4D2C-BE3F-82FA230783E8}"/>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248B737C-2447-4B9A-B219-63FEEA41AB27}"/>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0F0165F-E74A-4EB9-8F92-DCA95E7DCDD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688EF97-C8B6-4FD9-B968-4FF58ECB6E1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D793764-51AA-4EBC-A161-8EEF79BA6633}"/>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D23ACBA-AD0E-4777-AE57-6DD6E2BE7374}"/>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DE0BF123-01AD-4402-B155-B24AD2C3730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2AEDCDB-53F1-411F-B9E2-78727EC6A8CC}"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D962D49-B0B6-422B-B8C0-29D346CC044F}"/>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91F033B4-42E6-4096-9F35-D63E858EDBB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6FC36738-BD33-47DA-8159-8F48E55F6EA7}"/>
              </a:ext>
            </a:extLst>
          </p:cNvPr>
          <p:cNvSpPr txBox="1">
            <a:spLocks noGrp="1"/>
          </p:cNvSpPr>
          <p:nvPr>
            <p:ph type="dt" sz="half" idx="7"/>
          </p:nvPr>
        </p:nvSpPr>
        <p:spPr/>
        <p:txBody>
          <a:bodyPr/>
          <a:lstStyle>
            <a:lvl1pPr>
              <a:defRPr/>
            </a:lvl1pPr>
          </a:lstStyle>
          <a:p>
            <a:pPr lvl="0"/>
            <a:fld id="{93B3E458-F85E-4497-A464-990ED9C65D6E}" type="datetime1">
              <a:rPr lang="es-ES"/>
              <a:pPr lvl="0"/>
              <a:t>03/05/2021</a:t>
            </a:fld>
            <a:endParaRPr lang="es-ES"/>
          </a:p>
        </p:txBody>
      </p:sp>
      <p:sp>
        <p:nvSpPr>
          <p:cNvPr id="5" name="Marcador de pie de página 4">
            <a:extLst>
              <a:ext uri="{FF2B5EF4-FFF2-40B4-BE49-F238E27FC236}">
                <a16:creationId xmlns:a16="http://schemas.microsoft.com/office/drawing/2014/main" id="{7FBFBFD6-7702-479B-8536-B6FE283E8BC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668ED24-CBA1-4DD2-8D84-F69EF7056FF1}"/>
              </a:ext>
            </a:extLst>
          </p:cNvPr>
          <p:cNvSpPr txBox="1">
            <a:spLocks noGrp="1"/>
          </p:cNvSpPr>
          <p:nvPr>
            <p:ph type="sldNum" sz="quarter" idx="8"/>
          </p:nvPr>
        </p:nvSpPr>
        <p:spPr/>
        <p:txBody>
          <a:bodyPr/>
          <a:lstStyle>
            <a:lvl1pPr>
              <a:defRPr/>
            </a:lvl1pPr>
          </a:lstStyle>
          <a:p>
            <a:pPr lvl="0"/>
            <a:fld id="{88910756-C646-4EBC-984B-FE5F7003ED8D}" type="slidenum">
              <a:t>‹Nº›</a:t>
            </a:fld>
            <a:endParaRPr lang="es-ES"/>
          </a:p>
        </p:txBody>
      </p:sp>
    </p:spTree>
    <p:extLst>
      <p:ext uri="{BB962C8B-B14F-4D97-AF65-F5344CB8AC3E}">
        <p14:creationId xmlns:p14="http://schemas.microsoft.com/office/powerpoint/2010/main" val="746757330"/>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5F2282A-BF8A-4025-9270-EFF373F97FE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A88D17A-1A70-4EA3-B6BA-00182527F33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26E609ED-7AC4-4176-936A-12E4A1415FC0}"/>
              </a:ext>
            </a:extLst>
          </p:cNvPr>
          <p:cNvSpPr txBox="1">
            <a:spLocks noGrp="1"/>
          </p:cNvSpPr>
          <p:nvPr>
            <p:ph type="dt" sz="half" idx="7"/>
          </p:nvPr>
        </p:nvSpPr>
        <p:spPr/>
        <p:txBody>
          <a:bodyPr/>
          <a:lstStyle>
            <a:lvl1pPr>
              <a:defRPr/>
            </a:lvl1pPr>
          </a:lstStyle>
          <a:p>
            <a:pPr lvl="0"/>
            <a:fld id="{CEFB578F-AB21-4CAE-AA2A-E18995E1C37C}" type="datetime1">
              <a:rPr lang="es-ES"/>
              <a:pPr lvl="0"/>
              <a:t>03/05/2021</a:t>
            </a:fld>
            <a:endParaRPr lang="es-ES"/>
          </a:p>
        </p:txBody>
      </p:sp>
      <p:sp>
        <p:nvSpPr>
          <p:cNvPr id="5" name="Marcador de pie de página 4">
            <a:extLst>
              <a:ext uri="{FF2B5EF4-FFF2-40B4-BE49-F238E27FC236}">
                <a16:creationId xmlns:a16="http://schemas.microsoft.com/office/drawing/2014/main" id="{313656BC-2762-4B67-BE27-ABF5FB017C0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C53ECE6-5E57-4C6F-93B3-C272CC72209B}"/>
              </a:ext>
            </a:extLst>
          </p:cNvPr>
          <p:cNvSpPr txBox="1">
            <a:spLocks noGrp="1"/>
          </p:cNvSpPr>
          <p:nvPr>
            <p:ph type="sldNum" sz="quarter" idx="8"/>
          </p:nvPr>
        </p:nvSpPr>
        <p:spPr/>
        <p:txBody>
          <a:bodyPr/>
          <a:lstStyle>
            <a:lvl1pPr>
              <a:defRPr/>
            </a:lvl1pPr>
          </a:lstStyle>
          <a:p>
            <a:pPr lvl="0"/>
            <a:fld id="{65F8FC10-E786-4BE2-9441-25033D223DBD}" type="slidenum">
              <a:t>‹Nº›</a:t>
            </a:fld>
            <a:endParaRPr lang="es-ES"/>
          </a:p>
        </p:txBody>
      </p:sp>
    </p:spTree>
    <p:extLst>
      <p:ext uri="{BB962C8B-B14F-4D97-AF65-F5344CB8AC3E}">
        <p14:creationId xmlns:p14="http://schemas.microsoft.com/office/powerpoint/2010/main" val="33265300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2C5B3E2-2F7B-4652-B949-84B91FE8AFFF}"/>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5439C475-15B6-4CD1-BA7F-4170F2DA606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5FF58D6-9952-48F7-B1F2-F0C5E0364736}"/>
              </a:ext>
            </a:extLst>
          </p:cNvPr>
          <p:cNvSpPr txBox="1">
            <a:spLocks noGrp="1"/>
          </p:cNvSpPr>
          <p:nvPr>
            <p:ph type="dt" sz="half" idx="7"/>
          </p:nvPr>
        </p:nvSpPr>
        <p:spPr/>
        <p:txBody>
          <a:bodyPr/>
          <a:lstStyle>
            <a:lvl1pPr>
              <a:defRPr/>
            </a:lvl1pPr>
          </a:lstStyle>
          <a:p>
            <a:pPr lvl="0"/>
            <a:fld id="{2E60DD55-D540-4708-9495-C8D0BC7251E0}" type="datetime1">
              <a:rPr lang="es-ES"/>
              <a:pPr lvl="0"/>
              <a:t>03/05/2021</a:t>
            </a:fld>
            <a:endParaRPr lang="es-ES"/>
          </a:p>
        </p:txBody>
      </p:sp>
      <p:sp>
        <p:nvSpPr>
          <p:cNvPr id="5" name="Marcador de pie de página 4">
            <a:extLst>
              <a:ext uri="{FF2B5EF4-FFF2-40B4-BE49-F238E27FC236}">
                <a16:creationId xmlns:a16="http://schemas.microsoft.com/office/drawing/2014/main" id="{436D5EFA-9137-4F5D-90A7-440D0808E7ED}"/>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132CDDD-B6E8-409F-998A-C6B8EB1657A3}"/>
              </a:ext>
            </a:extLst>
          </p:cNvPr>
          <p:cNvSpPr txBox="1">
            <a:spLocks noGrp="1"/>
          </p:cNvSpPr>
          <p:nvPr>
            <p:ph type="sldNum" sz="quarter" idx="8"/>
          </p:nvPr>
        </p:nvSpPr>
        <p:spPr/>
        <p:txBody>
          <a:bodyPr/>
          <a:lstStyle>
            <a:lvl1pPr>
              <a:defRPr/>
            </a:lvl1pPr>
          </a:lstStyle>
          <a:p>
            <a:pPr lvl="0"/>
            <a:fld id="{57B57F52-0989-4BB6-BE16-49B9222847A8}" type="slidenum">
              <a:t>‹Nº›</a:t>
            </a:fld>
            <a:endParaRPr lang="es-ES"/>
          </a:p>
        </p:txBody>
      </p:sp>
    </p:spTree>
    <p:extLst>
      <p:ext uri="{BB962C8B-B14F-4D97-AF65-F5344CB8AC3E}">
        <p14:creationId xmlns:p14="http://schemas.microsoft.com/office/powerpoint/2010/main" val="3973849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7DF0EA1-8D71-4E91-BD3F-9E85422A6D4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F942A4B-1AFA-4386-84CA-45B8C3386871}"/>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BB447222-DE61-473C-B13C-534AA1C99E0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B3271C97-D871-4030-8502-4E3A267A9E5D}"/>
              </a:ext>
            </a:extLst>
          </p:cNvPr>
          <p:cNvSpPr txBox="1">
            <a:spLocks noGrp="1"/>
          </p:cNvSpPr>
          <p:nvPr>
            <p:ph type="dt" sz="half" idx="7"/>
          </p:nvPr>
        </p:nvSpPr>
        <p:spPr/>
        <p:txBody>
          <a:bodyPr/>
          <a:lstStyle>
            <a:lvl1pPr>
              <a:defRPr/>
            </a:lvl1pPr>
          </a:lstStyle>
          <a:p>
            <a:pPr lvl="0"/>
            <a:fld id="{1D579C64-5FD6-402E-B741-24AA390357CB}" type="datetime1">
              <a:rPr lang="es-ES"/>
              <a:pPr lvl="0"/>
              <a:t>03/05/2021</a:t>
            </a:fld>
            <a:endParaRPr lang="es-ES"/>
          </a:p>
        </p:txBody>
      </p:sp>
      <p:sp>
        <p:nvSpPr>
          <p:cNvPr id="6" name="Marcador de pie de página 5">
            <a:extLst>
              <a:ext uri="{FF2B5EF4-FFF2-40B4-BE49-F238E27FC236}">
                <a16:creationId xmlns:a16="http://schemas.microsoft.com/office/drawing/2014/main" id="{1B3C66FB-F625-430F-90C9-56A2AF41804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C0C0844-D487-4005-A253-E4C5CC066B9D}"/>
              </a:ext>
            </a:extLst>
          </p:cNvPr>
          <p:cNvSpPr txBox="1">
            <a:spLocks noGrp="1"/>
          </p:cNvSpPr>
          <p:nvPr>
            <p:ph type="sldNum" sz="quarter" idx="8"/>
          </p:nvPr>
        </p:nvSpPr>
        <p:spPr/>
        <p:txBody>
          <a:bodyPr/>
          <a:lstStyle>
            <a:lvl1pPr>
              <a:defRPr/>
            </a:lvl1pPr>
          </a:lstStyle>
          <a:p>
            <a:pPr lvl="0"/>
            <a:fld id="{829CECF0-B195-4A37-854E-C6A457E63CE5}" type="slidenum">
              <a:t>‹Nº›</a:t>
            </a:fld>
            <a:endParaRPr lang="es-ES"/>
          </a:p>
        </p:txBody>
      </p:sp>
    </p:spTree>
    <p:extLst>
      <p:ext uri="{BB962C8B-B14F-4D97-AF65-F5344CB8AC3E}">
        <p14:creationId xmlns:p14="http://schemas.microsoft.com/office/powerpoint/2010/main" val="9087998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88BE5E9-48DA-4CE8-AB90-541888DA6171}"/>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ED231F5-E062-41FB-B5BA-D174B89468B9}"/>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AAA229D0-3454-47A8-B54A-11145736FA5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89D57809-1D0B-48BD-A35A-853F611CD8D3}"/>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390F100C-B1FE-47F8-B02D-422AEAA8186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BDFD33D-C80C-49A7-B738-B2821FCF73EE}"/>
              </a:ext>
            </a:extLst>
          </p:cNvPr>
          <p:cNvSpPr txBox="1">
            <a:spLocks noGrp="1"/>
          </p:cNvSpPr>
          <p:nvPr>
            <p:ph type="dt" sz="half" idx="7"/>
          </p:nvPr>
        </p:nvSpPr>
        <p:spPr/>
        <p:txBody>
          <a:bodyPr/>
          <a:lstStyle>
            <a:lvl1pPr>
              <a:defRPr/>
            </a:lvl1pPr>
          </a:lstStyle>
          <a:p>
            <a:pPr lvl="0"/>
            <a:fld id="{948752DD-ABF2-4061-9E8F-A2CBC355A676}" type="datetime1">
              <a:rPr lang="es-ES"/>
              <a:pPr lvl="0"/>
              <a:t>03/05/2021</a:t>
            </a:fld>
            <a:endParaRPr lang="es-ES"/>
          </a:p>
        </p:txBody>
      </p:sp>
      <p:sp>
        <p:nvSpPr>
          <p:cNvPr id="8" name="Marcador de pie de página 7">
            <a:extLst>
              <a:ext uri="{FF2B5EF4-FFF2-40B4-BE49-F238E27FC236}">
                <a16:creationId xmlns:a16="http://schemas.microsoft.com/office/drawing/2014/main" id="{13D2758F-4E72-4C04-BECF-302F463C58C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975A6FAF-5571-4F44-B94C-44393048A1E4}"/>
              </a:ext>
            </a:extLst>
          </p:cNvPr>
          <p:cNvSpPr txBox="1">
            <a:spLocks noGrp="1"/>
          </p:cNvSpPr>
          <p:nvPr>
            <p:ph type="sldNum" sz="quarter" idx="8"/>
          </p:nvPr>
        </p:nvSpPr>
        <p:spPr/>
        <p:txBody>
          <a:bodyPr/>
          <a:lstStyle>
            <a:lvl1pPr>
              <a:defRPr/>
            </a:lvl1pPr>
          </a:lstStyle>
          <a:p>
            <a:pPr lvl="0"/>
            <a:fld id="{DFB47CAC-AE45-4F34-BE39-4D16F6754EA4}" type="slidenum">
              <a:t>‹Nº›</a:t>
            </a:fld>
            <a:endParaRPr lang="es-ES"/>
          </a:p>
        </p:txBody>
      </p:sp>
    </p:spTree>
    <p:extLst>
      <p:ext uri="{BB962C8B-B14F-4D97-AF65-F5344CB8AC3E}">
        <p14:creationId xmlns:p14="http://schemas.microsoft.com/office/powerpoint/2010/main" val="3487654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4E4329F-3F68-4DA5-B297-A467E14107F2}"/>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7810BAE-4484-43A5-9204-669AD27D0D58}"/>
              </a:ext>
            </a:extLst>
          </p:cNvPr>
          <p:cNvSpPr txBox="1">
            <a:spLocks noGrp="1"/>
          </p:cNvSpPr>
          <p:nvPr>
            <p:ph type="dt" sz="half" idx="7"/>
          </p:nvPr>
        </p:nvSpPr>
        <p:spPr/>
        <p:txBody>
          <a:bodyPr/>
          <a:lstStyle>
            <a:lvl1pPr>
              <a:defRPr/>
            </a:lvl1pPr>
          </a:lstStyle>
          <a:p>
            <a:pPr lvl="0"/>
            <a:fld id="{AD7BB25E-C26E-4EAB-9DF9-7BF6AF0D2AA4}" type="datetime1">
              <a:rPr lang="es-ES"/>
              <a:pPr lvl="0"/>
              <a:t>03/05/2021</a:t>
            </a:fld>
            <a:endParaRPr lang="es-ES"/>
          </a:p>
        </p:txBody>
      </p:sp>
      <p:sp>
        <p:nvSpPr>
          <p:cNvPr id="4" name="Marcador de pie de página 3">
            <a:extLst>
              <a:ext uri="{FF2B5EF4-FFF2-40B4-BE49-F238E27FC236}">
                <a16:creationId xmlns:a16="http://schemas.microsoft.com/office/drawing/2014/main" id="{3CAA931D-ABCC-49BF-B6F2-D15387552C2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97E453DF-ECC5-4198-854B-025D43881DA6}"/>
              </a:ext>
            </a:extLst>
          </p:cNvPr>
          <p:cNvSpPr txBox="1">
            <a:spLocks noGrp="1"/>
          </p:cNvSpPr>
          <p:nvPr>
            <p:ph type="sldNum" sz="quarter" idx="8"/>
          </p:nvPr>
        </p:nvSpPr>
        <p:spPr/>
        <p:txBody>
          <a:bodyPr/>
          <a:lstStyle>
            <a:lvl1pPr>
              <a:defRPr/>
            </a:lvl1pPr>
          </a:lstStyle>
          <a:p>
            <a:pPr lvl="0"/>
            <a:fld id="{183E134C-5FF0-4C7A-928D-E038AF6A101F}" type="slidenum">
              <a:t>‹Nº›</a:t>
            </a:fld>
            <a:endParaRPr lang="es-ES"/>
          </a:p>
        </p:txBody>
      </p:sp>
    </p:spTree>
    <p:extLst>
      <p:ext uri="{BB962C8B-B14F-4D97-AF65-F5344CB8AC3E}">
        <p14:creationId xmlns:p14="http://schemas.microsoft.com/office/powerpoint/2010/main" val="35759084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5D9190B8-3F0A-4508-8AB6-C24FEF093537}"/>
              </a:ext>
            </a:extLst>
          </p:cNvPr>
          <p:cNvSpPr txBox="1">
            <a:spLocks noGrp="1"/>
          </p:cNvSpPr>
          <p:nvPr>
            <p:ph type="dt" sz="half" idx="7"/>
          </p:nvPr>
        </p:nvSpPr>
        <p:spPr/>
        <p:txBody>
          <a:bodyPr/>
          <a:lstStyle>
            <a:lvl1pPr>
              <a:defRPr/>
            </a:lvl1pPr>
          </a:lstStyle>
          <a:p>
            <a:pPr lvl="0"/>
            <a:fld id="{3949398C-4E1C-4B77-9942-B5D715AF3972}" type="datetime1">
              <a:rPr lang="es-ES"/>
              <a:pPr lvl="0"/>
              <a:t>03/05/2021</a:t>
            </a:fld>
            <a:endParaRPr lang="es-ES"/>
          </a:p>
        </p:txBody>
      </p:sp>
      <p:sp>
        <p:nvSpPr>
          <p:cNvPr id="3" name="Marcador de pie de página 2">
            <a:extLst>
              <a:ext uri="{FF2B5EF4-FFF2-40B4-BE49-F238E27FC236}">
                <a16:creationId xmlns:a16="http://schemas.microsoft.com/office/drawing/2014/main" id="{1741C3CB-014D-4DD4-A72E-A045D7AF1C77}"/>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6E37BD6-AEDB-4747-A7FB-971CAF20F3E3}"/>
              </a:ext>
            </a:extLst>
          </p:cNvPr>
          <p:cNvSpPr txBox="1">
            <a:spLocks noGrp="1"/>
          </p:cNvSpPr>
          <p:nvPr>
            <p:ph type="sldNum" sz="quarter" idx="8"/>
          </p:nvPr>
        </p:nvSpPr>
        <p:spPr/>
        <p:txBody>
          <a:bodyPr/>
          <a:lstStyle>
            <a:lvl1pPr>
              <a:defRPr/>
            </a:lvl1pPr>
          </a:lstStyle>
          <a:p>
            <a:pPr lvl="0"/>
            <a:fld id="{42CD15AC-856A-4DEF-810D-40E822DC13EB}" type="slidenum">
              <a:t>‹Nº›</a:t>
            </a:fld>
            <a:endParaRPr lang="es-ES"/>
          </a:p>
        </p:txBody>
      </p:sp>
    </p:spTree>
    <p:extLst>
      <p:ext uri="{BB962C8B-B14F-4D97-AF65-F5344CB8AC3E}">
        <p14:creationId xmlns:p14="http://schemas.microsoft.com/office/powerpoint/2010/main" val="1924882211"/>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A502B4C-E189-41D3-B0E4-CA3D5BBF943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0597906-7985-46B7-AFE6-45616F94DFDB}"/>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9050147-5891-448C-86B0-0B06F95A0E6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84535FE-FB23-4701-9076-17BC5876C393}"/>
              </a:ext>
            </a:extLst>
          </p:cNvPr>
          <p:cNvSpPr txBox="1">
            <a:spLocks noGrp="1"/>
          </p:cNvSpPr>
          <p:nvPr>
            <p:ph type="dt" sz="half" idx="7"/>
          </p:nvPr>
        </p:nvSpPr>
        <p:spPr/>
        <p:txBody>
          <a:bodyPr/>
          <a:lstStyle>
            <a:lvl1pPr>
              <a:defRPr/>
            </a:lvl1pPr>
          </a:lstStyle>
          <a:p>
            <a:pPr lvl="0"/>
            <a:fld id="{CACFD219-2550-4105-8B23-039B36BFD03A}" type="datetime1">
              <a:rPr lang="es-ES"/>
              <a:pPr lvl="0"/>
              <a:t>03/05/2021</a:t>
            </a:fld>
            <a:endParaRPr lang="es-ES"/>
          </a:p>
        </p:txBody>
      </p:sp>
      <p:sp>
        <p:nvSpPr>
          <p:cNvPr id="6" name="Marcador de pie de página 5">
            <a:extLst>
              <a:ext uri="{FF2B5EF4-FFF2-40B4-BE49-F238E27FC236}">
                <a16:creationId xmlns:a16="http://schemas.microsoft.com/office/drawing/2014/main" id="{766F5E91-8E98-4917-A0DA-E0E5469618A0}"/>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8A6F6C7-4629-4E59-9463-95C4185E965C}"/>
              </a:ext>
            </a:extLst>
          </p:cNvPr>
          <p:cNvSpPr txBox="1">
            <a:spLocks noGrp="1"/>
          </p:cNvSpPr>
          <p:nvPr>
            <p:ph type="sldNum" sz="quarter" idx="8"/>
          </p:nvPr>
        </p:nvSpPr>
        <p:spPr/>
        <p:txBody>
          <a:bodyPr/>
          <a:lstStyle>
            <a:lvl1pPr>
              <a:defRPr/>
            </a:lvl1pPr>
          </a:lstStyle>
          <a:p>
            <a:pPr lvl="0"/>
            <a:fld id="{0C22B222-B0AC-428A-BC5E-AAA78366CE45}" type="slidenum">
              <a:t>‹Nº›</a:t>
            </a:fld>
            <a:endParaRPr lang="es-ES"/>
          </a:p>
        </p:txBody>
      </p:sp>
    </p:spTree>
    <p:extLst>
      <p:ext uri="{BB962C8B-B14F-4D97-AF65-F5344CB8AC3E}">
        <p14:creationId xmlns:p14="http://schemas.microsoft.com/office/powerpoint/2010/main" val="31202144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CD3ABF-2CD8-4BEF-931A-D8086978466B}"/>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EB23C1E-68DC-4E8F-B21E-F7BCFB360F13}"/>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7B49563D-84B8-4AC0-A942-2FF31473673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048938F-A2EE-4964-BA61-F72B61846447}"/>
              </a:ext>
            </a:extLst>
          </p:cNvPr>
          <p:cNvSpPr txBox="1">
            <a:spLocks noGrp="1"/>
          </p:cNvSpPr>
          <p:nvPr>
            <p:ph type="dt" sz="half" idx="7"/>
          </p:nvPr>
        </p:nvSpPr>
        <p:spPr/>
        <p:txBody>
          <a:bodyPr/>
          <a:lstStyle>
            <a:lvl1pPr>
              <a:defRPr/>
            </a:lvl1pPr>
          </a:lstStyle>
          <a:p>
            <a:pPr lvl="0"/>
            <a:fld id="{EB5117C4-522D-4A51-809D-ACFF7ABCBF4E}" type="datetime1">
              <a:rPr lang="es-ES"/>
              <a:pPr lvl="0"/>
              <a:t>03/05/2021</a:t>
            </a:fld>
            <a:endParaRPr lang="es-ES"/>
          </a:p>
        </p:txBody>
      </p:sp>
      <p:sp>
        <p:nvSpPr>
          <p:cNvPr id="6" name="Marcador de pie de página 5">
            <a:extLst>
              <a:ext uri="{FF2B5EF4-FFF2-40B4-BE49-F238E27FC236}">
                <a16:creationId xmlns:a16="http://schemas.microsoft.com/office/drawing/2014/main" id="{58D74A43-6C42-400F-A9A4-8840CDA72C1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AFE70B6-DFB0-4A71-9A6D-2CE65049943B}"/>
              </a:ext>
            </a:extLst>
          </p:cNvPr>
          <p:cNvSpPr txBox="1">
            <a:spLocks noGrp="1"/>
          </p:cNvSpPr>
          <p:nvPr>
            <p:ph type="sldNum" sz="quarter" idx="8"/>
          </p:nvPr>
        </p:nvSpPr>
        <p:spPr/>
        <p:txBody>
          <a:bodyPr/>
          <a:lstStyle>
            <a:lvl1pPr>
              <a:defRPr/>
            </a:lvl1pPr>
          </a:lstStyle>
          <a:p>
            <a:pPr lvl="0"/>
            <a:fld id="{800021BE-05B8-487C-9F71-1CC80A77343A}" type="slidenum">
              <a:t>‹Nº›</a:t>
            </a:fld>
            <a:endParaRPr lang="es-ES"/>
          </a:p>
        </p:txBody>
      </p:sp>
    </p:spTree>
    <p:extLst>
      <p:ext uri="{BB962C8B-B14F-4D97-AF65-F5344CB8AC3E}">
        <p14:creationId xmlns:p14="http://schemas.microsoft.com/office/powerpoint/2010/main" val="3553488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B3C24A-997B-4754-A65C-6B7EF33ECA2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6AFBE3EB-25EA-4C87-BD3C-838EE4B0E1C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331F39A-F997-4105-9DEB-6C961B000466}"/>
              </a:ext>
            </a:extLst>
          </p:cNvPr>
          <p:cNvSpPr txBox="1">
            <a:spLocks noGrp="1"/>
          </p:cNvSpPr>
          <p:nvPr>
            <p:ph type="dt" sz="half" idx="7"/>
          </p:nvPr>
        </p:nvSpPr>
        <p:spPr/>
        <p:txBody>
          <a:bodyPr/>
          <a:lstStyle>
            <a:lvl1pPr>
              <a:defRPr/>
            </a:lvl1pPr>
          </a:lstStyle>
          <a:p>
            <a:pPr lvl="0"/>
            <a:fld id="{6AD896F4-A9EC-464F-BA6E-C70FA5A3ADAA}" type="datetime1">
              <a:rPr lang="es-ES"/>
              <a:pPr lvl="0"/>
              <a:t>03/05/2021</a:t>
            </a:fld>
            <a:endParaRPr lang="es-ES"/>
          </a:p>
        </p:txBody>
      </p:sp>
      <p:sp>
        <p:nvSpPr>
          <p:cNvPr id="5" name="Marcador de pie de página 4">
            <a:extLst>
              <a:ext uri="{FF2B5EF4-FFF2-40B4-BE49-F238E27FC236}">
                <a16:creationId xmlns:a16="http://schemas.microsoft.com/office/drawing/2014/main" id="{FA883FCC-B712-4E5E-A571-C49CD58A914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E7BD63B-680F-41E6-9E90-87C65DC4C9AC}"/>
              </a:ext>
            </a:extLst>
          </p:cNvPr>
          <p:cNvSpPr txBox="1">
            <a:spLocks noGrp="1"/>
          </p:cNvSpPr>
          <p:nvPr>
            <p:ph type="sldNum" sz="quarter" idx="8"/>
          </p:nvPr>
        </p:nvSpPr>
        <p:spPr/>
        <p:txBody>
          <a:bodyPr/>
          <a:lstStyle>
            <a:lvl1pPr>
              <a:defRPr/>
            </a:lvl1pPr>
          </a:lstStyle>
          <a:p>
            <a:pPr lvl="0"/>
            <a:fld id="{5E73A2BB-7605-41C8-8841-E8AD7F1ACD86}" type="slidenum">
              <a:t>‹Nº›</a:t>
            </a:fld>
            <a:endParaRPr lang="es-ES"/>
          </a:p>
        </p:txBody>
      </p:sp>
    </p:spTree>
    <p:extLst>
      <p:ext uri="{BB962C8B-B14F-4D97-AF65-F5344CB8AC3E}">
        <p14:creationId xmlns:p14="http://schemas.microsoft.com/office/powerpoint/2010/main" val="38362224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360EB0F1-3D05-4158-9960-A17FA427F6CB}"/>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57524AB-8CDB-49D5-A8BC-7DB3D7F83150}"/>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C8A3289-F9D4-43BA-A58E-EE90434D2F12}"/>
              </a:ext>
            </a:extLst>
          </p:cNvPr>
          <p:cNvSpPr txBox="1">
            <a:spLocks noGrp="1"/>
          </p:cNvSpPr>
          <p:nvPr>
            <p:ph type="dt" sz="half" idx="7"/>
          </p:nvPr>
        </p:nvSpPr>
        <p:spPr/>
        <p:txBody>
          <a:bodyPr/>
          <a:lstStyle>
            <a:lvl1pPr>
              <a:defRPr/>
            </a:lvl1pPr>
          </a:lstStyle>
          <a:p>
            <a:pPr lvl="0"/>
            <a:fld id="{EE1BD6CC-3CA7-426F-9203-3B92A839EFF9}" type="datetime1">
              <a:rPr lang="es-ES"/>
              <a:pPr lvl="0"/>
              <a:t>03/05/2021</a:t>
            </a:fld>
            <a:endParaRPr lang="es-ES"/>
          </a:p>
        </p:txBody>
      </p:sp>
      <p:sp>
        <p:nvSpPr>
          <p:cNvPr id="5" name="Marcador de pie de página 4">
            <a:extLst>
              <a:ext uri="{FF2B5EF4-FFF2-40B4-BE49-F238E27FC236}">
                <a16:creationId xmlns:a16="http://schemas.microsoft.com/office/drawing/2014/main" id="{7CC7785E-9ED3-4881-AB90-747594A3B0A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3B9F00B-0B9F-4682-B06A-ADE63109D057}"/>
              </a:ext>
            </a:extLst>
          </p:cNvPr>
          <p:cNvSpPr txBox="1">
            <a:spLocks noGrp="1"/>
          </p:cNvSpPr>
          <p:nvPr>
            <p:ph type="sldNum" sz="quarter" idx="8"/>
          </p:nvPr>
        </p:nvSpPr>
        <p:spPr/>
        <p:txBody>
          <a:bodyPr/>
          <a:lstStyle>
            <a:lvl1pPr>
              <a:defRPr/>
            </a:lvl1pPr>
          </a:lstStyle>
          <a:p>
            <a:pPr lvl="0"/>
            <a:fld id="{B6442F68-EC30-4C4D-97BA-406C433AAE11}" type="slidenum">
              <a:t>‹Nº›</a:t>
            </a:fld>
            <a:endParaRPr lang="es-ES"/>
          </a:p>
        </p:txBody>
      </p:sp>
    </p:spTree>
    <p:extLst>
      <p:ext uri="{BB962C8B-B14F-4D97-AF65-F5344CB8AC3E}">
        <p14:creationId xmlns:p14="http://schemas.microsoft.com/office/powerpoint/2010/main" val="9046580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324551C-EED0-4143-9354-234786A85A00}"/>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F4DBB9E-3CBD-46F9-85AE-5910615F5DC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C66ED9A-6663-47C5-9CC2-4D070D8E3CD9}"/>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B8E4F66E-5584-4CB3-AC70-910E1EA1AD2F}"/>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79A283A3-D161-4353-8E9C-88899FE5850C}"/>
              </a:ext>
            </a:extLst>
          </p:cNvPr>
          <p:cNvSpPr txBox="1">
            <a:spLocks noGrp="1"/>
          </p:cNvSpPr>
          <p:nvPr>
            <p:ph type="sldNum" sz="quarter" idx="8"/>
          </p:nvPr>
        </p:nvSpPr>
        <p:spPr/>
        <p:txBody>
          <a:bodyPr/>
          <a:lstStyle>
            <a:lvl1pPr>
              <a:defRPr sz="1400"/>
            </a:lvl1pPr>
          </a:lstStyle>
          <a:p>
            <a:pPr lvl="0"/>
            <a:fld id="{A33F43FF-229E-42BE-ADBD-03DA1AA74942}" type="slidenum">
              <a:t>‹Nº›</a:t>
            </a:fld>
            <a:endParaRPr lang="es-ES"/>
          </a:p>
        </p:txBody>
      </p:sp>
    </p:spTree>
    <p:extLst>
      <p:ext uri="{BB962C8B-B14F-4D97-AF65-F5344CB8AC3E}">
        <p14:creationId xmlns:p14="http://schemas.microsoft.com/office/powerpoint/2010/main" val="3188607964"/>
      </p:ext>
    </p:extLst>
  </p:cSld>
  <p:clrMapOvr>
    <a:masterClrMapping/>
  </p:clrMapOvr>
  <p:hf sldNum="0"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8F28D9A-9928-4E38-A36B-3E255A83FE20}"/>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A3E6EDD-051A-49B8-BC33-2211133160E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FD43E66-3DEB-4B77-9CC3-C7247474E35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497E78E-DF50-46AE-B2F1-81D6A438F288}" type="datetime1">
              <a:rPr lang="es-ES"/>
              <a:pPr lvl="0"/>
              <a:t>03/05/2021</a:t>
            </a:fld>
            <a:endParaRPr lang="es-ES"/>
          </a:p>
        </p:txBody>
      </p:sp>
      <p:sp>
        <p:nvSpPr>
          <p:cNvPr id="5" name="Marcador de pie de página 4">
            <a:extLst>
              <a:ext uri="{FF2B5EF4-FFF2-40B4-BE49-F238E27FC236}">
                <a16:creationId xmlns:a16="http://schemas.microsoft.com/office/drawing/2014/main" id="{29B98646-424D-4F4B-84C6-3C9629F7CEA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50350D7-97C3-470D-9D9E-A1B160998B2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F14A32E2-9696-41BE-804C-F4D191F1E04E}"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AFCF80D-E26A-4AE3-88A8-7FE47159B8D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FFFED825-BAE7-4292-BFA9-3AAB6FD22747}"/>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E0B5ECD0-DB88-442D-8A6F-0A498F4258F3}"/>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44A2D0EA-0750-4ED6-89CC-34C13118C67F}"/>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37BE04A1-6ABE-4B37-B141-B045E0BDAC53}"/>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0FA8FAFD-D2A9-49C8-B7F6-BA02C3982358}"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image" Target="../media/image54.emf"/><Relationship Id="rId2" Type="http://schemas.openxmlformats.org/officeDocument/2006/relationships/oleObject" Target="../embeddings/Microsoft_PowerPoint_97-2003_Presentation.ppt"/><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626B5B4-CFC3-4717-9A85-EB668D14B1DC}"/>
              </a:ext>
            </a:extLst>
          </p:cNvPr>
          <p:cNvSpPr txBox="1"/>
          <p:nvPr/>
        </p:nvSpPr>
        <p:spPr>
          <a:xfrm>
            <a:off x="0" y="2716563"/>
            <a:ext cx="1208250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PALACIO LAZIENKI</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VARSOVIA · POLONIA</a:t>
            </a:r>
            <a:endParaRPr lang="es-ES" sz="2800" b="0" i="0" u="none" strike="noStrike" kern="1200" cap="none" spc="0" baseline="0">
              <a:solidFill>
                <a:srgbClr val="FFFFFF"/>
              </a:solidFill>
              <a:uFillTx/>
              <a:latin typeface="Calibri"/>
            </a:endParaRPr>
          </a:p>
        </p:txBody>
      </p:sp>
      <p:pic>
        <p:nvPicPr>
          <p:cNvPr id="3" name="04 - Water Music, Suite I in F - Presto">
            <a:extLst>
              <a:ext uri="{FF2B5EF4-FFF2-40B4-BE49-F238E27FC236}">
                <a16:creationId xmlns:a16="http://schemas.microsoft.com/office/drawing/2014/main" id="{8DD6A4B7-9256-4F16-8F71-A4642337A77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12932" y="5826959"/>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302C36-0F9A-4CCD-A0B9-4C4DA97405DA}"/>
              </a:ext>
            </a:extLst>
          </p:cNvPr>
          <p:cNvPicPr>
            <a:picLocks noChangeAspect="1"/>
          </p:cNvPicPr>
          <p:nvPr/>
        </p:nvPicPr>
        <p:blipFill>
          <a:blip r:embed="rId3"/>
          <a:stretch>
            <a:fillRect/>
          </a:stretch>
        </p:blipFill>
        <p:spPr>
          <a:xfrm>
            <a:off x="0" y="0"/>
            <a:ext cx="12080659" cy="692458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2F3C96B-E9E2-43BB-87AE-6B34CE4DEEF8}"/>
              </a:ext>
            </a:extLst>
          </p:cNvPr>
          <p:cNvSpPr txBox="1"/>
          <p:nvPr/>
        </p:nvSpPr>
        <p:spPr>
          <a:xfrm>
            <a:off x="1189606" y="1526965"/>
            <a:ext cx="9721050" cy="3785652"/>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Lazienki (palacio de Baños, palacio en la Isla y palacio del Agua) es un palacio de estilo neoclásico ubicado en el Parque Real Łazienki, en Varsovia. Fue la residencia de verano del último rey de Polonia, Stanisław August Poniatowski y actualmente es el Centro Contemporáneo de Arte de Varsovia. Inicialmente, el edificio era la casa de baños y vivienda del Gran Mariscal de la Corona Stanisław Herakliusz Lubomirski, polaco, que era el propietario del Zamek Ujazdowski (Castillo Ujazdów), situado junto al Palacio. Su construcción se inició antes de 1683 conforme al diseño del arquitecto e ingeniero holandés Tylman van Gameren y finalizó en 1689. Era un lugar de reuniones y una fuente de inspiración poética. Después de 1678, se amplió el complejo del palacio de Lubomirski con cuatro pabellones de parque: Arcadia, Ermita, Frascati y el más extenso de todos, la Casa de baños.</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Entre 1764 y 1795, Stanisław August Poniatowski decidió convertir el Palacio en su residencia privada. Gracias a la ayuda de los arquitectos Domenico Merlini y Jan Kamsetzer, se remodeló la Casa de baños y se convirtió en un Palacio donde se exhibía la colección real de pinturas. Durante la Segunda Guerra Mundial, el ejército alemán hizo agujeros en las paredes para colocar explosivos, pero el edificio nunca llegó a estallar, aunque si fue incendiado Actualmente, el Palacio Łazienki constituye el Centro Contemporáneo de Arte en Varsovia. La reconstrucción del palacio, bajo la dirección del arquitecto Jan Dabrowski se inició en 1945 y terminó en 1960. </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83E3FAA-590C-485C-9C79-49C8C087FA60}"/>
              </a:ext>
            </a:extLst>
          </p:cNvPr>
          <p:cNvPicPr>
            <a:picLocks noChangeAspect="1"/>
          </p:cNvPicPr>
          <p:nvPr/>
        </p:nvPicPr>
        <p:blipFill>
          <a:blip r:embed="rId3"/>
          <a:stretch>
            <a:fillRect/>
          </a:stretch>
        </p:blipFill>
        <p:spPr>
          <a:xfrm>
            <a:off x="0" y="0"/>
            <a:ext cx="11807299" cy="6799899"/>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F6EF222-7700-49FC-831A-59FB71720633}"/>
              </a:ext>
            </a:extLst>
          </p:cNvPr>
          <p:cNvSpPr txBox="1"/>
          <p:nvPr/>
        </p:nvSpPr>
        <p:spPr>
          <a:xfrm>
            <a:off x="1367165" y="1180728"/>
            <a:ext cx="9481349" cy="452431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fue incorporado como una rama del Museo Nacional, y desde 1995 ha sido una institución independiente. En 2012-2015, se llevaron a cabo trabajos de renovación en el palacio. En ese momento, se consolidaron los pilotes de roble que sostenían la terraza, se colocó una nueva cubierta de techo de estaño, se reemplazaron todas las instalaciones y se mantuvieron las esculturas en los parapetos. La renovación comprendió todas las habitaciones del monumento, incluyendo el salón de baile, donde se presentaron las pinturas de Jan Bogumił Plersch del siglo XVII.</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palacio de mármol está construido sobre una isla artificial que divide el lago en dos partes: en una parte más pequeña hacia el norte y otra de más extensa hacia el sur. El edificio alberga jardines con grutas y está conectado con el parque que lo rodea mediante dos puentes con una columnata de orden jónico. Las fachadas, decoradas con esculturas, relieves e inscripciones latinas, están unidas por un entablamento soportado por pilastras de orden corintio gigantescas que comunican las dos plantas y están coronadas por una balaustrada que sujeta estatuas de figuras mitológicas. La fachada del norte se alivia con un pórtico frontón central. En el lado sur, un hueco central profundo se extiende detrás de un muro de columnas corintias. Una vez construido en 1689, el espacio interior de la nueva estructura fue adornado con abundantes decoraciones de estuco también diseñadas por van Gameren. Entre las decoraciones, había deidades del agua (como, por ejemplo, Nereo), que rodeaban la principal característica decorativa del pabellón: la fuente. Otras salas estaban suntuosamente adornadas con plafones y sobrepuertas, mientras que las paredes estaban cubiertas con cerámica de Delft.</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23DFFC-5FC4-4F94-AAFC-5A306995AA99}"/>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114F52-8F8F-4971-A48A-3C3E3A8852BE}"/>
              </a:ext>
            </a:extLst>
          </p:cNvPr>
          <p:cNvPicPr>
            <a:picLocks noChangeAspect="1"/>
          </p:cNvPicPr>
          <p:nvPr/>
        </p:nvPicPr>
        <p:blipFill>
          <a:blip r:embed="rId2"/>
          <a:stretch>
            <a:fillRect/>
          </a:stretch>
        </p:blipFill>
        <p:spPr>
          <a:xfrm>
            <a:off x="0" y="0"/>
            <a:ext cx="12183730"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92893B-CEB7-49B4-A581-0695CD966474}"/>
              </a:ext>
            </a:extLst>
          </p:cNvPr>
          <p:cNvPicPr>
            <a:picLocks noChangeAspect="1"/>
          </p:cNvPicPr>
          <p:nvPr/>
        </p:nvPicPr>
        <p:blipFill>
          <a:blip r:embed="rId2"/>
          <a:stretch>
            <a:fillRect/>
          </a:stretch>
        </p:blipFill>
        <p:spPr>
          <a:xfrm>
            <a:off x="75456" y="0"/>
            <a:ext cx="12015929" cy="6905466"/>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836E2B-2197-4F00-B5D0-09054B82A709}"/>
              </a:ext>
            </a:extLst>
          </p:cNvPr>
          <p:cNvPicPr>
            <a:picLocks noChangeAspect="1"/>
          </p:cNvPicPr>
          <p:nvPr/>
        </p:nvPicPr>
        <p:blipFill>
          <a:blip r:embed="rId2"/>
          <a:stretch>
            <a:fillRect/>
          </a:stretch>
        </p:blipFill>
        <p:spPr>
          <a:xfrm>
            <a:off x="0" y="166685"/>
            <a:ext cx="12191996" cy="6524628"/>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42E803-2255-42EF-821F-C450BED0A3D5}"/>
              </a:ext>
            </a:extLst>
          </p:cNvPr>
          <p:cNvPicPr>
            <a:picLocks noChangeAspect="1"/>
          </p:cNvPicPr>
          <p:nvPr/>
        </p:nvPicPr>
        <p:blipFill>
          <a:blip r:embed="rId2"/>
          <a:stretch>
            <a:fillRect/>
          </a:stretch>
        </p:blipFill>
        <p:spPr>
          <a:xfrm>
            <a:off x="1161589" y="0"/>
            <a:ext cx="9999722"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A3B359-B55B-476E-94C3-DCE34B9FCCD8}"/>
              </a:ext>
            </a:extLst>
          </p:cNvPr>
          <p:cNvPicPr>
            <a:picLocks noChangeAspect="1"/>
          </p:cNvPicPr>
          <p:nvPr/>
        </p:nvPicPr>
        <p:blipFill>
          <a:blip r:embed="rId2"/>
          <a:stretch>
            <a:fillRect/>
          </a:stretch>
        </p:blipFill>
        <p:spPr>
          <a:xfrm>
            <a:off x="947473" y="0"/>
            <a:ext cx="10297058"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27CC79-A4EB-4298-9DB8-F05F452E944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3B0696-9F8B-4C3D-9AF9-53BC6A19F5A3}"/>
              </a:ext>
            </a:extLst>
          </p:cNvPr>
          <p:cNvPicPr>
            <a:picLocks noChangeAspect="1"/>
          </p:cNvPicPr>
          <p:nvPr/>
        </p:nvPicPr>
        <p:blipFill>
          <a:blip r:embed="rId2"/>
          <a:stretch>
            <a:fillRect/>
          </a:stretch>
        </p:blipFill>
        <p:spPr>
          <a:xfrm>
            <a:off x="0" y="-42172"/>
            <a:ext cx="12191996" cy="691486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42A3FD-0060-4D8D-8EE5-01830B2F7521}"/>
              </a:ext>
            </a:extLst>
          </p:cNvPr>
          <p:cNvPicPr>
            <a:picLocks noChangeAspect="1"/>
          </p:cNvPicPr>
          <p:nvPr/>
        </p:nvPicPr>
        <p:blipFill>
          <a:blip r:embed="rId2"/>
          <a:stretch>
            <a:fillRect/>
          </a:stretch>
        </p:blipFill>
        <p:spPr>
          <a:xfrm>
            <a:off x="947473" y="0"/>
            <a:ext cx="10297058"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2A3F36-D13B-48D9-B3A9-B0E3D35E4F6D}"/>
              </a:ext>
            </a:extLst>
          </p:cNvPr>
          <p:cNvPicPr>
            <a:picLocks noChangeAspect="1"/>
          </p:cNvPicPr>
          <p:nvPr/>
        </p:nvPicPr>
        <p:blipFill>
          <a:blip r:embed="rId2"/>
          <a:stretch>
            <a:fillRect/>
          </a:stretch>
        </p:blipFill>
        <p:spPr>
          <a:xfrm>
            <a:off x="557399" y="0"/>
            <a:ext cx="11130972"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036C0F-9F2D-4F49-B0F9-087EABDE9853}"/>
              </a:ext>
            </a:extLst>
          </p:cNvPr>
          <p:cNvPicPr>
            <a:picLocks noChangeAspect="1"/>
          </p:cNvPicPr>
          <p:nvPr/>
        </p:nvPicPr>
        <p:blipFill>
          <a:blip r:embed="rId2"/>
          <a:stretch>
            <a:fillRect/>
          </a:stretch>
        </p:blipFill>
        <p:spPr>
          <a:xfrm>
            <a:off x="0" y="0"/>
            <a:ext cx="12268943" cy="6889921"/>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8C99A40-9A2D-40E9-AC81-F9E51255A75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21190D-CC0E-4CD9-BC1B-2AF245029488}"/>
              </a:ext>
            </a:extLst>
          </p:cNvPr>
          <p:cNvPicPr>
            <a:picLocks noChangeAspect="1"/>
          </p:cNvPicPr>
          <p:nvPr/>
        </p:nvPicPr>
        <p:blipFill>
          <a:blip r:embed="rId2"/>
          <a:stretch>
            <a:fillRect/>
          </a:stretch>
        </p:blipFill>
        <p:spPr>
          <a:xfrm>
            <a:off x="0" y="0"/>
            <a:ext cx="12191996" cy="6846295"/>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79D978-77F3-4F4C-8354-A638F640775E}"/>
              </a:ext>
            </a:extLst>
          </p:cNvPr>
          <p:cNvPicPr>
            <a:picLocks noChangeAspect="1"/>
          </p:cNvPicPr>
          <p:nvPr/>
        </p:nvPicPr>
        <p:blipFill>
          <a:blip r:embed="rId2"/>
          <a:stretch>
            <a:fillRect/>
          </a:stretch>
        </p:blipFill>
        <p:spPr>
          <a:xfrm>
            <a:off x="54836" y="0"/>
            <a:ext cx="12137169" cy="6886529"/>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A9BDC7-B4F3-442B-A403-F6E8574C0EB1}"/>
              </a:ext>
            </a:extLst>
          </p:cNvPr>
          <p:cNvPicPr>
            <a:picLocks noChangeAspect="1"/>
          </p:cNvPicPr>
          <p:nvPr/>
        </p:nvPicPr>
        <p:blipFill>
          <a:blip r:embed="rId2"/>
          <a:stretch>
            <a:fillRect/>
          </a:stretch>
        </p:blipFill>
        <p:spPr>
          <a:xfrm>
            <a:off x="115406" y="0"/>
            <a:ext cx="12076590"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628302-FC03-4F7B-ADE7-E9880B8D43CA}"/>
              </a:ext>
            </a:extLst>
          </p:cNvPr>
          <p:cNvPicPr>
            <a:picLocks noChangeAspect="1"/>
          </p:cNvPicPr>
          <p:nvPr/>
        </p:nvPicPr>
        <p:blipFill>
          <a:blip r:embed="rId2"/>
          <a:stretch>
            <a:fillRect/>
          </a:stretch>
        </p:blipFill>
        <p:spPr>
          <a:xfrm>
            <a:off x="947473" y="0"/>
            <a:ext cx="10297058"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3326A9-D821-4DA7-898B-F0CBF03846D1}"/>
              </a:ext>
            </a:extLst>
          </p:cNvPr>
          <p:cNvPicPr>
            <a:picLocks noChangeAspect="1"/>
          </p:cNvPicPr>
          <p:nvPr/>
        </p:nvPicPr>
        <p:blipFill>
          <a:blip r:embed="rId2"/>
          <a:stretch>
            <a:fillRect/>
          </a:stretch>
        </p:blipFill>
        <p:spPr>
          <a:xfrm>
            <a:off x="947473" y="0"/>
            <a:ext cx="10297058"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6D29BF-2A6D-4626-9F16-6316D12D5684}"/>
              </a:ext>
            </a:extLst>
          </p:cNvPr>
          <p:cNvPicPr>
            <a:picLocks noChangeAspect="1"/>
          </p:cNvPicPr>
          <p:nvPr/>
        </p:nvPicPr>
        <p:blipFill>
          <a:blip r:embed="rId2"/>
          <a:stretch>
            <a:fillRect/>
          </a:stretch>
        </p:blipFill>
        <p:spPr>
          <a:xfrm>
            <a:off x="564751" y="0"/>
            <a:ext cx="11110947"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263FD4-BA7A-4781-A8F4-C838426CE673}"/>
              </a:ext>
            </a:extLst>
          </p:cNvPr>
          <p:cNvPicPr>
            <a:picLocks noChangeAspect="1"/>
          </p:cNvPicPr>
          <p:nvPr/>
        </p:nvPicPr>
        <p:blipFill>
          <a:blip r:embed="rId2"/>
          <a:stretch>
            <a:fillRect/>
          </a:stretch>
        </p:blipFill>
        <p:spPr>
          <a:xfrm>
            <a:off x="133164" y="44165"/>
            <a:ext cx="12058832" cy="6822887"/>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3F4923C-DA83-424A-8A0E-B4634156CA2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B1A025-4482-4028-A951-9D301CA3986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A4C9D31-EC0A-4EFC-AD84-DD772F6DA045}"/>
              </a:ext>
            </a:extLst>
          </p:cNvPr>
          <p:cNvPicPr>
            <a:picLocks noChangeAspect="1"/>
          </p:cNvPicPr>
          <p:nvPr/>
        </p:nvPicPr>
        <p:blipFill>
          <a:blip r:embed="rId2"/>
          <a:stretch>
            <a:fillRect/>
          </a:stretch>
        </p:blipFill>
        <p:spPr>
          <a:xfrm>
            <a:off x="45399" y="0"/>
            <a:ext cx="12081491" cy="6878528"/>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4EA63E0-6193-4D75-AD5F-15D3D4BF7C3F}"/>
              </a:ext>
            </a:extLst>
          </p:cNvPr>
          <p:cNvPicPr>
            <a:picLocks noChangeAspect="1"/>
          </p:cNvPicPr>
          <p:nvPr/>
        </p:nvPicPr>
        <p:blipFill>
          <a:blip r:embed="rId2"/>
          <a:stretch>
            <a:fillRect/>
          </a:stretch>
        </p:blipFill>
        <p:spPr>
          <a:xfrm>
            <a:off x="53263" y="0"/>
            <a:ext cx="12064749"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1278B2-7F5F-46C9-B5B4-D22519081691}"/>
              </a:ext>
            </a:extLst>
          </p:cNvPr>
          <p:cNvPicPr>
            <a:picLocks noChangeAspect="1"/>
          </p:cNvPicPr>
          <p:nvPr/>
        </p:nvPicPr>
        <p:blipFill>
          <a:blip r:embed="rId2"/>
          <a:stretch>
            <a:fillRect/>
          </a:stretch>
        </p:blipFill>
        <p:spPr>
          <a:xfrm>
            <a:off x="63157" y="34628"/>
            <a:ext cx="12128839" cy="6818278"/>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EA70E2-1693-4FB3-8807-BB456802993C}"/>
              </a:ext>
            </a:extLst>
          </p:cNvPr>
          <p:cNvPicPr>
            <a:picLocks noChangeAspect="1"/>
          </p:cNvPicPr>
          <p:nvPr/>
        </p:nvPicPr>
        <p:blipFill>
          <a:blip r:embed="rId2"/>
          <a:stretch>
            <a:fillRect/>
          </a:stretch>
        </p:blipFill>
        <p:spPr>
          <a:xfrm>
            <a:off x="0" y="16879"/>
            <a:ext cx="12191996" cy="684112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C91977-4948-431C-B0C5-B4019031A0C1}"/>
              </a:ext>
            </a:extLst>
          </p:cNvPr>
          <p:cNvPicPr>
            <a:picLocks noChangeAspect="1"/>
          </p:cNvPicPr>
          <p:nvPr/>
        </p:nvPicPr>
        <p:blipFill>
          <a:blip r:embed="rId2"/>
          <a:stretch>
            <a:fillRect/>
          </a:stretch>
        </p:blipFill>
        <p:spPr>
          <a:xfrm>
            <a:off x="30696" y="15069"/>
            <a:ext cx="12161300" cy="684293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B935AE-82E1-47B6-B9C0-D3D5E1A3C399}"/>
              </a:ext>
            </a:extLst>
          </p:cNvPr>
          <p:cNvPicPr>
            <a:picLocks noChangeAspect="1"/>
          </p:cNvPicPr>
          <p:nvPr/>
        </p:nvPicPr>
        <p:blipFill>
          <a:blip r:embed="rId2"/>
          <a:stretch>
            <a:fillRect/>
          </a:stretch>
        </p:blipFill>
        <p:spPr>
          <a:xfrm>
            <a:off x="-7863" y="34628"/>
            <a:ext cx="12199860" cy="6823755"/>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84FA57-C1CB-460D-8DDD-0ED95C0F23B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DBE29B-DEC9-41E3-AC9A-0457B5920330}"/>
              </a:ext>
            </a:extLst>
          </p:cNvPr>
          <p:cNvPicPr>
            <a:picLocks noChangeAspect="1"/>
          </p:cNvPicPr>
          <p:nvPr/>
        </p:nvPicPr>
        <p:blipFill>
          <a:blip r:embed="rId2"/>
          <a:stretch>
            <a:fillRect/>
          </a:stretch>
        </p:blipFill>
        <p:spPr>
          <a:xfrm>
            <a:off x="0" y="8001"/>
            <a:ext cx="12191996" cy="6849999"/>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95A8C8-7B02-4572-A1D1-4F1F5B1CD28F}"/>
              </a:ext>
            </a:extLst>
          </p:cNvPr>
          <p:cNvPicPr>
            <a:picLocks noChangeAspect="1"/>
          </p:cNvPicPr>
          <p:nvPr/>
        </p:nvPicPr>
        <p:blipFill>
          <a:blip r:embed="rId2"/>
          <a:stretch>
            <a:fillRect/>
          </a:stretch>
        </p:blipFill>
        <p:spPr>
          <a:xfrm>
            <a:off x="12947" y="0"/>
            <a:ext cx="12179058"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1878A6-EA90-40E4-A514-40A36B1D850F}"/>
              </a:ext>
            </a:extLst>
          </p:cNvPr>
          <p:cNvPicPr>
            <a:picLocks noChangeAspect="1"/>
          </p:cNvPicPr>
          <p:nvPr/>
        </p:nvPicPr>
        <p:blipFill>
          <a:blip r:embed="rId2"/>
          <a:stretch>
            <a:fillRect/>
          </a:stretch>
        </p:blipFill>
        <p:spPr>
          <a:xfrm>
            <a:off x="0" y="25749"/>
            <a:ext cx="12191996" cy="683225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6CE47F-24D1-4CE7-AAD5-00EC87DED79A}"/>
              </a:ext>
            </a:extLst>
          </p:cNvPr>
          <p:cNvPicPr>
            <a:picLocks noChangeAspect="1"/>
          </p:cNvPicPr>
          <p:nvPr/>
        </p:nvPicPr>
        <p:blipFill>
          <a:blip r:embed="rId2"/>
          <a:stretch>
            <a:fillRect/>
          </a:stretch>
        </p:blipFill>
        <p:spPr>
          <a:xfrm>
            <a:off x="0" y="-877"/>
            <a:ext cx="12191996" cy="6858877"/>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A57855-B1F4-43C7-BB7C-8E9B48B8B9EE}"/>
              </a:ext>
            </a:extLst>
          </p:cNvPr>
          <p:cNvPicPr>
            <a:picLocks noChangeAspect="1"/>
          </p:cNvPicPr>
          <p:nvPr/>
        </p:nvPicPr>
        <p:blipFill>
          <a:blip r:embed="rId2"/>
          <a:stretch>
            <a:fillRect/>
          </a:stretch>
        </p:blipFill>
        <p:spPr>
          <a:xfrm>
            <a:off x="0" y="7991"/>
            <a:ext cx="12191996" cy="6850008"/>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774C33-C160-420B-BEB8-DCE2B070CD83}"/>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9B22D2-0974-4C78-8EBC-9148FDCFE1AC}"/>
              </a:ext>
            </a:extLst>
          </p:cNvPr>
          <p:cNvPicPr>
            <a:picLocks noChangeAspect="1"/>
          </p:cNvPicPr>
          <p:nvPr/>
        </p:nvPicPr>
        <p:blipFill>
          <a:blip r:embed="rId2"/>
          <a:stretch>
            <a:fillRect/>
          </a:stretch>
        </p:blipFill>
        <p:spPr>
          <a:xfrm>
            <a:off x="0" y="34628"/>
            <a:ext cx="12118021" cy="6823371"/>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8CED33-6EAF-4E2F-B7FF-B62A3206D07E}"/>
              </a:ext>
            </a:extLst>
          </p:cNvPr>
          <p:cNvPicPr>
            <a:picLocks noChangeAspect="1"/>
          </p:cNvPicPr>
          <p:nvPr/>
        </p:nvPicPr>
        <p:blipFill>
          <a:blip r:embed="rId2"/>
          <a:stretch>
            <a:fillRect/>
          </a:stretch>
        </p:blipFill>
        <p:spPr>
          <a:xfrm>
            <a:off x="18772" y="34628"/>
            <a:ext cx="12173233" cy="6823371"/>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31703A-D212-4114-92C3-ED04EEBE3F97}"/>
              </a:ext>
            </a:extLst>
          </p:cNvPr>
          <p:cNvPicPr>
            <a:picLocks noChangeAspect="1"/>
          </p:cNvPicPr>
          <p:nvPr/>
        </p:nvPicPr>
        <p:blipFill>
          <a:blip r:embed="rId2"/>
          <a:stretch>
            <a:fillRect/>
          </a:stretch>
        </p:blipFill>
        <p:spPr>
          <a:xfrm>
            <a:off x="-7863" y="8001"/>
            <a:ext cx="12199860" cy="6849999"/>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F941A85-114E-40D4-B97A-53831752B19A}"/>
              </a:ext>
            </a:extLst>
          </p:cNvPr>
          <p:cNvPicPr>
            <a:picLocks noChangeAspect="1"/>
          </p:cNvPicPr>
          <p:nvPr/>
        </p:nvPicPr>
        <p:blipFill>
          <a:blip r:embed="rId2"/>
          <a:stretch>
            <a:fillRect/>
          </a:stretch>
        </p:blipFill>
        <p:spPr>
          <a:xfrm>
            <a:off x="1014" y="0"/>
            <a:ext cx="12190981"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844B36-F538-4842-AF6C-CEFB72BBC0A4}"/>
              </a:ext>
            </a:extLst>
          </p:cNvPr>
          <p:cNvPicPr>
            <a:picLocks noChangeAspect="1"/>
          </p:cNvPicPr>
          <p:nvPr/>
        </p:nvPicPr>
        <p:blipFill>
          <a:blip r:embed="rId2"/>
          <a:stretch>
            <a:fillRect/>
          </a:stretch>
        </p:blipFill>
        <p:spPr>
          <a:xfrm>
            <a:off x="27651" y="-877"/>
            <a:ext cx="12164345" cy="6858877"/>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8CBA22-9E60-4553-A1A3-A57989CCB88B}"/>
              </a:ext>
            </a:extLst>
          </p:cNvPr>
          <p:cNvPicPr>
            <a:picLocks noChangeAspect="1"/>
          </p:cNvPicPr>
          <p:nvPr/>
        </p:nvPicPr>
        <p:blipFill>
          <a:blip r:embed="rId2"/>
          <a:stretch>
            <a:fillRect/>
          </a:stretch>
        </p:blipFill>
        <p:spPr>
          <a:xfrm>
            <a:off x="1014" y="-27514"/>
            <a:ext cx="12116997" cy="6873051"/>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2825176-4F8D-4093-A62D-EB8A7EEB5B74}"/>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7A2A0DE-0DDF-4321-8AE6-75826791A1B0}"/>
              </a:ext>
            </a:extLst>
          </p:cNvPr>
          <p:cNvPicPr>
            <a:picLocks noChangeAspect="1"/>
          </p:cNvPicPr>
          <p:nvPr/>
        </p:nvPicPr>
        <p:blipFill>
          <a:blip r:embed="rId2"/>
          <a:stretch>
            <a:fillRect/>
          </a:stretch>
        </p:blipFill>
        <p:spPr>
          <a:xfrm>
            <a:off x="9893" y="-9756"/>
            <a:ext cx="12182103" cy="6867756"/>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C1D9B2C-A404-488C-9EE2-7960BBB5D611}"/>
              </a:ext>
            </a:extLst>
          </p:cNvPr>
          <p:cNvPicPr>
            <a:picLocks noChangeAspect="1"/>
          </p:cNvPicPr>
          <p:nvPr/>
        </p:nvPicPr>
        <p:blipFill>
          <a:blip r:embed="rId2"/>
          <a:stretch>
            <a:fillRect/>
          </a:stretch>
        </p:blipFill>
        <p:spPr>
          <a:xfrm>
            <a:off x="-4809" y="68333"/>
            <a:ext cx="12196806" cy="6750311"/>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9A7A46-2563-44F6-B124-E1FC3A66E963}"/>
              </a:ext>
            </a:extLst>
          </p:cNvPr>
          <p:cNvPicPr>
            <a:picLocks noChangeAspect="1"/>
          </p:cNvPicPr>
          <p:nvPr/>
        </p:nvPicPr>
        <p:blipFill>
          <a:blip r:embed="rId2"/>
          <a:stretch>
            <a:fillRect/>
          </a:stretch>
        </p:blipFill>
        <p:spPr>
          <a:xfrm>
            <a:off x="0" y="97657"/>
            <a:ext cx="12191996" cy="6760342"/>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542B59-49F0-4B94-9966-3E949E64C87C}"/>
              </a:ext>
            </a:extLst>
          </p:cNvPr>
          <p:cNvPicPr>
            <a:picLocks noChangeAspect="1"/>
          </p:cNvPicPr>
          <p:nvPr/>
        </p:nvPicPr>
        <p:blipFill>
          <a:blip r:embed="rId2"/>
          <a:stretch>
            <a:fillRect/>
          </a:stretch>
        </p:blipFill>
        <p:spPr>
          <a:xfrm>
            <a:off x="30696" y="50584"/>
            <a:ext cx="12161300" cy="6826928"/>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AABB84-4F61-41EC-B3ED-8DCEF243069F}"/>
              </a:ext>
            </a:extLst>
          </p:cNvPr>
          <p:cNvPicPr>
            <a:picLocks noChangeAspect="1"/>
          </p:cNvPicPr>
          <p:nvPr/>
        </p:nvPicPr>
        <p:blipFill>
          <a:blip r:embed="rId2"/>
          <a:stretch>
            <a:fillRect/>
          </a:stretch>
        </p:blipFill>
        <p:spPr>
          <a:xfrm>
            <a:off x="39575" y="6190"/>
            <a:ext cx="12152421" cy="6799569"/>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B1BA56-BBDD-4062-A86F-3476C83D02D7}"/>
              </a:ext>
            </a:extLst>
          </p:cNvPr>
          <p:cNvPicPr>
            <a:picLocks noChangeAspect="1"/>
          </p:cNvPicPr>
          <p:nvPr/>
        </p:nvPicPr>
        <p:blipFill>
          <a:blip r:embed="rId2"/>
          <a:stretch>
            <a:fillRect/>
          </a:stretch>
        </p:blipFill>
        <p:spPr>
          <a:xfrm>
            <a:off x="21817" y="23948"/>
            <a:ext cx="12170179" cy="6834051"/>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7A2450-9CD4-41A1-8483-CF91665E82C2}"/>
              </a:ext>
            </a:extLst>
          </p:cNvPr>
          <p:cNvPicPr>
            <a:picLocks noChangeAspect="1"/>
          </p:cNvPicPr>
          <p:nvPr/>
        </p:nvPicPr>
        <p:blipFill>
          <a:blip r:embed="rId2"/>
          <a:stretch>
            <a:fillRect/>
          </a:stretch>
        </p:blipFill>
        <p:spPr>
          <a:xfrm>
            <a:off x="-13688" y="6190"/>
            <a:ext cx="12205685" cy="6851809"/>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7D77F9-1607-4007-B1C5-6F38985E647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showMasterSp="0">
  <p:cSld name="Slide7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FE0D67F6-376F-433A-9F75-C7E5BDF17F56}"/>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E7405150-1E8F-4E5C-9E3A-3C278B77F80D}"/>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E0C4872-AFBD-4FB1-8172-386347421F9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Objeto 5">
            <a:hlinkClick r:id="" action="ppaction://ole?verb=0"/>
            <a:extLst>
              <a:ext uri="{FF2B5EF4-FFF2-40B4-BE49-F238E27FC236}">
                <a16:creationId xmlns:a16="http://schemas.microsoft.com/office/drawing/2014/main" id="{90D2D758-3B8C-4E14-9E8B-9387134529B3}"/>
              </a:ext>
            </a:extLst>
          </p:cNvPr>
          <p:cNvGraphicFramePr>
            <a:graphicFrameLocks noChangeAspect="1"/>
          </p:cNvGraphicFramePr>
          <p:nvPr>
            <p:extLst>
              <p:ext uri="{D42A27DB-BD31-4B8C-83A1-F6EECF244321}">
                <p14:modId xmlns:p14="http://schemas.microsoft.com/office/powerpoint/2010/main" val="4273692765"/>
              </p:ext>
            </p:extLst>
          </p:nvPr>
        </p:nvGraphicFramePr>
        <p:xfrm>
          <a:off x="1476992" y="12173"/>
          <a:ext cx="9247234" cy="6935426"/>
        </p:xfrm>
        <a:graphic>
          <a:graphicData uri="http://schemas.openxmlformats.org/presentationml/2006/ole">
            <mc:AlternateContent xmlns:mc="http://schemas.openxmlformats.org/markup-compatibility/2006">
              <mc:Choice xmlns:v="urn:schemas-microsoft-com:vml" Requires="v">
                <p:oleObj name="Presentation" r:id="rId2" imgW="4572180" imgH="3428972" progId="PowerPoint.Show.8">
                  <p:embed/>
                </p:oleObj>
              </mc:Choice>
              <mc:Fallback>
                <p:oleObj name="Presentation" r:id="rId2" imgW="4572180" imgH="3428972" progId="PowerPoint.Show.8">
                  <p:embed/>
                  <p:pic>
                    <p:nvPicPr>
                      <p:cNvPr id="0" name=""/>
                      <p:cNvPicPr/>
                      <p:nvPr/>
                    </p:nvPicPr>
                    <p:blipFill>
                      <a:blip r:embed="rId3"/>
                      <a:stretch>
                        <a:fillRect/>
                      </a:stretch>
                    </p:blipFill>
                    <p:spPr>
                      <a:xfrm>
                        <a:off x="1476992" y="12173"/>
                        <a:ext cx="9247234" cy="6935426"/>
                      </a:xfrm>
                      <a:prstGeom prst="rect">
                        <a:avLst/>
                      </a:prstGeom>
                    </p:spPr>
                  </p:pic>
                </p:oleObj>
              </mc:Fallback>
            </mc:AlternateContent>
          </a:graphicData>
        </a:graphic>
      </p:graphicFrame>
    </p:spTree>
    <p:extLst>
      <p:ext uri="{BB962C8B-B14F-4D97-AF65-F5344CB8AC3E}">
        <p14:creationId xmlns:p14="http://schemas.microsoft.com/office/powerpoint/2010/main" val="235487453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TotalTime>
  <Words>613</Words>
  <Application>Microsoft Office PowerPoint</Application>
  <PresentationFormat>Panorámica</PresentationFormat>
  <Paragraphs>14</Paragraphs>
  <Slides>56</Slides>
  <Notes>2</Notes>
  <HiddenSlides>0</HiddenSlides>
  <MMClips>1</MMClips>
  <ScaleCrop>false</ScaleCrop>
  <HeadingPairs>
    <vt:vector size="8" baseType="variant">
      <vt:variant>
        <vt:lpstr>Fuentes usadas</vt:lpstr>
      </vt:variant>
      <vt:variant>
        <vt:i4>5</vt:i4>
      </vt:variant>
      <vt:variant>
        <vt:lpstr>Tema</vt:lpstr>
      </vt:variant>
      <vt:variant>
        <vt:i4>2</vt:i4>
      </vt:variant>
      <vt:variant>
        <vt:lpstr>Servidores OLE incrustados</vt:lpstr>
      </vt:variant>
      <vt:variant>
        <vt:i4>1</vt:i4>
      </vt:variant>
      <vt:variant>
        <vt:lpstr>Títulos de diapositiva</vt:lpstr>
      </vt:variant>
      <vt:variant>
        <vt:i4>56</vt:i4>
      </vt:variant>
    </vt:vector>
  </HeadingPairs>
  <TitlesOfParts>
    <vt:vector size="64" baseType="lpstr">
      <vt:lpstr>Arial</vt:lpstr>
      <vt:lpstr>Calibri</vt:lpstr>
      <vt:lpstr>Calibri Light</vt:lpstr>
      <vt:lpstr>Sylfaen</vt:lpstr>
      <vt:lpstr>Times New Roman</vt:lpstr>
      <vt:lpstr>Tema de Office</vt:lpstr>
      <vt:lpstr>Diseño predeterminado</vt:lpstr>
      <vt:lpstr>Presentación de Microsoft PowerPoint 97-2003</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2021-05-03T13:49:20Z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