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2"/>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6" r:id="rId42"/>
    <p:sldId id="294" r:id="rId43"/>
    <p:sldId id="295" r:id="rId44"/>
    <p:sldId id="297" r:id="rId45"/>
    <p:sldId id="298" r:id="rId46"/>
    <p:sldId id="300" r:id="rId47"/>
    <p:sldId id="301" r:id="rId48"/>
    <p:sldId id="299" r:id="rId49"/>
    <p:sldId id="302" r:id="rId50"/>
    <p:sldId id="303" r:id="rId51"/>
    <p:sldId id="305" r:id="rId52"/>
    <p:sldId id="306" r:id="rId53"/>
    <p:sldId id="307" r:id="rId54"/>
    <p:sldId id="308" r:id="rId55"/>
    <p:sldId id="304" r:id="rId56"/>
    <p:sldId id="309" r:id="rId57"/>
    <p:sldId id="310" r:id="rId58"/>
    <p:sldId id="311" r:id="rId59"/>
    <p:sldId id="327" r:id="rId60"/>
    <p:sldId id="328" r:id="rId6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2476EA8-6C20-44D3-A472-D2B0235BAA60}"/>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5B8C499-2479-49CF-B6E3-D5BB374EA75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C0B90E7-2D7B-41EF-A372-66FB8BFCDB26}" type="datetime1">
              <a:rPr lang="es-ES"/>
              <a:pPr lvl="0"/>
              <a:t>19/08/2020</a:t>
            </a:fld>
            <a:endParaRPr lang="es-ES"/>
          </a:p>
        </p:txBody>
      </p:sp>
      <p:sp>
        <p:nvSpPr>
          <p:cNvPr id="4" name="Marcador de imagen de diapositiva 3">
            <a:extLst>
              <a:ext uri="{FF2B5EF4-FFF2-40B4-BE49-F238E27FC236}">
                <a16:creationId xmlns:a16="http://schemas.microsoft.com/office/drawing/2014/main" id="{E7D26644-804F-473A-839C-8923D549B44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55A21E97-51EB-4AD1-BD15-ABBB8CFF4A3E}"/>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09515EBC-B8A8-4952-87A9-EF546B297D2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03911F2-1020-4674-8713-629EB2C6DDD6}"/>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EB8FFFD-801C-4EC9-A564-5BB332A8A3DE}" type="slidenum">
              <a:t>‹Nº›</a:t>
            </a:fld>
            <a:endParaRPr lang="es-ES"/>
          </a:p>
        </p:txBody>
      </p:sp>
    </p:spTree>
    <p:extLst>
      <p:ext uri="{BB962C8B-B14F-4D97-AF65-F5344CB8AC3E}">
        <p14:creationId xmlns:p14="http://schemas.microsoft.com/office/powerpoint/2010/main" val="364330538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DAA27C6-C1E5-477F-A6FE-A9C2227BF43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52EEABE-C3E5-4CE1-8D08-18B8C8DC7C5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268F4FF-1189-4627-83DB-A3D8540A1E9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82BC8A4-6EE9-4650-B677-733FFCD1BD2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3348A60-005E-4341-9FCA-DAD980CBA86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63DFE2F-1B2D-448A-AB46-94B99A50524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06CFEC0-B9A3-4CB2-B74A-D5E41A56E79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203C209-83D3-490B-8FE6-FCB1EE1C587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16F86A-DAA3-4FDC-9CD2-FE013CAACAE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2838404-31DD-43F2-BF5A-912509A641D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9A1CCBC-826E-47AE-A4D9-358BCA33291D}"/>
              </a:ext>
            </a:extLst>
          </p:cNvPr>
          <p:cNvSpPr txBox="1">
            <a:spLocks noGrp="1"/>
          </p:cNvSpPr>
          <p:nvPr>
            <p:ph type="dt" sz="half" idx="7"/>
          </p:nvPr>
        </p:nvSpPr>
        <p:spPr/>
        <p:txBody>
          <a:bodyPr/>
          <a:lstStyle>
            <a:lvl1pPr>
              <a:defRPr/>
            </a:lvl1pPr>
          </a:lstStyle>
          <a:p>
            <a:pPr lvl="0"/>
            <a:fld id="{AFEC02AF-5485-4509-98E8-D64470F02DD2}" type="datetime1">
              <a:rPr lang="es-ES"/>
              <a:pPr lvl="0"/>
              <a:t>19/08/2020</a:t>
            </a:fld>
            <a:endParaRPr lang="es-ES"/>
          </a:p>
        </p:txBody>
      </p:sp>
      <p:sp>
        <p:nvSpPr>
          <p:cNvPr id="5" name="Marcador de pie de página 4">
            <a:extLst>
              <a:ext uri="{FF2B5EF4-FFF2-40B4-BE49-F238E27FC236}">
                <a16:creationId xmlns:a16="http://schemas.microsoft.com/office/drawing/2014/main" id="{3B371923-BDDF-4957-A454-08F8592C476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53032A1-DA24-449A-882F-1EA9A58CE1DB}"/>
              </a:ext>
            </a:extLst>
          </p:cNvPr>
          <p:cNvSpPr txBox="1">
            <a:spLocks noGrp="1"/>
          </p:cNvSpPr>
          <p:nvPr>
            <p:ph type="sldNum" sz="quarter" idx="8"/>
          </p:nvPr>
        </p:nvSpPr>
        <p:spPr/>
        <p:txBody>
          <a:bodyPr/>
          <a:lstStyle>
            <a:lvl1pPr>
              <a:defRPr/>
            </a:lvl1pPr>
          </a:lstStyle>
          <a:p>
            <a:pPr lvl="0"/>
            <a:fld id="{544D5684-1747-4E1E-9FB9-954F176941D5}" type="slidenum">
              <a:t>‹Nº›</a:t>
            </a:fld>
            <a:endParaRPr lang="es-ES"/>
          </a:p>
        </p:txBody>
      </p:sp>
    </p:spTree>
    <p:extLst>
      <p:ext uri="{BB962C8B-B14F-4D97-AF65-F5344CB8AC3E}">
        <p14:creationId xmlns:p14="http://schemas.microsoft.com/office/powerpoint/2010/main" val="151028762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B19A77-60A8-43BA-A807-B654F60A98F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B8C6F28-BD5A-4BCE-911E-DB293DEBDD3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135CA08-BE8F-4D77-AD5A-7A3288E4CE18}"/>
              </a:ext>
            </a:extLst>
          </p:cNvPr>
          <p:cNvSpPr txBox="1">
            <a:spLocks noGrp="1"/>
          </p:cNvSpPr>
          <p:nvPr>
            <p:ph type="dt" sz="half" idx="7"/>
          </p:nvPr>
        </p:nvSpPr>
        <p:spPr/>
        <p:txBody>
          <a:bodyPr/>
          <a:lstStyle>
            <a:lvl1pPr>
              <a:defRPr/>
            </a:lvl1pPr>
          </a:lstStyle>
          <a:p>
            <a:pPr lvl="0"/>
            <a:fld id="{D904FBC3-67D2-41E7-ABCC-A1C34B0E1A50}" type="datetime1">
              <a:rPr lang="es-ES"/>
              <a:pPr lvl="0"/>
              <a:t>19/08/2020</a:t>
            </a:fld>
            <a:endParaRPr lang="es-ES"/>
          </a:p>
        </p:txBody>
      </p:sp>
      <p:sp>
        <p:nvSpPr>
          <p:cNvPr id="5" name="Marcador de pie de página 4">
            <a:extLst>
              <a:ext uri="{FF2B5EF4-FFF2-40B4-BE49-F238E27FC236}">
                <a16:creationId xmlns:a16="http://schemas.microsoft.com/office/drawing/2014/main" id="{EC9AAA07-326E-4847-A17B-CEB49A0E7DF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991F8FB-2EAE-4883-959C-69A3019A1E3F}"/>
              </a:ext>
            </a:extLst>
          </p:cNvPr>
          <p:cNvSpPr txBox="1">
            <a:spLocks noGrp="1"/>
          </p:cNvSpPr>
          <p:nvPr>
            <p:ph type="sldNum" sz="quarter" idx="8"/>
          </p:nvPr>
        </p:nvSpPr>
        <p:spPr/>
        <p:txBody>
          <a:bodyPr/>
          <a:lstStyle>
            <a:lvl1pPr>
              <a:defRPr/>
            </a:lvl1pPr>
          </a:lstStyle>
          <a:p>
            <a:pPr lvl="0"/>
            <a:fld id="{FDCA2AF6-8F27-4508-BC5E-C9E4374DB1A1}" type="slidenum">
              <a:t>‹Nº›</a:t>
            </a:fld>
            <a:endParaRPr lang="es-ES"/>
          </a:p>
        </p:txBody>
      </p:sp>
    </p:spTree>
    <p:extLst>
      <p:ext uri="{BB962C8B-B14F-4D97-AF65-F5344CB8AC3E}">
        <p14:creationId xmlns:p14="http://schemas.microsoft.com/office/powerpoint/2010/main" val="38424506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574B81-6311-4DCB-AED0-D256D2CBBDB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0704D56-9007-49FB-8725-DD5A94FA2D3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2CFAE7C-E8D1-48FF-8B56-DD19561A72B4}"/>
              </a:ext>
            </a:extLst>
          </p:cNvPr>
          <p:cNvSpPr txBox="1">
            <a:spLocks noGrp="1"/>
          </p:cNvSpPr>
          <p:nvPr>
            <p:ph type="dt" sz="half" idx="7"/>
          </p:nvPr>
        </p:nvSpPr>
        <p:spPr/>
        <p:txBody>
          <a:bodyPr/>
          <a:lstStyle>
            <a:lvl1pPr>
              <a:defRPr/>
            </a:lvl1pPr>
          </a:lstStyle>
          <a:p>
            <a:pPr lvl="0"/>
            <a:fld id="{FAD74E22-2B2B-4F94-B4CB-4D1E2DC54470}" type="datetime1">
              <a:rPr lang="es-ES"/>
              <a:pPr lvl="0"/>
              <a:t>19/08/2020</a:t>
            </a:fld>
            <a:endParaRPr lang="es-ES"/>
          </a:p>
        </p:txBody>
      </p:sp>
      <p:sp>
        <p:nvSpPr>
          <p:cNvPr id="5" name="Marcador de pie de página 4">
            <a:extLst>
              <a:ext uri="{FF2B5EF4-FFF2-40B4-BE49-F238E27FC236}">
                <a16:creationId xmlns:a16="http://schemas.microsoft.com/office/drawing/2014/main" id="{111A64E8-13A7-4883-93FC-924284F9774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70FC669-9454-4C32-9504-EE2E155B8F05}"/>
              </a:ext>
            </a:extLst>
          </p:cNvPr>
          <p:cNvSpPr txBox="1">
            <a:spLocks noGrp="1"/>
          </p:cNvSpPr>
          <p:nvPr>
            <p:ph type="sldNum" sz="quarter" idx="8"/>
          </p:nvPr>
        </p:nvSpPr>
        <p:spPr/>
        <p:txBody>
          <a:bodyPr/>
          <a:lstStyle>
            <a:lvl1pPr>
              <a:defRPr/>
            </a:lvl1pPr>
          </a:lstStyle>
          <a:p>
            <a:pPr lvl="0"/>
            <a:fld id="{B32ADFD3-FFB1-41C5-BBDE-559CE80C59B7}" type="slidenum">
              <a:t>‹Nº›</a:t>
            </a:fld>
            <a:endParaRPr lang="es-ES"/>
          </a:p>
        </p:txBody>
      </p:sp>
    </p:spTree>
    <p:extLst>
      <p:ext uri="{BB962C8B-B14F-4D97-AF65-F5344CB8AC3E}">
        <p14:creationId xmlns:p14="http://schemas.microsoft.com/office/powerpoint/2010/main" val="1787442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80295B-B91E-41AC-8385-0CAB850201F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0DC4D93-B778-4F35-B0C3-9CBD3DB9691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1ED9E2C-2B83-483B-B9D2-EC6A07C0C55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7AB06C0-82EC-473C-B99F-7F0BEB76F436}"/>
              </a:ext>
            </a:extLst>
          </p:cNvPr>
          <p:cNvSpPr txBox="1">
            <a:spLocks noGrp="1"/>
          </p:cNvSpPr>
          <p:nvPr>
            <p:ph type="dt" sz="half" idx="7"/>
          </p:nvPr>
        </p:nvSpPr>
        <p:spPr/>
        <p:txBody>
          <a:bodyPr/>
          <a:lstStyle>
            <a:lvl1pPr>
              <a:defRPr/>
            </a:lvl1pPr>
          </a:lstStyle>
          <a:p>
            <a:pPr lvl="0"/>
            <a:fld id="{6F8E0C89-9E68-42E3-8AD6-94F5B75B3932}" type="datetime1">
              <a:rPr lang="es-ES"/>
              <a:pPr lvl="0"/>
              <a:t>19/08/2020</a:t>
            </a:fld>
            <a:endParaRPr lang="es-ES"/>
          </a:p>
        </p:txBody>
      </p:sp>
      <p:sp>
        <p:nvSpPr>
          <p:cNvPr id="6" name="Marcador de pie de página 5">
            <a:extLst>
              <a:ext uri="{FF2B5EF4-FFF2-40B4-BE49-F238E27FC236}">
                <a16:creationId xmlns:a16="http://schemas.microsoft.com/office/drawing/2014/main" id="{D782A2B1-319F-4F3C-86C0-21FC0D31ED3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9977070-4FF0-4AF6-B2C4-E68DE2BE6CBE}"/>
              </a:ext>
            </a:extLst>
          </p:cNvPr>
          <p:cNvSpPr txBox="1">
            <a:spLocks noGrp="1"/>
          </p:cNvSpPr>
          <p:nvPr>
            <p:ph type="sldNum" sz="quarter" idx="8"/>
          </p:nvPr>
        </p:nvSpPr>
        <p:spPr/>
        <p:txBody>
          <a:bodyPr/>
          <a:lstStyle>
            <a:lvl1pPr>
              <a:defRPr/>
            </a:lvl1pPr>
          </a:lstStyle>
          <a:p>
            <a:pPr lvl="0"/>
            <a:fld id="{4953C1C9-CF5E-4029-B670-5FD05DC3DCF9}" type="slidenum">
              <a:t>‹Nº›</a:t>
            </a:fld>
            <a:endParaRPr lang="es-ES"/>
          </a:p>
        </p:txBody>
      </p:sp>
    </p:spTree>
    <p:extLst>
      <p:ext uri="{BB962C8B-B14F-4D97-AF65-F5344CB8AC3E}">
        <p14:creationId xmlns:p14="http://schemas.microsoft.com/office/powerpoint/2010/main" val="3411883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3ED6433-4217-40C7-BA59-36337D198327}"/>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904E3EA-8338-413C-9AEE-023E327285E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2D8B6CE-0113-474D-A495-E731E5CCCAE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6226D04-F5E7-4D2C-B0E6-E2420F2B04D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25E2BD8-8AF0-4AFE-AA99-A02A5C06F53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347F3B4-4CFC-452A-B6A6-37BA79E3EC95}"/>
              </a:ext>
            </a:extLst>
          </p:cNvPr>
          <p:cNvSpPr txBox="1">
            <a:spLocks noGrp="1"/>
          </p:cNvSpPr>
          <p:nvPr>
            <p:ph type="dt" sz="half" idx="7"/>
          </p:nvPr>
        </p:nvSpPr>
        <p:spPr/>
        <p:txBody>
          <a:bodyPr/>
          <a:lstStyle>
            <a:lvl1pPr>
              <a:defRPr/>
            </a:lvl1pPr>
          </a:lstStyle>
          <a:p>
            <a:pPr lvl="0"/>
            <a:fld id="{61FD5B1A-B753-4EA9-8B40-CBE614BB0052}" type="datetime1">
              <a:rPr lang="es-ES"/>
              <a:pPr lvl="0"/>
              <a:t>19/08/2020</a:t>
            </a:fld>
            <a:endParaRPr lang="es-ES"/>
          </a:p>
        </p:txBody>
      </p:sp>
      <p:sp>
        <p:nvSpPr>
          <p:cNvPr id="8" name="Marcador de pie de página 7">
            <a:extLst>
              <a:ext uri="{FF2B5EF4-FFF2-40B4-BE49-F238E27FC236}">
                <a16:creationId xmlns:a16="http://schemas.microsoft.com/office/drawing/2014/main" id="{9C4097E5-7D7B-4603-B293-188F28E1FD2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C6589871-4E47-4BB6-BD3E-496F9879867D}"/>
              </a:ext>
            </a:extLst>
          </p:cNvPr>
          <p:cNvSpPr txBox="1">
            <a:spLocks noGrp="1"/>
          </p:cNvSpPr>
          <p:nvPr>
            <p:ph type="sldNum" sz="quarter" idx="8"/>
          </p:nvPr>
        </p:nvSpPr>
        <p:spPr/>
        <p:txBody>
          <a:bodyPr/>
          <a:lstStyle>
            <a:lvl1pPr>
              <a:defRPr/>
            </a:lvl1pPr>
          </a:lstStyle>
          <a:p>
            <a:pPr lvl="0"/>
            <a:fld id="{75A30603-34A1-4DAC-9BF5-6C2A02CA2297}" type="slidenum">
              <a:t>‹Nº›</a:t>
            </a:fld>
            <a:endParaRPr lang="es-ES"/>
          </a:p>
        </p:txBody>
      </p:sp>
    </p:spTree>
    <p:extLst>
      <p:ext uri="{BB962C8B-B14F-4D97-AF65-F5344CB8AC3E}">
        <p14:creationId xmlns:p14="http://schemas.microsoft.com/office/powerpoint/2010/main" val="39597624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4FC64B-899D-4458-9BEE-C83E44527B4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D1080AA-AE1C-4832-826F-5AD294BA300E}"/>
              </a:ext>
            </a:extLst>
          </p:cNvPr>
          <p:cNvSpPr txBox="1">
            <a:spLocks noGrp="1"/>
          </p:cNvSpPr>
          <p:nvPr>
            <p:ph type="dt" sz="half" idx="7"/>
          </p:nvPr>
        </p:nvSpPr>
        <p:spPr/>
        <p:txBody>
          <a:bodyPr/>
          <a:lstStyle>
            <a:lvl1pPr>
              <a:defRPr/>
            </a:lvl1pPr>
          </a:lstStyle>
          <a:p>
            <a:pPr lvl="0"/>
            <a:fld id="{0C0256E4-87A8-4511-AACC-1281B73D533C}" type="datetime1">
              <a:rPr lang="es-ES"/>
              <a:pPr lvl="0"/>
              <a:t>19/08/2020</a:t>
            </a:fld>
            <a:endParaRPr lang="es-ES"/>
          </a:p>
        </p:txBody>
      </p:sp>
      <p:sp>
        <p:nvSpPr>
          <p:cNvPr id="4" name="Marcador de pie de página 3">
            <a:extLst>
              <a:ext uri="{FF2B5EF4-FFF2-40B4-BE49-F238E27FC236}">
                <a16:creationId xmlns:a16="http://schemas.microsoft.com/office/drawing/2014/main" id="{72B5D0CE-E6C4-40BD-B74A-8869769A9A9B}"/>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8DFCEDE-AA4C-4AC2-85ED-4DFF8705A7C2}"/>
              </a:ext>
            </a:extLst>
          </p:cNvPr>
          <p:cNvSpPr txBox="1">
            <a:spLocks noGrp="1"/>
          </p:cNvSpPr>
          <p:nvPr>
            <p:ph type="sldNum" sz="quarter" idx="8"/>
          </p:nvPr>
        </p:nvSpPr>
        <p:spPr/>
        <p:txBody>
          <a:bodyPr/>
          <a:lstStyle>
            <a:lvl1pPr>
              <a:defRPr/>
            </a:lvl1pPr>
          </a:lstStyle>
          <a:p>
            <a:pPr lvl="0"/>
            <a:fld id="{D7C5D51A-D239-4888-8399-0589000CF504}" type="slidenum">
              <a:t>‹Nº›</a:t>
            </a:fld>
            <a:endParaRPr lang="es-ES"/>
          </a:p>
        </p:txBody>
      </p:sp>
    </p:spTree>
    <p:extLst>
      <p:ext uri="{BB962C8B-B14F-4D97-AF65-F5344CB8AC3E}">
        <p14:creationId xmlns:p14="http://schemas.microsoft.com/office/powerpoint/2010/main" val="4081888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9F47B5E-5FD9-415F-A744-65AB4D181A4D}"/>
              </a:ext>
            </a:extLst>
          </p:cNvPr>
          <p:cNvSpPr txBox="1">
            <a:spLocks noGrp="1"/>
          </p:cNvSpPr>
          <p:nvPr>
            <p:ph type="dt" sz="half" idx="7"/>
          </p:nvPr>
        </p:nvSpPr>
        <p:spPr/>
        <p:txBody>
          <a:bodyPr/>
          <a:lstStyle>
            <a:lvl1pPr>
              <a:defRPr/>
            </a:lvl1pPr>
          </a:lstStyle>
          <a:p>
            <a:pPr lvl="0"/>
            <a:fld id="{8EE39EAF-1C48-4CAF-8DBF-CF203F2D2655}" type="datetime1">
              <a:rPr lang="es-ES"/>
              <a:pPr lvl="0"/>
              <a:t>19/08/2020</a:t>
            </a:fld>
            <a:endParaRPr lang="es-ES"/>
          </a:p>
        </p:txBody>
      </p:sp>
      <p:sp>
        <p:nvSpPr>
          <p:cNvPr id="3" name="Marcador de pie de página 2">
            <a:extLst>
              <a:ext uri="{FF2B5EF4-FFF2-40B4-BE49-F238E27FC236}">
                <a16:creationId xmlns:a16="http://schemas.microsoft.com/office/drawing/2014/main" id="{5268A2B2-C84D-44DE-B827-139110E295F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C164783-2A78-4D44-8AED-6BF5C70DEA1D}"/>
              </a:ext>
            </a:extLst>
          </p:cNvPr>
          <p:cNvSpPr txBox="1">
            <a:spLocks noGrp="1"/>
          </p:cNvSpPr>
          <p:nvPr>
            <p:ph type="sldNum" sz="quarter" idx="8"/>
          </p:nvPr>
        </p:nvSpPr>
        <p:spPr/>
        <p:txBody>
          <a:bodyPr/>
          <a:lstStyle>
            <a:lvl1pPr>
              <a:defRPr/>
            </a:lvl1pPr>
          </a:lstStyle>
          <a:p>
            <a:pPr lvl="0"/>
            <a:fld id="{AB4D44A6-8935-400D-BB0D-D56C63E99087}" type="slidenum">
              <a:t>‹Nº›</a:t>
            </a:fld>
            <a:endParaRPr lang="es-ES"/>
          </a:p>
        </p:txBody>
      </p:sp>
    </p:spTree>
    <p:extLst>
      <p:ext uri="{BB962C8B-B14F-4D97-AF65-F5344CB8AC3E}">
        <p14:creationId xmlns:p14="http://schemas.microsoft.com/office/powerpoint/2010/main" val="332371776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719127-7F24-40AE-946E-650779AD711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ED46880-C294-41C8-AB24-A1DE194D46D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1FD2013-3732-40F9-AB30-AFAC9BBDDC8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1D8A628-DF66-48EA-8CCC-E97EA9CF7EBC}"/>
              </a:ext>
            </a:extLst>
          </p:cNvPr>
          <p:cNvSpPr txBox="1">
            <a:spLocks noGrp="1"/>
          </p:cNvSpPr>
          <p:nvPr>
            <p:ph type="dt" sz="half" idx="7"/>
          </p:nvPr>
        </p:nvSpPr>
        <p:spPr/>
        <p:txBody>
          <a:bodyPr/>
          <a:lstStyle>
            <a:lvl1pPr>
              <a:defRPr/>
            </a:lvl1pPr>
          </a:lstStyle>
          <a:p>
            <a:pPr lvl="0"/>
            <a:fld id="{50C92760-14CE-4EF9-83A3-D33AB63A2AF2}" type="datetime1">
              <a:rPr lang="es-ES"/>
              <a:pPr lvl="0"/>
              <a:t>19/08/2020</a:t>
            </a:fld>
            <a:endParaRPr lang="es-ES"/>
          </a:p>
        </p:txBody>
      </p:sp>
      <p:sp>
        <p:nvSpPr>
          <p:cNvPr id="6" name="Marcador de pie de página 5">
            <a:extLst>
              <a:ext uri="{FF2B5EF4-FFF2-40B4-BE49-F238E27FC236}">
                <a16:creationId xmlns:a16="http://schemas.microsoft.com/office/drawing/2014/main" id="{5FF24E4B-08AF-41EE-979A-BB08F5549A0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0E406AD-04BB-44A9-A2CE-EBBF48F7A511}"/>
              </a:ext>
            </a:extLst>
          </p:cNvPr>
          <p:cNvSpPr txBox="1">
            <a:spLocks noGrp="1"/>
          </p:cNvSpPr>
          <p:nvPr>
            <p:ph type="sldNum" sz="quarter" idx="8"/>
          </p:nvPr>
        </p:nvSpPr>
        <p:spPr/>
        <p:txBody>
          <a:bodyPr/>
          <a:lstStyle>
            <a:lvl1pPr>
              <a:defRPr/>
            </a:lvl1pPr>
          </a:lstStyle>
          <a:p>
            <a:pPr lvl="0"/>
            <a:fld id="{78B95BB8-19BA-4CA9-AFC3-3C9AB8DA8663}" type="slidenum">
              <a:t>‹Nº›</a:t>
            </a:fld>
            <a:endParaRPr lang="es-ES"/>
          </a:p>
        </p:txBody>
      </p:sp>
    </p:spTree>
    <p:extLst>
      <p:ext uri="{BB962C8B-B14F-4D97-AF65-F5344CB8AC3E}">
        <p14:creationId xmlns:p14="http://schemas.microsoft.com/office/powerpoint/2010/main" val="95260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599C69-336B-4850-BBB3-1A8942A7FAB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12EE241-3DE2-46D3-AC5C-224E8ED77BF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900FF859-7C86-471C-955F-96E73CFC6E1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518BC52-111B-4694-8F2B-527A02C43277}"/>
              </a:ext>
            </a:extLst>
          </p:cNvPr>
          <p:cNvSpPr txBox="1">
            <a:spLocks noGrp="1"/>
          </p:cNvSpPr>
          <p:nvPr>
            <p:ph type="dt" sz="half" idx="7"/>
          </p:nvPr>
        </p:nvSpPr>
        <p:spPr/>
        <p:txBody>
          <a:bodyPr/>
          <a:lstStyle>
            <a:lvl1pPr>
              <a:defRPr/>
            </a:lvl1pPr>
          </a:lstStyle>
          <a:p>
            <a:pPr lvl="0"/>
            <a:fld id="{A9CE4625-E80B-4E00-A246-341F479E8CFD}" type="datetime1">
              <a:rPr lang="es-ES"/>
              <a:pPr lvl="0"/>
              <a:t>19/08/2020</a:t>
            </a:fld>
            <a:endParaRPr lang="es-ES"/>
          </a:p>
        </p:txBody>
      </p:sp>
      <p:sp>
        <p:nvSpPr>
          <p:cNvPr id="6" name="Marcador de pie de página 5">
            <a:extLst>
              <a:ext uri="{FF2B5EF4-FFF2-40B4-BE49-F238E27FC236}">
                <a16:creationId xmlns:a16="http://schemas.microsoft.com/office/drawing/2014/main" id="{E6391C6D-AC5C-4A07-911F-9ABC9EBA1A7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4277222-59B2-40D0-B3D5-AC74426182A1}"/>
              </a:ext>
            </a:extLst>
          </p:cNvPr>
          <p:cNvSpPr txBox="1">
            <a:spLocks noGrp="1"/>
          </p:cNvSpPr>
          <p:nvPr>
            <p:ph type="sldNum" sz="quarter" idx="8"/>
          </p:nvPr>
        </p:nvSpPr>
        <p:spPr/>
        <p:txBody>
          <a:bodyPr/>
          <a:lstStyle>
            <a:lvl1pPr>
              <a:defRPr/>
            </a:lvl1pPr>
          </a:lstStyle>
          <a:p>
            <a:pPr lvl="0"/>
            <a:fld id="{4B182615-732D-4F34-A731-965182FA54E3}" type="slidenum">
              <a:t>‹Nº›</a:t>
            </a:fld>
            <a:endParaRPr lang="es-ES"/>
          </a:p>
        </p:txBody>
      </p:sp>
    </p:spTree>
    <p:extLst>
      <p:ext uri="{BB962C8B-B14F-4D97-AF65-F5344CB8AC3E}">
        <p14:creationId xmlns:p14="http://schemas.microsoft.com/office/powerpoint/2010/main" val="3786896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17FC10-366E-44F9-96DC-E52CB753414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9F376A8-AFD9-4E89-8E95-82D944D0701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E088640-2448-4C9E-9B31-E854E760650E}"/>
              </a:ext>
            </a:extLst>
          </p:cNvPr>
          <p:cNvSpPr txBox="1">
            <a:spLocks noGrp="1"/>
          </p:cNvSpPr>
          <p:nvPr>
            <p:ph type="dt" sz="half" idx="7"/>
          </p:nvPr>
        </p:nvSpPr>
        <p:spPr/>
        <p:txBody>
          <a:bodyPr/>
          <a:lstStyle>
            <a:lvl1pPr>
              <a:defRPr/>
            </a:lvl1pPr>
          </a:lstStyle>
          <a:p>
            <a:pPr lvl="0"/>
            <a:fld id="{D18126EF-16E3-4B6B-8CB1-3C3E14B33DD0}" type="datetime1">
              <a:rPr lang="es-ES"/>
              <a:pPr lvl="0"/>
              <a:t>19/08/2020</a:t>
            </a:fld>
            <a:endParaRPr lang="es-ES"/>
          </a:p>
        </p:txBody>
      </p:sp>
      <p:sp>
        <p:nvSpPr>
          <p:cNvPr id="5" name="Marcador de pie de página 4">
            <a:extLst>
              <a:ext uri="{FF2B5EF4-FFF2-40B4-BE49-F238E27FC236}">
                <a16:creationId xmlns:a16="http://schemas.microsoft.com/office/drawing/2014/main" id="{BD4E68EB-2220-447B-9FB0-63776474C42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14E5801-EC74-4ED8-8820-F520BDDEB10D}"/>
              </a:ext>
            </a:extLst>
          </p:cNvPr>
          <p:cNvSpPr txBox="1">
            <a:spLocks noGrp="1"/>
          </p:cNvSpPr>
          <p:nvPr>
            <p:ph type="sldNum" sz="quarter" idx="8"/>
          </p:nvPr>
        </p:nvSpPr>
        <p:spPr/>
        <p:txBody>
          <a:bodyPr/>
          <a:lstStyle>
            <a:lvl1pPr>
              <a:defRPr/>
            </a:lvl1pPr>
          </a:lstStyle>
          <a:p>
            <a:pPr lvl="0"/>
            <a:fld id="{401FB26F-2530-4FD3-8339-3FFEA9732BF6}" type="slidenum">
              <a:t>‹Nº›</a:t>
            </a:fld>
            <a:endParaRPr lang="es-ES"/>
          </a:p>
        </p:txBody>
      </p:sp>
    </p:spTree>
    <p:extLst>
      <p:ext uri="{BB962C8B-B14F-4D97-AF65-F5344CB8AC3E}">
        <p14:creationId xmlns:p14="http://schemas.microsoft.com/office/powerpoint/2010/main" val="564980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C118125-43CD-4B95-ADD9-5E42D8D8B767}"/>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4AE061E-37EB-419E-878C-6D4B1CDB1A2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511E550-989E-4650-BBDD-00F12E593E76}"/>
              </a:ext>
            </a:extLst>
          </p:cNvPr>
          <p:cNvSpPr txBox="1">
            <a:spLocks noGrp="1"/>
          </p:cNvSpPr>
          <p:nvPr>
            <p:ph type="dt" sz="half" idx="7"/>
          </p:nvPr>
        </p:nvSpPr>
        <p:spPr/>
        <p:txBody>
          <a:bodyPr/>
          <a:lstStyle>
            <a:lvl1pPr>
              <a:defRPr/>
            </a:lvl1pPr>
          </a:lstStyle>
          <a:p>
            <a:pPr lvl="0"/>
            <a:fld id="{6EDEC27D-8646-4395-99E0-033F8791F6A6}" type="datetime1">
              <a:rPr lang="es-ES"/>
              <a:pPr lvl="0"/>
              <a:t>19/08/2020</a:t>
            </a:fld>
            <a:endParaRPr lang="es-ES"/>
          </a:p>
        </p:txBody>
      </p:sp>
      <p:sp>
        <p:nvSpPr>
          <p:cNvPr id="5" name="Marcador de pie de página 4">
            <a:extLst>
              <a:ext uri="{FF2B5EF4-FFF2-40B4-BE49-F238E27FC236}">
                <a16:creationId xmlns:a16="http://schemas.microsoft.com/office/drawing/2014/main" id="{0F8C55DA-4890-4E40-806D-B5A7E14CA39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B132F41-2348-40E5-A467-7EB53568FBF6}"/>
              </a:ext>
            </a:extLst>
          </p:cNvPr>
          <p:cNvSpPr txBox="1">
            <a:spLocks noGrp="1"/>
          </p:cNvSpPr>
          <p:nvPr>
            <p:ph type="sldNum" sz="quarter" idx="8"/>
          </p:nvPr>
        </p:nvSpPr>
        <p:spPr/>
        <p:txBody>
          <a:bodyPr/>
          <a:lstStyle>
            <a:lvl1pPr>
              <a:defRPr/>
            </a:lvl1pPr>
          </a:lstStyle>
          <a:p>
            <a:pPr lvl="0"/>
            <a:fld id="{3C14F88D-A20B-4E3A-A5D4-082F6C6AB350}" type="slidenum">
              <a:t>‹Nº›</a:t>
            </a:fld>
            <a:endParaRPr lang="es-ES"/>
          </a:p>
        </p:txBody>
      </p:sp>
    </p:spTree>
    <p:extLst>
      <p:ext uri="{BB962C8B-B14F-4D97-AF65-F5344CB8AC3E}">
        <p14:creationId xmlns:p14="http://schemas.microsoft.com/office/powerpoint/2010/main" val="29173941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40AF45-9956-4D67-B372-FDC4FC03896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3BF861A-97C0-465E-AFC4-4310A28C5BA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EEC6ADD6-FD31-4134-9FFD-3C76C0CF384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E62150A-3BA0-42FF-9A6F-4232F5C8BE61}"/>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739D44D6-EC82-48C2-BAB6-5E8D27217CFA}"/>
              </a:ext>
            </a:extLst>
          </p:cNvPr>
          <p:cNvSpPr txBox="1">
            <a:spLocks noGrp="1"/>
          </p:cNvSpPr>
          <p:nvPr>
            <p:ph type="sldNum" sz="quarter" idx="8"/>
          </p:nvPr>
        </p:nvSpPr>
        <p:spPr/>
        <p:txBody>
          <a:bodyPr/>
          <a:lstStyle>
            <a:lvl1pPr>
              <a:defRPr sz="1400"/>
            </a:lvl1pPr>
          </a:lstStyle>
          <a:p>
            <a:pPr lvl="0"/>
            <a:fld id="{99DE3C14-34E5-4F66-B79B-7ADF9BCDE5A6}" type="slidenum">
              <a:t>‹Nº›</a:t>
            </a:fld>
            <a:endParaRPr lang="es-ES"/>
          </a:p>
        </p:txBody>
      </p:sp>
    </p:spTree>
    <p:extLst>
      <p:ext uri="{BB962C8B-B14F-4D97-AF65-F5344CB8AC3E}">
        <p14:creationId xmlns:p14="http://schemas.microsoft.com/office/powerpoint/2010/main" val="387567719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52A691-EC5D-4B2C-B634-C7660CE31A4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F0A5697-44B0-46CF-B84C-BAD4C73B75CD}"/>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DBAA632-E048-4F4D-A7C6-2032FB1A804C}"/>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3805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A0F138A-AD72-4232-ADF2-D2EFE3A3A4B5}"/>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2ECEAA2-756D-42F2-9724-A67DEC589C9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B0C03DD-690A-4637-9944-2E0EBA734225}"/>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5212027-7904-4AEF-8ABB-58EBD683F386}" type="datetime1">
              <a:rPr lang="es-ES"/>
              <a:pPr lvl="0"/>
              <a:t>19/08/2020</a:t>
            </a:fld>
            <a:endParaRPr lang="es-ES"/>
          </a:p>
        </p:txBody>
      </p:sp>
      <p:sp>
        <p:nvSpPr>
          <p:cNvPr id="5" name="Marcador de pie de página 4">
            <a:extLst>
              <a:ext uri="{FF2B5EF4-FFF2-40B4-BE49-F238E27FC236}">
                <a16:creationId xmlns:a16="http://schemas.microsoft.com/office/drawing/2014/main" id="{9FC2C1F2-485D-46B3-A28B-0CE930AD52DA}"/>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F09D637-B602-49F9-9A54-3CD3AEA4CBFE}"/>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C410C5D-26DC-4653-A968-A2507C972E6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EFB6269-00AA-4195-8C4F-D7622EE75C4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EB55221-F02A-4F15-BF62-7B113A1BD2E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609AE67-7E85-4B5B-98BB-4070AB054EF6}"/>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B15E57E6-44F5-4AA0-8EF7-C7AF0FD0AF4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1F6D33E-E877-411C-A295-FB016CF59F9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14C6D869-AE06-4238-A582-B9380F277874}"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D55CEBC-B34B-4B19-9EEB-441104CC14A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15899743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f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750C6D7-8881-41B1-A0B6-6EBB53E8B4D3}"/>
              </a:ext>
            </a:extLst>
          </p:cNvPr>
          <p:cNvSpPr txBox="1"/>
          <p:nvPr/>
        </p:nvSpPr>
        <p:spPr>
          <a:xfrm>
            <a:off x="71021" y="2663299"/>
            <a:ext cx="1212097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PALACIO DORIA PAMPHILI</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ROMA · ITALIA</a:t>
            </a:r>
            <a:endParaRPr lang="es-ES" sz="2800" b="0" i="0" u="none" strike="noStrike" kern="1200" cap="none" spc="0" baseline="0">
              <a:solidFill>
                <a:srgbClr val="FFFFFF"/>
              </a:solidFill>
              <a:uFillTx/>
              <a:latin typeface="Calibri"/>
            </a:endParaRPr>
          </a:p>
        </p:txBody>
      </p:sp>
      <p:pic>
        <p:nvPicPr>
          <p:cNvPr id="3" name="11 - Nocturne in E-Flat Major op9 no.2">
            <a:extLst>
              <a:ext uri="{FF2B5EF4-FFF2-40B4-BE49-F238E27FC236}">
                <a16:creationId xmlns:a16="http://schemas.microsoft.com/office/drawing/2014/main" id="{365AD5B9-1FB6-4F40-816F-029B51745D6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35374" y="561389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DA184C-1235-48E0-A06F-910794C425B5}"/>
              </a:ext>
            </a:extLst>
          </p:cNvPr>
          <p:cNvPicPr>
            <a:picLocks noChangeAspect="1"/>
          </p:cNvPicPr>
          <p:nvPr/>
        </p:nvPicPr>
        <p:blipFill>
          <a:blip r:embed="rId3"/>
          <a:stretch>
            <a:fillRect/>
          </a:stretch>
        </p:blipFill>
        <p:spPr>
          <a:xfrm>
            <a:off x="1565160" y="0"/>
            <a:ext cx="9160450"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A6821F8-86AB-47F5-8FD5-39432F8B9860}"/>
              </a:ext>
            </a:extLst>
          </p:cNvPr>
          <p:cNvSpPr txBox="1"/>
          <p:nvPr/>
        </p:nvSpPr>
        <p:spPr>
          <a:xfrm>
            <a:off x="1038685" y="1170523"/>
            <a:ext cx="10058400"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Palacio Doria, conocido en Roma como Palazzo Doria-Pamphili, es considerado la mansión particular habitada más importante de dicha ciudad. Este dato es especialmente reseñable pues casi todos los palacios romanos de la vieja nobleza se emplean actualmente como sedes de museos, organismos públicos y embajadas. Al contrario que ellos, el Palazzo Doria sigue siendo residencia de la familia nobiliaria del mismo nombre y alberga aún una fastuosa colección privada, la llamada Galleria Doria-Pamphili, que incluye pintura, esculturas romanas y objetos decorativos.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saga de los Doria-Pamphili es el resultado de múltiples alianzas entre familias aristocráticas de toda Italia. Entre sus miembros más ilustres están el almirante Andrea Doria y el papa Inocencio X, popular en España por el retrato que le hizo Velázquez en 1650. Dicho retrato se conserva en el palacio y es su mayor joya. El Palacio ocupa toda una manzana en el centro de Roma. Su fachada principal domina la Via del Corso no lejos de la Piazza Navona. No hay que confundirlo con el palacio Pamphili, ubicado en la citada plaza y que actualmente es sede de la embajada de Brasil.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Entre las estancias más llamativas del palacio, destacan la capilla diseñada por Carlo Fontana y sobre todo la Galería de los Espejos, de gusto barroco y que fue modelo a seguir para muchos palacios posteriores. Los grandes espejos que le dan nombre se trajeron de Venecia en el siglo XVIII, cuando estas grandes lunas de vidrio eran carísimas, por su compleja elaboración y por la dificultad que implicaba transportarlas sin que se rompieran. El edificio cuenta con un patio central cuadrado, al que se asoma la Galería de los Espejos. Las restantes tres galerías que lo rodean están igualmente decoradas y albergan numerosas pinturas colgadas a varias alturas.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F45152-5932-4721-89ED-167B7596CF62}"/>
              </a:ext>
            </a:extLst>
          </p:cNvPr>
          <p:cNvPicPr>
            <a:picLocks noChangeAspect="1"/>
          </p:cNvPicPr>
          <p:nvPr/>
        </p:nvPicPr>
        <p:blipFill>
          <a:blip r:embed="rId3"/>
          <a:stretch>
            <a:fillRect/>
          </a:stretch>
        </p:blipFill>
        <p:spPr>
          <a:xfrm>
            <a:off x="1524003" y="0"/>
            <a:ext cx="9144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4E831F1-E371-4C5A-B500-5BA797E609E5}"/>
              </a:ext>
            </a:extLst>
          </p:cNvPr>
          <p:cNvSpPr txBox="1"/>
          <p:nvPr/>
        </p:nvSpPr>
        <p:spPr>
          <a:xfrm>
            <a:off x="1189606" y="1491450"/>
            <a:ext cx="9942993"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otra sala, antaño empleada como salón de baile, se exhiben instrumentos musicales. Otra sala exhibe un trono, pues el palacio llegó a albergar fiestas de rango principesco. Durante la dominación napoleónica, el palacio fue empleado para fiestas en honor de los franceses. Otra gran sala de doble altura (Sala Aldobrandini) alberga valiosas esculturas de época imperial romana, y otra (la primera que se visita) está consagrada a los paisajes del siglo XVII, al estilo de Poussin, realizados por Gaspard Dughet.</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Las salas visitables se hallan en la planta principal, mientras que las lonjas de la planta baja orientadas a la Via del Corso están ocupadas por comercios. Esta fachada del bloque es la considerada principal y su aspecto actual, de gusto rococó, es producto de una remodelación realizada a principios del siglo XVIII por el arquitecto Gabriele Valvassori. Las formas ondulantes de esta fachada suscitaron críticas en la época neoclásica, si bien se respetaron y constituyen un inusual ejemplo de influencia francesa en Roma.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Por una puerta lateral de la fachada opuesta se accede a una pequeña cafetería, decorada al gusto clásico con asientos tapizados y cuadros. En ella se venden chocolatinas y demás productos con el nombre del palacio. Ya en el circuito del museo se halla una pequeña tienda con libros y demás objetos.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E6DCB5-7E53-457B-84E3-673BCE472B74}"/>
              </a:ext>
            </a:extLst>
          </p:cNvPr>
          <p:cNvPicPr>
            <a:picLocks noChangeAspect="1"/>
          </p:cNvPicPr>
          <p:nvPr/>
        </p:nvPicPr>
        <p:blipFill>
          <a:blip r:embed="rId2"/>
          <a:stretch>
            <a:fillRect/>
          </a:stretch>
        </p:blipFill>
        <p:spPr>
          <a:xfrm>
            <a:off x="1255818" y="0"/>
            <a:ext cx="9814035"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42D88D-24EC-493C-B597-5EE0041602E2}"/>
              </a:ext>
            </a:extLst>
          </p:cNvPr>
          <p:cNvPicPr>
            <a:picLocks noChangeAspect="1"/>
          </p:cNvPicPr>
          <p:nvPr/>
        </p:nvPicPr>
        <p:blipFill>
          <a:blip r:embed="rId2"/>
          <a:stretch>
            <a:fillRect/>
          </a:stretch>
        </p:blipFill>
        <p:spPr>
          <a:xfrm>
            <a:off x="953051" y="0"/>
            <a:ext cx="102870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ECBD62-44A0-4676-A261-DD8DAE6D080E}"/>
              </a:ext>
            </a:extLst>
          </p:cNvPr>
          <p:cNvPicPr>
            <a:picLocks noChangeAspect="1"/>
          </p:cNvPicPr>
          <p:nvPr/>
        </p:nvPicPr>
        <p:blipFill>
          <a:blip r:embed="rId2"/>
          <a:stretch>
            <a:fillRect/>
          </a:stretch>
        </p:blipFill>
        <p:spPr>
          <a:xfrm>
            <a:off x="780403" y="44384"/>
            <a:ext cx="10742883"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C1DD40-F928-4B60-B5CA-4BDF0F4297A6}"/>
              </a:ext>
            </a:extLst>
          </p:cNvPr>
          <p:cNvPicPr>
            <a:picLocks noChangeAspect="1"/>
          </p:cNvPicPr>
          <p:nvPr/>
        </p:nvPicPr>
        <p:blipFill>
          <a:blip r:embed="rId2"/>
          <a:stretch>
            <a:fillRect/>
          </a:stretch>
        </p:blipFill>
        <p:spPr>
          <a:xfrm>
            <a:off x="744339" y="0"/>
            <a:ext cx="10626507"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D1A411-C412-4B91-A482-A61BF63B1656}"/>
              </a:ext>
            </a:extLst>
          </p:cNvPr>
          <p:cNvPicPr>
            <a:picLocks noChangeAspect="1"/>
          </p:cNvPicPr>
          <p:nvPr/>
        </p:nvPicPr>
        <p:blipFill>
          <a:blip r:embed="rId2"/>
          <a:stretch>
            <a:fillRect/>
          </a:stretch>
        </p:blipFill>
        <p:spPr>
          <a:xfrm>
            <a:off x="748408" y="0"/>
            <a:ext cx="10671048"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272702-8DA9-4273-8B13-552DEA2D65D8}"/>
              </a:ext>
            </a:extLst>
          </p:cNvPr>
          <p:cNvPicPr>
            <a:picLocks noChangeAspect="1"/>
          </p:cNvPicPr>
          <p:nvPr/>
        </p:nvPicPr>
        <p:blipFill>
          <a:blip r:embed="rId2"/>
          <a:stretch>
            <a:fillRect/>
          </a:stretch>
        </p:blipFill>
        <p:spPr>
          <a:xfrm>
            <a:off x="718992" y="0"/>
            <a:ext cx="10826587"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ABFE0B-9B48-4166-8752-164AC1D89228}"/>
              </a:ext>
            </a:extLst>
          </p:cNvPr>
          <p:cNvPicPr>
            <a:picLocks noChangeAspect="1"/>
          </p:cNvPicPr>
          <p:nvPr/>
        </p:nvPicPr>
        <p:blipFill>
          <a:blip r:embed="rId2"/>
          <a:stretch>
            <a:fillRect/>
          </a:stretch>
        </p:blipFill>
        <p:spPr>
          <a:xfrm>
            <a:off x="1238344" y="0"/>
            <a:ext cx="978935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4073A9-A383-4773-AD11-F4E11D15FE89}"/>
              </a:ext>
            </a:extLst>
          </p:cNvPr>
          <p:cNvPicPr>
            <a:picLocks noChangeAspect="1"/>
          </p:cNvPicPr>
          <p:nvPr/>
        </p:nvPicPr>
        <p:blipFill>
          <a:blip r:embed="rId2"/>
          <a:stretch>
            <a:fillRect/>
          </a:stretch>
        </p:blipFill>
        <p:spPr>
          <a:xfrm>
            <a:off x="962021" y="76196"/>
            <a:ext cx="10267953" cy="670559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F0FC7D-7F1E-4A15-B018-6B7F67CA5633}"/>
              </a:ext>
            </a:extLst>
          </p:cNvPr>
          <p:cNvPicPr>
            <a:picLocks noChangeAspect="1"/>
          </p:cNvPicPr>
          <p:nvPr/>
        </p:nvPicPr>
        <p:blipFill>
          <a:blip r:embed="rId2"/>
          <a:stretch>
            <a:fillRect/>
          </a:stretch>
        </p:blipFill>
        <p:spPr>
          <a:xfrm>
            <a:off x="700594" y="0"/>
            <a:ext cx="10824228"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171A2A-FFEF-4F08-B123-ABA06FAE75D4}"/>
              </a:ext>
            </a:extLst>
          </p:cNvPr>
          <p:cNvPicPr>
            <a:picLocks noChangeAspect="1"/>
          </p:cNvPicPr>
          <p:nvPr/>
        </p:nvPicPr>
        <p:blipFill>
          <a:blip r:embed="rId2"/>
          <a:stretch>
            <a:fillRect/>
          </a:stretch>
        </p:blipFill>
        <p:spPr>
          <a:xfrm>
            <a:off x="972747" y="0"/>
            <a:ext cx="10287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52A257-E143-442B-8552-1052727448D4}"/>
              </a:ext>
            </a:extLst>
          </p:cNvPr>
          <p:cNvPicPr>
            <a:picLocks noChangeAspect="1"/>
          </p:cNvPicPr>
          <p:nvPr/>
        </p:nvPicPr>
        <p:blipFill>
          <a:blip r:embed="rId2"/>
          <a:stretch>
            <a:fillRect/>
          </a:stretch>
        </p:blipFill>
        <p:spPr>
          <a:xfrm>
            <a:off x="6872987" y="90489"/>
            <a:ext cx="4375029" cy="6785168"/>
          </a:xfrm>
          <a:prstGeom prst="rect">
            <a:avLst/>
          </a:prstGeom>
          <a:noFill/>
          <a:ln cap="flat">
            <a:noFill/>
          </a:ln>
        </p:spPr>
      </p:pic>
      <p:pic>
        <p:nvPicPr>
          <p:cNvPr id="3" name="Imagen 4">
            <a:extLst>
              <a:ext uri="{FF2B5EF4-FFF2-40B4-BE49-F238E27FC236}">
                <a16:creationId xmlns:a16="http://schemas.microsoft.com/office/drawing/2014/main" id="{DAC39EFE-7900-42EB-A422-EB9043C76DDC}"/>
              </a:ext>
            </a:extLst>
          </p:cNvPr>
          <p:cNvPicPr>
            <a:picLocks noChangeAspect="1"/>
          </p:cNvPicPr>
          <p:nvPr/>
        </p:nvPicPr>
        <p:blipFill>
          <a:blip r:embed="rId3"/>
          <a:stretch>
            <a:fillRect/>
          </a:stretch>
        </p:blipFill>
        <p:spPr>
          <a:xfrm>
            <a:off x="755477" y="-106536"/>
            <a:ext cx="5386446" cy="7075508"/>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B7AFBD-C47A-48D0-A029-DD0559AF1A6D}"/>
              </a:ext>
            </a:extLst>
          </p:cNvPr>
          <p:cNvPicPr>
            <a:picLocks noChangeAspect="1"/>
          </p:cNvPicPr>
          <p:nvPr/>
        </p:nvPicPr>
        <p:blipFill>
          <a:blip r:embed="rId2"/>
          <a:stretch>
            <a:fillRect/>
          </a:stretch>
        </p:blipFill>
        <p:spPr>
          <a:xfrm>
            <a:off x="834966" y="0"/>
            <a:ext cx="10495474"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320A51-75D1-4504-B440-BDBBF18F7025}"/>
              </a:ext>
            </a:extLst>
          </p:cNvPr>
          <p:cNvPicPr>
            <a:picLocks noChangeAspect="1"/>
          </p:cNvPicPr>
          <p:nvPr/>
        </p:nvPicPr>
        <p:blipFill>
          <a:blip r:embed="rId2"/>
          <a:stretch>
            <a:fillRect/>
          </a:stretch>
        </p:blipFill>
        <p:spPr>
          <a:xfrm>
            <a:off x="2319805" y="0"/>
            <a:ext cx="7439384"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86A947-EB30-4D40-AD77-AA4FAC754886}"/>
              </a:ext>
            </a:extLst>
          </p:cNvPr>
          <p:cNvPicPr>
            <a:picLocks noChangeAspect="1"/>
          </p:cNvPicPr>
          <p:nvPr/>
        </p:nvPicPr>
        <p:blipFill>
          <a:blip r:embed="rId2"/>
          <a:stretch>
            <a:fillRect/>
          </a:stretch>
        </p:blipFill>
        <p:spPr>
          <a:xfrm>
            <a:off x="1491724" y="0"/>
            <a:ext cx="9048079"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ADF7D0-8CDC-47B2-9B14-830162B294EE}"/>
              </a:ext>
            </a:extLst>
          </p:cNvPr>
          <p:cNvPicPr>
            <a:picLocks noChangeAspect="1"/>
          </p:cNvPicPr>
          <p:nvPr/>
        </p:nvPicPr>
        <p:blipFill>
          <a:blip r:embed="rId2"/>
          <a:stretch>
            <a:fillRect/>
          </a:stretch>
        </p:blipFill>
        <p:spPr>
          <a:xfrm>
            <a:off x="921422" y="0"/>
            <a:ext cx="10365528"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F8CFFF-B72D-4F4E-BA4D-71AEDCE30212}"/>
              </a:ext>
            </a:extLst>
          </p:cNvPr>
          <p:cNvPicPr>
            <a:picLocks noChangeAspect="1"/>
          </p:cNvPicPr>
          <p:nvPr/>
        </p:nvPicPr>
        <p:blipFill>
          <a:blip r:embed="rId2"/>
          <a:stretch>
            <a:fillRect/>
          </a:stretch>
        </p:blipFill>
        <p:spPr>
          <a:xfrm>
            <a:off x="6001673" y="81473"/>
            <a:ext cx="6190323" cy="6776526"/>
          </a:xfrm>
          <a:prstGeom prst="rect">
            <a:avLst/>
          </a:prstGeom>
          <a:noFill/>
          <a:ln cap="flat">
            <a:noFill/>
          </a:ln>
        </p:spPr>
      </p:pic>
      <p:pic>
        <p:nvPicPr>
          <p:cNvPr id="3" name="Imagen 4">
            <a:extLst>
              <a:ext uri="{FF2B5EF4-FFF2-40B4-BE49-F238E27FC236}">
                <a16:creationId xmlns:a16="http://schemas.microsoft.com/office/drawing/2014/main" id="{E0A54CD5-0FD9-46D0-A933-4E67F9755791}"/>
              </a:ext>
            </a:extLst>
          </p:cNvPr>
          <p:cNvPicPr>
            <a:picLocks noChangeAspect="1"/>
          </p:cNvPicPr>
          <p:nvPr/>
        </p:nvPicPr>
        <p:blipFill>
          <a:blip r:embed="rId3"/>
          <a:stretch>
            <a:fillRect/>
          </a:stretch>
        </p:blipFill>
        <p:spPr>
          <a:xfrm>
            <a:off x="61045" y="0"/>
            <a:ext cx="548266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53C4CA-2A68-4CA3-ACA6-D18FA8784DC2}"/>
              </a:ext>
            </a:extLst>
          </p:cNvPr>
          <p:cNvPicPr>
            <a:picLocks noChangeAspect="1"/>
          </p:cNvPicPr>
          <p:nvPr/>
        </p:nvPicPr>
        <p:blipFill>
          <a:blip r:embed="rId2"/>
          <a:stretch>
            <a:fillRect/>
          </a:stretch>
        </p:blipFill>
        <p:spPr>
          <a:xfrm>
            <a:off x="704508" y="0"/>
            <a:ext cx="5288706" cy="6858000"/>
          </a:xfrm>
          <a:prstGeom prst="rect">
            <a:avLst/>
          </a:prstGeom>
          <a:noFill/>
          <a:ln cap="flat">
            <a:noFill/>
          </a:ln>
        </p:spPr>
      </p:pic>
      <p:pic>
        <p:nvPicPr>
          <p:cNvPr id="3" name="Imagen 6">
            <a:extLst>
              <a:ext uri="{FF2B5EF4-FFF2-40B4-BE49-F238E27FC236}">
                <a16:creationId xmlns:a16="http://schemas.microsoft.com/office/drawing/2014/main" id="{94D5100E-A796-496E-A4A6-6D3DFA157ABC}"/>
              </a:ext>
            </a:extLst>
          </p:cNvPr>
          <p:cNvPicPr>
            <a:picLocks noChangeAspect="1"/>
          </p:cNvPicPr>
          <p:nvPr/>
        </p:nvPicPr>
        <p:blipFill>
          <a:blip r:embed="rId3"/>
          <a:stretch>
            <a:fillRect/>
          </a:stretch>
        </p:blipFill>
        <p:spPr>
          <a:xfrm>
            <a:off x="6471812" y="0"/>
            <a:ext cx="5036634"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287D1F-344F-44B6-AC3F-4851A5476B7C}"/>
              </a:ext>
            </a:extLst>
          </p:cNvPr>
          <p:cNvPicPr>
            <a:picLocks noChangeAspect="1"/>
          </p:cNvPicPr>
          <p:nvPr/>
        </p:nvPicPr>
        <p:blipFill>
          <a:blip r:embed="rId2"/>
          <a:stretch>
            <a:fillRect/>
          </a:stretch>
        </p:blipFill>
        <p:spPr>
          <a:xfrm>
            <a:off x="6303151" y="0"/>
            <a:ext cx="5670615" cy="6813880"/>
          </a:xfrm>
          <a:prstGeom prst="rect">
            <a:avLst/>
          </a:prstGeom>
          <a:noFill/>
          <a:ln cap="flat">
            <a:noFill/>
          </a:ln>
        </p:spPr>
      </p:pic>
      <p:pic>
        <p:nvPicPr>
          <p:cNvPr id="3" name="Imagen 4">
            <a:extLst>
              <a:ext uri="{FF2B5EF4-FFF2-40B4-BE49-F238E27FC236}">
                <a16:creationId xmlns:a16="http://schemas.microsoft.com/office/drawing/2014/main" id="{4B0588F0-C6E6-435A-B22B-91EE97848CDC}"/>
              </a:ext>
            </a:extLst>
          </p:cNvPr>
          <p:cNvPicPr>
            <a:picLocks noChangeAspect="1"/>
          </p:cNvPicPr>
          <p:nvPr/>
        </p:nvPicPr>
        <p:blipFill>
          <a:blip r:embed="rId3"/>
          <a:stretch>
            <a:fillRect/>
          </a:stretch>
        </p:blipFill>
        <p:spPr>
          <a:xfrm>
            <a:off x="310713" y="0"/>
            <a:ext cx="5815401"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09B853-D23D-430C-9A02-E56751DA07FF}"/>
              </a:ext>
            </a:extLst>
          </p:cNvPr>
          <p:cNvPicPr>
            <a:picLocks noChangeAspect="1"/>
          </p:cNvPicPr>
          <p:nvPr/>
        </p:nvPicPr>
        <p:blipFill>
          <a:blip r:embed="rId2"/>
          <a:stretch>
            <a:fillRect/>
          </a:stretch>
        </p:blipFill>
        <p:spPr>
          <a:xfrm>
            <a:off x="2580162" y="0"/>
            <a:ext cx="6910962"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2F9493-55FA-47D8-A02D-812A276430CD}"/>
              </a:ext>
            </a:extLst>
          </p:cNvPr>
          <p:cNvPicPr>
            <a:picLocks noChangeAspect="1"/>
          </p:cNvPicPr>
          <p:nvPr/>
        </p:nvPicPr>
        <p:blipFill>
          <a:blip r:embed="rId2"/>
          <a:stretch>
            <a:fillRect/>
          </a:stretch>
        </p:blipFill>
        <p:spPr>
          <a:xfrm>
            <a:off x="1506611" y="0"/>
            <a:ext cx="9265459"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ACE4E6-FD59-4564-8F11-127739B5C900}"/>
              </a:ext>
            </a:extLst>
          </p:cNvPr>
          <p:cNvPicPr>
            <a:picLocks noChangeAspect="1"/>
          </p:cNvPicPr>
          <p:nvPr/>
        </p:nvPicPr>
        <p:blipFill>
          <a:blip r:embed="rId2"/>
          <a:stretch>
            <a:fillRect/>
          </a:stretch>
        </p:blipFill>
        <p:spPr>
          <a:xfrm>
            <a:off x="41797" y="0"/>
            <a:ext cx="5933706" cy="6858000"/>
          </a:xfrm>
          <a:prstGeom prst="rect">
            <a:avLst/>
          </a:prstGeom>
          <a:noFill/>
          <a:ln cap="flat">
            <a:noFill/>
          </a:ln>
        </p:spPr>
      </p:pic>
      <p:pic>
        <p:nvPicPr>
          <p:cNvPr id="3" name="Imagen 4">
            <a:extLst>
              <a:ext uri="{FF2B5EF4-FFF2-40B4-BE49-F238E27FC236}">
                <a16:creationId xmlns:a16="http://schemas.microsoft.com/office/drawing/2014/main" id="{3B664F1C-1C2E-439A-8119-B56C02834FD3}"/>
              </a:ext>
            </a:extLst>
          </p:cNvPr>
          <p:cNvPicPr>
            <a:picLocks noChangeAspect="1"/>
          </p:cNvPicPr>
          <p:nvPr/>
        </p:nvPicPr>
        <p:blipFill>
          <a:blip r:embed="rId3"/>
          <a:stretch>
            <a:fillRect/>
          </a:stretch>
        </p:blipFill>
        <p:spPr>
          <a:xfrm>
            <a:off x="6721525" y="0"/>
            <a:ext cx="5381701"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DDA570-F7D3-4B36-B591-94923B4BF3AA}"/>
              </a:ext>
            </a:extLst>
          </p:cNvPr>
          <p:cNvPicPr>
            <a:picLocks noChangeAspect="1"/>
          </p:cNvPicPr>
          <p:nvPr/>
        </p:nvPicPr>
        <p:blipFill>
          <a:blip r:embed="rId2"/>
          <a:stretch>
            <a:fillRect/>
          </a:stretch>
        </p:blipFill>
        <p:spPr>
          <a:xfrm>
            <a:off x="2570643" y="0"/>
            <a:ext cx="6663059" cy="6764786"/>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F5F5BD-7A9F-4A76-9F6C-F60DF04FFC54}"/>
              </a:ext>
            </a:extLst>
          </p:cNvPr>
          <p:cNvPicPr>
            <a:picLocks noChangeAspect="1"/>
          </p:cNvPicPr>
          <p:nvPr/>
        </p:nvPicPr>
        <p:blipFill>
          <a:blip r:embed="rId2"/>
          <a:stretch>
            <a:fillRect/>
          </a:stretch>
        </p:blipFill>
        <p:spPr>
          <a:xfrm>
            <a:off x="2349157" y="0"/>
            <a:ext cx="721204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4B901A-7CCB-4702-9AE0-89D260536935}"/>
              </a:ext>
            </a:extLst>
          </p:cNvPr>
          <p:cNvPicPr>
            <a:picLocks noChangeAspect="1"/>
          </p:cNvPicPr>
          <p:nvPr/>
        </p:nvPicPr>
        <p:blipFill>
          <a:blip r:embed="rId2"/>
          <a:stretch>
            <a:fillRect/>
          </a:stretch>
        </p:blipFill>
        <p:spPr>
          <a:xfrm>
            <a:off x="2418514" y="0"/>
            <a:ext cx="6972299"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FA27F8-5AEF-4AE8-9A28-B707FA9D9D12}"/>
              </a:ext>
            </a:extLst>
          </p:cNvPr>
          <p:cNvPicPr>
            <a:picLocks noChangeAspect="1"/>
          </p:cNvPicPr>
          <p:nvPr/>
        </p:nvPicPr>
        <p:blipFill>
          <a:blip r:embed="rId2"/>
          <a:stretch>
            <a:fillRect/>
          </a:stretch>
        </p:blipFill>
        <p:spPr>
          <a:xfrm>
            <a:off x="2303803" y="0"/>
            <a:ext cx="75438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6092A1-40B3-4E5B-85F0-EC5755978896}"/>
              </a:ext>
            </a:extLst>
          </p:cNvPr>
          <p:cNvPicPr>
            <a:picLocks noChangeAspect="1"/>
          </p:cNvPicPr>
          <p:nvPr/>
        </p:nvPicPr>
        <p:blipFill>
          <a:blip r:embed="rId2"/>
          <a:stretch>
            <a:fillRect/>
          </a:stretch>
        </p:blipFill>
        <p:spPr>
          <a:xfrm>
            <a:off x="896971" y="0"/>
            <a:ext cx="10338755"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85EEE6-F8F7-4FEB-81AC-22D82DD17FF8}"/>
              </a:ext>
            </a:extLst>
          </p:cNvPr>
          <p:cNvPicPr>
            <a:picLocks noChangeAspect="1"/>
          </p:cNvPicPr>
          <p:nvPr/>
        </p:nvPicPr>
        <p:blipFill>
          <a:blip r:embed="rId2"/>
          <a:stretch>
            <a:fillRect/>
          </a:stretch>
        </p:blipFill>
        <p:spPr>
          <a:xfrm>
            <a:off x="0" y="0"/>
            <a:ext cx="1217918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4178A7-92E8-46CA-9F25-FD05E9049E71}"/>
              </a:ext>
            </a:extLst>
          </p:cNvPr>
          <p:cNvPicPr>
            <a:picLocks noChangeAspect="1"/>
          </p:cNvPicPr>
          <p:nvPr/>
        </p:nvPicPr>
        <p:blipFill>
          <a:blip r:embed="rId2"/>
          <a:stretch>
            <a:fillRect/>
          </a:stretch>
        </p:blipFill>
        <p:spPr>
          <a:xfrm>
            <a:off x="-142042" y="0"/>
            <a:ext cx="12446611"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AD33AA-2D5A-49D9-BD93-F7711CFDD5F0}"/>
              </a:ext>
            </a:extLst>
          </p:cNvPr>
          <p:cNvPicPr>
            <a:picLocks noChangeAspect="1"/>
          </p:cNvPicPr>
          <p:nvPr/>
        </p:nvPicPr>
        <p:blipFill>
          <a:blip r:embed="rId2"/>
          <a:stretch>
            <a:fillRect/>
          </a:stretch>
        </p:blipFill>
        <p:spPr>
          <a:xfrm>
            <a:off x="0" y="0"/>
            <a:ext cx="1213556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B92E6E-1023-4FD5-A4BC-94FF7B947A85}"/>
              </a:ext>
            </a:extLst>
          </p:cNvPr>
          <p:cNvPicPr>
            <a:picLocks noChangeAspect="1"/>
          </p:cNvPicPr>
          <p:nvPr/>
        </p:nvPicPr>
        <p:blipFill>
          <a:blip r:embed="rId2"/>
          <a:stretch>
            <a:fillRect/>
          </a:stretch>
        </p:blipFill>
        <p:spPr>
          <a:xfrm>
            <a:off x="674836" y="0"/>
            <a:ext cx="5403034" cy="6951213"/>
          </a:xfrm>
          <a:prstGeom prst="rect">
            <a:avLst/>
          </a:prstGeom>
          <a:noFill/>
          <a:ln cap="flat">
            <a:noFill/>
          </a:ln>
        </p:spPr>
      </p:pic>
      <p:pic>
        <p:nvPicPr>
          <p:cNvPr id="3" name="Imagen 4">
            <a:extLst>
              <a:ext uri="{FF2B5EF4-FFF2-40B4-BE49-F238E27FC236}">
                <a16:creationId xmlns:a16="http://schemas.microsoft.com/office/drawing/2014/main" id="{2A564844-49FB-4C87-B2E9-7A21CFC8DA88}"/>
              </a:ext>
            </a:extLst>
          </p:cNvPr>
          <p:cNvPicPr>
            <a:picLocks noChangeAspect="1"/>
          </p:cNvPicPr>
          <p:nvPr/>
        </p:nvPicPr>
        <p:blipFill>
          <a:blip r:embed="rId3"/>
          <a:stretch>
            <a:fillRect/>
          </a:stretch>
        </p:blipFill>
        <p:spPr>
          <a:xfrm>
            <a:off x="6462942" y="0"/>
            <a:ext cx="5329562" cy="6862306"/>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2FF1F0-B798-47F9-B5FE-E3866EDF8381}"/>
              </a:ext>
            </a:extLst>
          </p:cNvPr>
          <p:cNvPicPr>
            <a:picLocks noChangeAspect="1"/>
          </p:cNvPicPr>
          <p:nvPr/>
        </p:nvPicPr>
        <p:blipFill>
          <a:blip r:embed="rId2"/>
          <a:stretch>
            <a:fillRect/>
          </a:stretch>
        </p:blipFill>
        <p:spPr>
          <a:xfrm>
            <a:off x="1318061" y="0"/>
            <a:ext cx="963477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DD7704-E213-49BA-945A-ABC5E336D6FB}"/>
              </a:ext>
            </a:extLst>
          </p:cNvPr>
          <p:cNvPicPr>
            <a:picLocks noChangeAspect="1"/>
          </p:cNvPicPr>
          <p:nvPr/>
        </p:nvPicPr>
        <p:blipFill>
          <a:blip r:embed="rId2"/>
          <a:stretch>
            <a:fillRect/>
          </a:stretch>
        </p:blipFill>
        <p:spPr>
          <a:xfrm>
            <a:off x="1500182" y="42857"/>
            <a:ext cx="9436562" cy="695274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AA53FE-20AB-4C64-9116-9D27FC44FA33}"/>
              </a:ext>
            </a:extLst>
          </p:cNvPr>
          <p:cNvPicPr>
            <a:picLocks noChangeAspect="1"/>
          </p:cNvPicPr>
          <p:nvPr/>
        </p:nvPicPr>
        <p:blipFill>
          <a:blip r:embed="rId2"/>
          <a:stretch>
            <a:fillRect/>
          </a:stretch>
        </p:blipFill>
        <p:spPr>
          <a:xfrm>
            <a:off x="-86099" y="0"/>
            <a:ext cx="12252978"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8E07F4-3DE1-4594-9D6C-DBE5454DD17F}"/>
              </a:ext>
            </a:extLst>
          </p:cNvPr>
          <p:cNvPicPr>
            <a:picLocks noChangeAspect="1"/>
          </p:cNvPicPr>
          <p:nvPr/>
        </p:nvPicPr>
        <p:blipFill>
          <a:blip r:embed="rId2"/>
          <a:stretch>
            <a:fillRect/>
          </a:stretch>
        </p:blipFill>
        <p:spPr>
          <a:xfrm>
            <a:off x="1650254" y="0"/>
            <a:ext cx="8760720"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F55D62-F8C6-445B-8715-7D32A60A698F}"/>
              </a:ext>
            </a:extLst>
          </p:cNvPr>
          <p:cNvPicPr>
            <a:picLocks noChangeAspect="1"/>
          </p:cNvPicPr>
          <p:nvPr/>
        </p:nvPicPr>
        <p:blipFill>
          <a:blip r:embed="rId2"/>
          <a:stretch>
            <a:fillRect/>
          </a:stretch>
        </p:blipFill>
        <p:spPr>
          <a:xfrm>
            <a:off x="0" y="0"/>
            <a:ext cx="1221087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B8BC0C-90DA-4027-87FE-ACD436D100F7}"/>
              </a:ext>
            </a:extLst>
          </p:cNvPr>
          <p:cNvPicPr>
            <a:picLocks noChangeAspect="1"/>
          </p:cNvPicPr>
          <p:nvPr/>
        </p:nvPicPr>
        <p:blipFill>
          <a:blip r:embed="rId2"/>
          <a:stretch>
            <a:fillRect/>
          </a:stretch>
        </p:blipFill>
        <p:spPr>
          <a:xfrm>
            <a:off x="0" y="0"/>
            <a:ext cx="1222714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575C2C-5FB3-4493-9C4E-BE4C96340E3A}"/>
              </a:ext>
            </a:extLst>
          </p:cNvPr>
          <p:cNvPicPr>
            <a:picLocks noChangeAspect="1"/>
          </p:cNvPicPr>
          <p:nvPr/>
        </p:nvPicPr>
        <p:blipFill>
          <a:blip r:embed="rId2"/>
          <a:stretch>
            <a:fillRect/>
          </a:stretch>
        </p:blipFill>
        <p:spPr>
          <a:xfrm>
            <a:off x="787197" y="0"/>
            <a:ext cx="10658401"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13671C-BA2C-49AB-8DAE-A99EA603B806}"/>
              </a:ext>
            </a:extLst>
          </p:cNvPr>
          <p:cNvPicPr>
            <a:picLocks noChangeAspect="1"/>
          </p:cNvPicPr>
          <p:nvPr/>
        </p:nvPicPr>
        <p:blipFill>
          <a:blip r:embed="rId2"/>
          <a:stretch>
            <a:fillRect/>
          </a:stretch>
        </p:blipFill>
        <p:spPr>
          <a:xfrm>
            <a:off x="2460970" y="0"/>
            <a:ext cx="7112002"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13726C-D8B5-4F2A-8757-27EE81B49D56}"/>
              </a:ext>
            </a:extLst>
          </p:cNvPr>
          <p:cNvPicPr>
            <a:picLocks noChangeAspect="1"/>
          </p:cNvPicPr>
          <p:nvPr/>
        </p:nvPicPr>
        <p:blipFill>
          <a:blip r:embed="rId2"/>
          <a:stretch>
            <a:fillRect/>
          </a:stretch>
        </p:blipFill>
        <p:spPr>
          <a:xfrm>
            <a:off x="1389266" y="0"/>
            <a:ext cx="9415000"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52C53E-87EB-40F7-8A73-224DF8C48E30}"/>
              </a:ext>
            </a:extLst>
          </p:cNvPr>
          <p:cNvPicPr>
            <a:picLocks noChangeAspect="1"/>
          </p:cNvPicPr>
          <p:nvPr/>
        </p:nvPicPr>
        <p:blipFill>
          <a:blip r:embed="rId2"/>
          <a:stretch>
            <a:fillRect/>
          </a:stretch>
        </p:blipFill>
        <p:spPr>
          <a:xfrm>
            <a:off x="1399708" y="0"/>
            <a:ext cx="9382914"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5A7FE7-6962-49DD-9F3A-DB6769741591}"/>
              </a:ext>
            </a:extLst>
          </p:cNvPr>
          <p:cNvPicPr>
            <a:picLocks noChangeAspect="1"/>
          </p:cNvPicPr>
          <p:nvPr/>
        </p:nvPicPr>
        <p:blipFill>
          <a:blip r:embed="rId2"/>
          <a:stretch>
            <a:fillRect/>
          </a:stretch>
        </p:blipFill>
        <p:spPr>
          <a:xfrm>
            <a:off x="1428384" y="0"/>
            <a:ext cx="9317361" cy="6773664"/>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C1C391-331C-4223-B380-5DA9AD5E5A86}"/>
              </a:ext>
            </a:extLst>
          </p:cNvPr>
          <p:cNvPicPr>
            <a:picLocks noChangeAspect="1"/>
          </p:cNvPicPr>
          <p:nvPr/>
        </p:nvPicPr>
        <p:blipFill>
          <a:blip r:embed="rId2"/>
          <a:stretch>
            <a:fillRect/>
          </a:stretch>
        </p:blipFill>
        <p:spPr>
          <a:xfrm>
            <a:off x="1370950" y="0"/>
            <a:ext cx="9197519"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2A468C-04BB-45E8-B645-5CBB22C82751}"/>
              </a:ext>
            </a:extLst>
          </p:cNvPr>
          <p:cNvPicPr>
            <a:picLocks noChangeAspect="1"/>
          </p:cNvPicPr>
          <p:nvPr/>
        </p:nvPicPr>
        <p:blipFill>
          <a:blip r:embed="rId2"/>
          <a:stretch>
            <a:fillRect/>
          </a:stretch>
        </p:blipFill>
        <p:spPr>
          <a:xfrm>
            <a:off x="979496" y="0"/>
            <a:ext cx="10278971"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201FB4-1B77-4DC1-BC98-6EA87EA174CC}"/>
              </a:ext>
            </a:extLst>
          </p:cNvPr>
          <p:cNvPicPr>
            <a:picLocks noChangeAspect="1"/>
          </p:cNvPicPr>
          <p:nvPr/>
        </p:nvPicPr>
        <p:blipFill>
          <a:blip r:embed="rId2"/>
          <a:stretch>
            <a:fillRect/>
          </a:stretch>
        </p:blipFill>
        <p:spPr>
          <a:xfrm>
            <a:off x="3252657" y="0"/>
            <a:ext cx="5686690"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64ABCD-3C4E-4DF2-AEC4-C1AEDB40BED2}"/>
              </a:ext>
            </a:extLst>
          </p:cNvPr>
          <p:cNvPicPr>
            <a:picLocks noChangeAspect="1"/>
          </p:cNvPicPr>
          <p:nvPr/>
        </p:nvPicPr>
        <p:blipFill>
          <a:blip r:embed="rId2"/>
          <a:stretch>
            <a:fillRect/>
          </a:stretch>
        </p:blipFill>
        <p:spPr>
          <a:xfrm>
            <a:off x="2453198" y="479392"/>
            <a:ext cx="7149483" cy="5362114"/>
          </a:xfrm>
          <a:prstGeom prst="rect">
            <a:avLst/>
          </a:prstGeom>
          <a:noFill/>
          <a:ln w="254002" cap="flat">
            <a:solidFill>
              <a:srgbClr val="996633"/>
            </a:solidFill>
            <a:prstDash val="solid"/>
            <a:miter/>
          </a:ln>
        </p:spPr>
      </p:pic>
      <p:sp>
        <p:nvSpPr>
          <p:cNvPr id="3" name="CuadroTexto 3">
            <a:extLst>
              <a:ext uri="{FF2B5EF4-FFF2-40B4-BE49-F238E27FC236}">
                <a16:creationId xmlns:a16="http://schemas.microsoft.com/office/drawing/2014/main" id="{79735D7F-5765-4413-939E-53BED7F9441B}"/>
              </a:ext>
            </a:extLst>
          </p:cNvPr>
          <p:cNvSpPr txBox="1"/>
          <p:nvPr/>
        </p:nvSpPr>
        <p:spPr>
          <a:xfrm>
            <a:off x="2246049" y="6116714"/>
            <a:ext cx="753714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Descanso durante la huida de Egipto (Caravaggio)</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2908CE-2F5F-4D24-A3C5-3CF0B2973539}"/>
              </a:ext>
            </a:extLst>
          </p:cNvPr>
          <p:cNvPicPr>
            <a:picLocks noChangeAspect="1"/>
          </p:cNvPicPr>
          <p:nvPr/>
        </p:nvPicPr>
        <p:blipFill>
          <a:blip r:embed="rId2"/>
          <a:stretch>
            <a:fillRect/>
          </a:stretch>
        </p:blipFill>
        <p:spPr>
          <a:xfrm>
            <a:off x="3654253" y="377061"/>
            <a:ext cx="4619740" cy="5488320"/>
          </a:xfrm>
          <a:prstGeom prst="rect">
            <a:avLst/>
          </a:prstGeom>
          <a:noFill/>
          <a:ln w="254002" cap="flat">
            <a:solidFill>
              <a:srgbClr val="996633"/>
            </a:solidFill>
            <a:prstDash val="solid"/>
            <a:miter/>
          </a:ln>
        </p:spPr>
      </p:pic>
      <p:sp>
        <p:nvSpPr>
          <p:cNvPr id="3" name="CuadroTexto 3">
            <a:extLst>
              <a:ext uri="{FF2B5EF4-FFF2-40B4-BE49-F238E27FC236}">
                <a16:creationId xmlns:a16="http://schemas.microsoft.com/office/drawing/2014/main" id="{FA12F420-33D9-474C-83BC-8151060D684C}"/>
              </a:ext>
            </a:extLst>
          </p:cNvPr>
          <p:cNvSpPr txBox="1"/>
          <p:nvPr/>
        </p:nvSpPr>
        <p:spPr>
          <a:xfrm>
            <a:off x="3346877" y="6196614"/>
            <a:ext cx="5220071"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Retrato de Inocencio X (Velázquez)</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60602C-4C01-45FD-9134-EFC996C1B10D}"/>
              </a:ext>
            </a:extLst>
          </p:cNvPr>
          <p:cNvPicPr>
            <a:picLocks noChangeAspect="1"/>
          </p:cNvPicPr>
          <p:nvPr/>
        </p:nvPicPr>
        <p:blipFill>
          <a:blip r:embed="rId2"/>
          <a:stretch>
            <a:fillRect/>
          </a:stretch>
        </p:blipFill>
        <p:spPr>
          <a:xfrm>
            <a:off x="3759372" y="0"/>
            <a:ext cx="4357289" cy="6081208"/>
          </a:xfrm>
          <a:prstGeom prst="rect">
            <a:avLst/>
          </a:prstGeom>
          <a:noFill/>
          <a:ln cap="flat">
            <a:noFill/>
          </a:ln>
        </p:spPr>
      </p:pic>
      <p:sp>
        <p:nvSpPr>
          <p:cNvPr id="3" name="CuadroTexto 3">
            <a:extLst>
              <a:ext uri="{FF2B5EF4-FFF2-40B4-BE49-F238E27FC236}">
                <a16:creationId xmlns:a16="http://schemas.microsoft.com/office/drawing/2014/main" id="{6224F0C6-9EA3-4000-A0EA-93CEE2941A01}"/>
              </a:ext>
            </a:extLst>
          </p:cNvPr>
          <p:cNvSpPr txBox="1"/>
          <p:nvPr/>
        </p:nvSpPr>
        <p:spPr>
          <a:xfrm>
            <a:off x="3764127" y="6125593"/>
            <a:ext cx="4314550"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Busto del Papa Inocencio X (Bernini)</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DA3D37-1A6E-45D9-BD80-2D5299DBAC59}"/>
              </a:ext>
            </a:extLst>
          </p:cNvPr>
          <p:cNvPicPr>
            <a:picLocks noChangeAspect="1"/>
          </p:cNvPicPr>
          <p:nvPr/>
        </p:nvPicPr>
        <p:blipFill>
          <a:blip r:embed="rId2"/>
          <a:stretch>
            <a:fillRect/>
          </a:stretch>
        </p:blipFill>
        <p:spPr>
          <a:xfrm>
            <a:off x="914153" y="0"/>
            <a:ext cx="10279657"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173C97-54CD-46E4-9BF8-C0571DBD27A9}"/>
              </a:ext>
            </a:extLst>
          </p:cNvPr>
          <p:cNvPicPr>
            <a:picLocks noChangeAspect="1"/>
          </p:cNvPicPr>
          <p:nvPr/>
        </p:nvPicPr>
        <p:blipFill>
          <a:blip r:embed="rId2"/>
          <a:stretch>
            <a:fillRect/>
          </a:stretch>
        </p:blipFill>
        <p:spPr>
          <a:xfrm>
            <a:off x="0" y="599151"/>
            <a:ext cx="12231599" cy="5632978"/>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9111B4-8FA4-4F9A-A82D-EDA50CE70CDB}"/>
              </a:ext>
            </a:extLst>
          </p:cNvPr>
          <p:cNvPicPr>
            <a:picLocks noChangeAspect="1"/>
          </p:cNvPicPr>
          <p:nvPr/>
        </p:nvPicPr>
        <p:blipFill>
          <a:blip r:embed="rId2"/>
          <a:stretch>
            <a:fillRect/>
          </a:stretch>
        </p:blipFill>
        <p:spPr>
          <a:xfrm>
            <a:off x="0" y="0"/>
            <a:ext cx="12181645"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E95391-A3DA-48CB-A9AF-39471DAB71D3}"/>
              </a:ext>
            </a:extLst>
          </p:cNvPr>
          <p:cNvPicPr>
            <a:picLocks noChangeAspect="1"/>
          </p:cNvPicPr>
          <p:nvPr/>
        </p:nvPicPr>
        <p:blipFill>
          <a:blip r:embed="rId2"/>
          <a:stretch>
            <a:fillRect/>
          </a:stretch>
        </p:blipFill>
        <p:spPr>
          <a:xfrm>
            <a:off x="1508695" y="0"/>
            <a:ext cx="9044604"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D6C46D3-286F-452A-97B1-2F853CAFB258}"/>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2714E33-872A-41C6-A134-D5865ED76793}"/>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B329F51-DB01-4D8E-B3D4-7A7BB8B8114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A862BB5-77C2-40FF-A1B8-E3DE31F2495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7A8A964-CF43-4E2F-9B1E-2297CA2588AA}"/>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8C354D4-8685-47F4-BF55-2122DA5BD5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BCA40EC-8DEF-4B90-9165-51DF6A035B2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064384A-8D71-4282-8888-497F9FDD9D4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CB6EF88-86F9-44D7-8BD5-DFB965512E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B81951A-5D7E-4126-B656-B61FE232AFF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279E6D3-2E7E-4271-8EA8-46626899786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4254574D-5A42-4443-9269-514683F22B1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E5EDE11-40D4-4E51-826F-2FC911D63D3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B83CAAC-0066-4E6F-92E4-9AA4C571F8A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448061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TotalTime>
  <Words>635</Words>
  <Application>Microsoft Office PowerPoint</Application>
  <PresentationFormat>Panorámica</PresentationFormat>
  <Paragraphs>23</Paragraphs>
  <Slides>58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58</vt:i4>
      </vt:variant>
    </vt:vector>
  </HeadingPairs>
  <TitlesOfParts>
    <vt:vector size="6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2020-08-19T09:49:00Z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