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7"/>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9" r:id="rId36"/>
    <p:sldId id="290" r:id="rId37"/>
    <p:sldId id="292" r:id="rId38"/>
    <p:sldId id="293" r:id="rId39"/>
    <p:sldId id="294" r:id="rId40"/>
    <p:sldId id="288" r:id="rId41"/>
    <p:sldId id="298" r:id="rId42"/>
    <p:sldId id="296" r:id="rId43"/>
    <p:sldId id="297"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56" r:id="rId65"/>
    <p:sldId id="357" r:id="rId6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624"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2A1E935-63E3-490E-B1F3-45B13187EA4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A2D862E7-7554-44A1-8062-7DBFEE56904C}"/>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3411835-A6BB-43C2-A872-88584DA8561B}" type="datetime1">
              <a:rPr lang="es-ES"/>
              <a:pPr lvl="0"/>
              <a:t>04/10/2021</a:t>
            </a:fld>
            <a:endParaRPr lang="es-ES"/>
          </a:p>
        </p:txBody>
      </p:sp>
      <p:sp>
        <p:nvSpPr>
          <p:cNvPr id="4" name="Marcador de imagen de diapositiva 3">
            <a:extLst>
              <a:ext uri="{FF2B5EF4-FFF2-40B4-BE49-F238E27FC236}">
                <a16:creationId xmlns:a16="http://schemas.microsoft.com/office/drawing/2014/main" id="{CE9C7DCE-AD16-43B3-8EA8-6D1390EDCC9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B8010A9B-D3AE-4406-A4BD-F2008BC1146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C174FE1-4866-4ABA-93A7-F80E64A79A5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3133678-8A07-4E90-AEA2-56B68042725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40007BB-6E21-4734-8019-57318FDEFAF7}" type="slidenum">
              <a:t>‹Nº›</a:t>
            </a:fld>
            <a:endParaRPr lang="es-ES"/>
          </a:p>
        </p:txBody>
      </p:sp>
    </p:spTree>
    <p:extLst>
      <p:ext uri="{BB962C8B-B14F-4D97-AF65-F5344CB8AC3E}">
        <p14:creationId xmlns:p14="http://schemas.microsoft.com/office/powerpoint/2010/main" val="133443186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B55DA9D-51E0-4A7B-BE03-F93CDFED2DF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FCD3D7C-CD38-43BB-8892-51FA6918939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270F1A8-923F-4018-B0D9-C2B4FBCF4A9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3474EA0-E5A8-4476-93D5-9772BC6C278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1A14672-AEDB-4CF9-8A7C-88E5E01D211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734B3BD-42A3-4277-A991-D6D372958BA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AF367E1-6533-4418-9469-A4307708669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DFE27C3-8F48-4218-B6C4-D9CB6ACFEC6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D6965B-56C7-4869-A322-CBB8AC5E3CC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5D6E62B-EF8C-45CF-B3BC-E37ABC16A7D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BDD2566-0520-4912-A60A-50A11BF63147}"/>
              </a:ext>
            </a:extLst>
          </p:cNvPr>
          <p:cNvSpPr txBox="1">
            <a:spLocks noGrp="1"/>
          </p:cNvSpPr>
          <p:nvPr>
            <p:ph type="dt" sz="half" idx="7"/>
          </p:nvPr>
        </p:nvSpPr>
        <p:spPr/>
        <p:txBody>
          <a:bodyPr/>
          <a:lstStyle>
            <a:lvl1pPr>
              <a:defRPr/>
            </a:lvl1pPr>
          </a:lstStyle>
          <a:p>
            <a:pPr lvl="0"/>
            <a:fld id="{D384FC9C-ED0B-467A-87BD-A03638616053}" type="datetime1">
              <a:rPr lang="es-ES"/>
              <a:pPr lvl="0"/>
              <a:t>04/10/2021</a:t>
            </a:fld>
            <a:endParaRPr lang="es-ES"/>
          </a:p>
        </p:txBody>
      </p:sp>
      <p:sp>
        <p:nvSpPr>
          <p:cNvPr id="5" name="Marcador de pie de página 4">
            <a:extLst>
              <a:ext uri="{FF2B5EF4-FFF2-40B4-BE49-F238E27FC236}">
                <a16:creationId xmlns:a16="http://schemas.microsoft.com/office/drawing/2014/main" id="{CB3B4CE2-A470-4FC9-8ED5-0E7FB8D7E83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148F6CD-59AE-4F1F-AB8D-9A5DC46618EC}"/>
              </a:ext>
            </a:extLst>
          </p:cNvPr>
          <p:cNvSpPr txBox="1">
            <a:spLocks noGrp="1"/>
          </p:cNvSpPr>
          <p:nvPr>
            <p:ph type="sldNum" sz="quarter" idx="8"/>
          </p:nvPr>
        </p:nvSpPr>
        <p:spPr/>
        <p:txBody>
          <a:bodyPr/>
          <a:lstStyle>
            <a:lvl1pPr>
              <a:defRPr/>
            </a:lvl1pPr>
          </a:lstStyle>
          <a:p>
            <a:pPr lvl="0"/>
            <a:fld id="{6AC6947C-14E7-4187-A866-1FCFBBC47250}" type="slidenum">
              <a:t>‹Nº›</a:t>
            </a:fld>
            <a:endParaRPr lang="es-ES"/>
          </a:p>
        </p:txBody>
      </p:sp>
    </p:spTree>
    <p:extLst>
      <p:ext uri="{BB962C8B-B14F-4D97-AF65-F5344CB8AC3E}">
        <p14:creationId xmlns:p14="http://schemas.microsoft.com/office/powerpoint/2010/main" val="9879211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18C4A8-8070-4B41-8843-D1C3F0A9710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68681F1-DA4E-4811-A19D-96250A36E02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16F03EE-B3C8-46AA-971B-A04A4CFD60C2}"/>
              </a:ext>
            </a:extLst>
          </p:cNvPr>
          <p:cNvSpPr txBox="1">
            <a:spLocks noGrp="1"/>
          </p:cNvSpPr>
          <p:nvPr>
            <p:ph type="dt" sz="half" idx="7"/>
          </p:nvPr>
        </p:nvSpPr>
        <p:spPr/>
        <p:txBody>
          <a:bodyPr/>
          <a:lstStyle>
            <a:lvl1pPr>
              <a:defRPr/>
            </a:lvl1pPr>
          </a:lstStyle>
          <a:p>
            <a:pPr lvl="0"/>
            <a:fld id="{B1FD2BB2-A817-470A-905D-F265B207AFAC}" type="datetime1">
              <a:rPr lang="es-ES"/>
              <a:pPr lvl="0"/>
              <a:t>04/10/2021</a:t>
            </a:fld>
            <a:endParaRPr lang="es-ES"/>
          </a:p>
        </p:txBody>
      </p:sp>
      <p:sp>
        <p:nvSpPr>
          <p:cNvPr id="5" name="Marcador de pie de página 4">
            <a:extLst>
              <a:ext uri="{FF2B5EF4-FFF2-40B4-BE49-F238E27FC236}">
                <a16:creationId xmlns:a16="http://schemas.microsoft.com/office/drawing/2014/main" id="{9FFCB18A-C010-425C-AAEB-715D28839C9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9AE2349-602F-4E34-9D7D-C9A67F6A226C}"/>
              </a:ext>
            </a:extLst>
          </p:cNvPr>
          <p:cNvSpPr txBox="1">
            <a:spLocks noGrp="1"/>
          </p:cNvSpPr>
          <p:nvPr>
            <p:ph type="sldNum" sz="quarter" idx="8"/>
          </p:nvPr>
        </p:nvSpPr>
        <p:spPr/>
        <p:txBody>
          <a:bodyPr/>
          <a:lstStyle>
            <a:lvl1pPr>
              <a:defRPr/>
            </a:lvl1pPr>
          </a:lstStyle>
          <a:p>
            <a:pPr lvl="0"/>
            <a:fld id="{2F622D48-0CEB-41EF-B571-8611E9B71685}" type="slidenum">
              <a:t>‹Nº›</a:t>
            </a:fld>
            <a:endParaRPr lang="es-ES"/>
          </a:p>
        </p:txBody>
      </p:sp>
    </p:spTree>
    <p:extLst>
      <p:ext uri="{BB962C8B-B14F-4D97-AF65-F5344CB8AC3E}">
        <p14:creationId xmlns:p14="http://schemas.microsoft.com/office/powerpoint/2010/main" val="389903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83325F-A857-4E6B-85D0-FA143DDE2D0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F29957C-7C67-44BA-9500-6A8882A7808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96A3ED1-0A1C-434E-9117-68127D2878BE}"/>
              </a:ext>
            </a:extLst>
          </p:cNvPr>
          <p:cNvSpPr txBox="1">
            <a:spLocks noGrp="1"/>
          </p:cNvSpPr>
          <p:nvPr>
            <p:ph type="dt" sz="half" idx="7"/>
          </p:nvPr>
        </p:nvSpPr>
        <p:spPr/>
        <p:txBody>
          <a:bodyPr/>
          <a:lstStyle>
            <a:lvl1pPr>
              <a:defRPr/>
            </a:lvl1pPr>
          </a:lstStyle>
          <a:p>
            <a:pPr lvl="0"/>
            <a:fld id="{CFBE9C18-6FBF-45FB-8DCF-7F45ACCEA998}" type="datetime1">
              <a:rPr lang="es-ES"/>
              <a:pPr lvl="0"/>
              <a:t>04/10/2021</a:t>
            </a:fld>
            <a:endParaRPr lang="es-ES"/>
          </a:p>
        </p:txBody>
      </p:sp>
      <p:sp>
        <p:nvSpPr>
          <p:cNvPr id="5" name="Marcador de pie de página 4">
            <a:extLst>
              <a:ext uri="{FF2B5EF4-FFF2-40B4-BE49-F238E27FC236}">
                <a16:creationId xmlns:a16="http://schemas.microsoft.com/office/drawing/2014/main" id="{B8F244AD-CD72-4CA8-9D69-DAB00D43DAA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B9D040E-710C-4711-B3F4-82A53BA490DB}"/>
              </a:ext>
            </a:extLst>
          </p:cNvPr>
          <p:cNvSpPr txBox="1">
            <a:spLocks noGrp="1"/>
          </p:cNvSpPr>
          <p:nvPr>
            <p:ph type="sldNum" sz="quarter" idx="8"/>
          </p:nvPr>
        </p:nvSpPr>
        <p:spPr/>
        <p:txBody>
          <a:bodyPr/>
          <a:lstStyle>
            <a:lvl1pPr>
              <a:defRPr/>
            </a:lvl1pPr>
          </a:lstStyle>
          <a:p>
            <a:pPr lvl="0"/>
            <a:fld id="{5C433F5D-F30A-4C7F-8282-D8F1CE35083B}" type="slidenum">
              <a:t>‹Nº›</a:t>
            </a:fld>
            <a:endParaRPr lang="es-ES"/>
          </a:p>
        </p:txBody>
      </p:sp>
    </p:spTree>
    <p:extLst>
      <p:ext uri="{BB962C8B-B14F-4D97-AF65-F5344CB8AC3E}">
        <p14:creationId xmlns:p14="http://schemas.microsoft.com/office/powerpoint/2010/main" val="3524514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5DF6F8-1A97-47C0-AE9A-C30F986916A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890BEE7-FEE8-457D-8813-6F01B75D09F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59A19A7-80AE-43B8-BFDA-85C3969B7B1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BDB7D01-7071-422A-87BC-FFA56A823FBF}"/>
              </a:ext>
            </a:extLst>
          </p:cNvPr>
          <p:cNvSpPr txBox="1">
            <a:spLocks noGrp="1"/>
          </p:cNvSpPr>
          <p:nvPr>
            <p:ph type="dt" sz="half" idx="7"/>
          </p:nvPr>
        </p:nvSpPr>
        <p:spPr/>
        <p:txBody>
          <a:bodyPr/>
          <a:lstStyle>
            <a:lvl1pPr>
              <a:defRPr/>
            </a:lvl1pPr>
          </a:lstStyle>
          <a:p>
            <a:pPr lvl="0"/>
            <a:fld id="{4CE2C82D-C8FE-4FA0-96EB-A799521AD4D8}" type="datetime1">
              <a:rPr lang="es-ES"/>
              <a:pPr lvl="0"/>
              <a:t>04/10/2021</a:t>
            </a:fld>
            <a:endParaRPr lang="es-ES"/>
          </a:p>
        </p:txBody>
      </p:sp>
      <p:sp>
        <p:nvSpPr>
          <p:cNvPr id="6" name="Marcador de pie de página 5">
            <a:extLst>
              <a:ext uri="{FF2B5EF4-FFF2-40B4-BE49-F238E27FC236}">
                <a16:creationId xmlns:a16="http://schemas.microsoft.com/office/drawing/2014/main" id="{EBEC76F2-E511-47CA-97BA-3CB17C31109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093AC43-EAC0-4825-8402-829A4EF28813}"/>
              </a:ext>
            </a:extLst>
          </p:cNvPr>
          <p:cNvSpPr txBox="1">
            <a:spLocks noGrp="1"/>
          </p:cNvSpPr>
          <p:nvPr>
            <p:ph type="sldNum" sz="quarter" idx="8"/>
          </p:nvPr>
        </p:nvSpPr>
        <p:spPr/>
        <p:txBody>
          <a:bodyPr/>
          <a:lstStyle>
            <a:lvl1pPr>
              <a:defRPr/>
            </a:lvl1pPr>
          </a:lstStyle>
          <a:p>
            <a:pPr lvl="0"/>
            <a:fld id="{496D67B4-DB53-473E-B284-A8DCBEB4A837}" type="slidenum">
              <a:t>‹Nº›</a:t>
            </a:fld>
            <a:endParaRPr lang="es-ES"/>
          </a:p>
        </p:txBody>
      </p:sp>
    </p:spTree>
    <p:extLst>
      <p:ext uri="{BB962C8B-B14F-4D97-AF65-F5344CB8AC3E}">
        <p14:creationId xmlns:p14="http://schemas.microsoft.com/office/powerpoint/2010/main" val="2712406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F70B13-99A0-41F1-8828-016ADCD49D8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4A4528C-654E-4796-88A8-E4664F17A34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3343C5A-EEC0-424C-8B3D-34820F2DD4F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FB38F9F-4AFB-423B-BF67-1F8C3F7B931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D8CE0A6-5DD8-4829-B8E2-11C3A27A3AC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B137E13-4EAF-478C-B3AF-A450B77B3E70}"/>
              </a:ext>
            </a:extLst>
          </p:cNvPr>
          <p:cNvSpPr txBox="1">
            <a:spLocks noGrp="1"/>
          </p:cNvSpPr>
          <p:nvPr>
            <p:ph type="dt" sz="half" idx="7"/>
          </p:nvPr>
        </p:nvSpPr>
        <p:spPr/>
        <p:txBody>
          <a:bodyPr/>
          <a:lstStyle>
            <a:lvl1pPr>
              <a:defRPr/>
            </a:lvl1pPr>
          </a:lstStyle>
          <a:p>
            <a:pPr lvl="0"/>
            <a:fld id="{6677297F-946C-45B3-888D-4FF190ADBD9B}" type="datetime1">
              <a:rPr lang="es-ES"/>
              <a:pPr lvl="0"/>
              <a:t>04/10/2021</a:t>
            </a:fld>
            <a:endParaRPr lang="es-ES"/>
          </a:p>
        </p:txBody>
      </p:sp>
      <p:sp>
        <p:nvSpPr>
          <p:cNvPr id="8" name="Marcador de pie de página 7">
            <a:extLst>
              <a:ext uri="{FF2B5EF4-FFF2-40B4-BE49-F238E27FC236}">
                <a16:creationId xmlns:a16="http://schemas.microsoft.com/office/drawing/2014/main" id="{A0FBFBC3-8CEE-4AF7-9D6B-74949EE6AC8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C14C94F-173E-441A-9054-4834A4880714}"/>
              </a:ext>
            </a:extLst>
          </p:cNvPr>
          <p:cNvSpPr txBox="1">
            <a:spLocks noGrp="1"/>
          </p:cNvSpPr>
          <p:nvPr>
            <p:ph type="sldNum" sz="quarter" idx="8"/>
          </p:nvPr>
        </p:nvSpPr>
        <p:spPr/>
        <p:txBody>
          <a:bodyPr/>
          <a:lstStyle>
            <a:lvl1pPr>
              <a:defRPr/>
            </a:lvl1pPr>
          </a:lstStyle>
          <a:p>
            <a:pPr lvl="0"/>
            <a:fld id="{38124733-B22B-4990-A36A-353BA7D79AE2}" type="slidenum">
              <a:t>‹Nº›</a:t>
            </a:fld>
            <a:endParaRPr lang="es-ES"/>
          </a:p>
        </p:txBody>
      </p:sp>
    </p:spTree>
    <p:extLst>
      <p:ext uri="{BB962C8B-B14F-4D97-AF65-F5344CB8AC3E}">
        <p14:creationId xmlns:p14="http://schemas.microsoft.com/office/powerpoint/2010/main" val="2811182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4379B2-F9EC-46D6-8C2A-E8B8C978BB5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F7B91DC-39FF-4F67-8019-18D095DA57A5}"/>
              </a:ext>
            </a:extLst>
          </p:cNvPr>
          <p:cNvSpPr txBox="1">
            <a:spLocks noGrp="1"/>
          </p:cNvSpPr>
          <p:nvPr>
            <p:ph type="dt" sz="half" idx="7"/>
          </p:nvPr>
        </p:nvSpPr>
        <p:spPr/>
        <p:txBody>
          <a:bodyPr/>
          <a:lstStyle>
            <a:lvl1pPr>
              <a:defRPr/>
            </a:lvl1pPr>
          </a:lstStyle>
          <a:p>
            <a:pPr lvl="0"/>
            <a:fld id="{26AD658A-1F69-406A-9F19-2889F351B99D}" type="datetime1">
              <a:rPr lang="es-ES"/>
              <a:pPr lvl="0"/>
              <a:t>04/10/2021</a:t>
            </a:fld>
            <a:endParaRPr lang="es-ES"/>
          </a:p>
        </p:txBody>
      </p:sp>
      <p:sp>
        <p:nvSpPr>
          <p:cNvPr id="4" name="Marcador de pie de página 3">
            <a:extLst>
              <a:ext uri="{FF2B5EF4-FFF2-40B4-BE49-F238E27FC236}">
                <a16:creationId xmlns:a16="http://schemas.microsoft.com/office/drawing/2014/main" id="{C1B9F441-D463-4282-B11E-1AE1FEB4207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A87816B-1EA3-4E59-BD0E-F95E71B6157E}"/>
              </a:ext>
            </a:extLst>
          </p:cNvPr>
          <p:cNvSpPr txBox="1">
            <a:spLocks noGrp="1"/>
          </p:cNvSpPr>
          <p:nvPr>
            <p:ph type="sldNum" sz="quarter" idx="8"/>
          </p:nvPr>
        </p:nvSpPr>
        <p:spPr/>
        <p:txBody>
          <a:bodyPr/>
          <a:lstStyle>
            <a:lvl1pPr>
              <a:defRPr/>
            </a:lvl1pPr>
          </a:lstStyle>
          <a:p>
            <a:pPr lvl="0"/>
            <a:fld id="{2A459054-B0AF-4C8D-AC8E-09E35A9B09BA}" type="slidenum">
              <a:t>‹Nº›</a:t>
            </a:fld>
            <a:endParaRPr lang="es-ES"/>
          </a:p>
        </p:txBody>
      </p:sp>
    </p:spTree>
    <p:extLst>
      <p:ext uri="{BB962C8B-B14F-4D97-AF65-F5344CB8AC3E}">
        <p14:creationId xmlns:p14="http://schemas.microsoft.com/office/powerpoint/2010/main" val="328554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B5AA907-BCE9-4EFA-8466-92E4A2CD0F4A}"/>
              </a:ext>
            </a:extLst>
          </p:cNvPr>
          <p:cNvSpPr txBox="1">
            <a:spLocks noGrp="1"/>
          </p:cNvSpPr>
          <p:nvPr>
            <p:ph type="dt" sz="half" idx="7"/>
          </p:nvPr>
        </p:nvSpPr>
        <p:spPr/>
        <p:txBody>
          <a:bodyPr/>
          <a:lstStyle>
            <a:lvl1pPr>
              <a:defRPr/>
            </a:lvl1pPr>
          </a:lstStyle>
          <a:p>
            <a:pPr lvl="0"/>
            <a:fld id="{17F821EA-7F65-496A-9D7D-0F1D7086D469}" type="datetime1">
              <a:rPr lang="es-ES"/>
              <a:pPr lvl="0"/>
              <a:t>04/10/2021</a:t>
            </a:fld>
            <a:endParaRPr lang="es-ES"/>
          </a:p>
        </p:txBody>
      </p:sp>
      <p:sp>
        <p:nvSpPr>
          <p:cNvPr id="3" name="Marcador de pie de página 2">
            <a:extLst>
              <a:ext uri="{FF2B5EF4-FFF2-40B4-BE49-F238E27FC236}">
                <a16:creationId xmlns:a16="http://schemas.microsoft.com/office/drawing/2014/main" id="{87EFFC67-0F8C-486A-A6E6-0086F84644A0}"/>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0592135-B402-4114-94E7-DE6341E50E13}"/>
              </a:ext>
            </a:extLst>
          </p:cNvPr>
          <p:cNvSpPr txBox="1">
            <a:spLocks noGrp="1"/>
          </p:cNvSpPr>
          <p:nvPr>
            <p:ph type="sldNum" sz="quarter" idx="8"/>
          </p:nvPr>
        </p:nvSpPr>
        <p:spPr/>
        <p:txBody>
          <a:bodyPr/>
          <a:lstStyle>
            <a:lvl1pPr>
              <a:defRPr/>
            </a:lvl1pPr>
          </a:lstStyle>
          <a:p>
            <a:pPr lvl="0"/>
            <a:fld id="{AF0BE6A8-F5F7-44D6-8225-8771C3DF1701}" type="slidenum">
              <a:t>‹Nº›</a:t>
            </a:fld>
            <a:endParaRPr lang="es-ES"/>
          </a:p>
        </p:txBody>
      </p:sp>
    </p:spTree>
    <p:extLst>
      <p:ext uri="{BB962C8B-B14F-4D97-AF65-F5344CB8AC3E}">
        <p14:creationId xmlns:p14="http://schemas.microsoft.com/office/powerpoint/2010/main" val="130124089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246E26-35D9-4B3A-B835-534454B7CA1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7F5C192-9F31-44F9-8256-134E38914C28}"/>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530C578-E7F0-4DFD-BF4F-E97D25FC992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3DDBA00-CC83-41F2-AA3B-C739CA3707C6}"/>
              </a:ext>
            </a:extLst>
          </p:cNvPr>
          <p:cNvSpPr txBox="1">
            <a:spLocks noGrp="1"/>
          </p:cNvSpPr>
          <p:nvPr>
            <p:ph type="dt" sz="half" idx="7"/>
          </p:nvPr>
        </p:nvSpPr>
        <p:spPr/>
        <p:txBody>
          <a:bodyPr/>
          <a:lstStyle>
            <a:lvl1pPr>
              <a:defRPr/>
            </a:lvl1pPr>
          </a:lstStyle>
          <a:p>
            <a:pPr lvl="0"/>
            <a:fld id="{5A1E0C73-1722-4DBE-AB3E-6E622452C0A6}" type="datetime1">
              <a:rPr lang="es-ES"/>
              <a:pPr lvl="0"/>
              <a:t>04/10/2021</a:t>
            </a:fld>
            <a:endParaRPr lang="es-ES"/>
          </a:p>
        </p:txBody>
      </p:sp>
      <p:sp>
        <p:nvSpPr>
          <p:cNvPr id="6" name="Marcador de pie de página 5">
            <a:extLst>
              <a:ext uri="{FF2B5EF4-FFF2-40B4-BE49-F238E27FC236}">
                <a16:creationId xmlns:a16="http://schemas.microsoft.com/office/drawing/2014/main" id="{4933DE43-4E64-488A-97E9-B0A79BE7277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DAFA654-16CC-4137-ACB6-D6AA1D5CF74F}"/>
              </a:ext>
            </a:extLst>
          </p:cNvPr>
          <p:cNvSpPr txBox="1">
            <a:spLocks noGrp="1"/>
          </p:cNvSpPr>
          <p:nvPr>
            <p:ph type="sldNum" sz="quarter" idx="8"/>
          </p:nvPr>
        </p:nvSpPr>
        <p:spPr/>
        <p:txBody>
          <a:bodyPr/>
          <a:lstStyle>
            <a:lvl1pPr>
              <a:defRPr/>
            </a:lvl1pPr>
          </a:lstStyle>
          <a:p>
            <a:pPr lvl="0"/>
            <a:fld id="{65C67A27-76C2-402C-ACB5-7ADACFA6FA8F}" type="slidenum">
              <a:t>‹Nº›</a:t>
            </a:fld>
            <a:endParaRPr lang="es-ES"/>
          </a:p>
        </p:txBody>
      </p:sp>
    </p:spTree>
    <p:extLst>
      <p:ext uri="{BB962C8B-B14F-4D97-AF65-F5344CB8AC3E}">
        <p14:creationId xmlns:p14="http://schemas.microsoft.com/office/powerpoint/2010/main" val="2096171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E308D3-F6E4-4590-8D23-72490E6F803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C762D8E-6FA2-4809-A736-13262E99FF4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7EE2BD7-7A95-418A-8386-2193CD01D54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6298245-43FA-47C7-9FE1-AA9B2826BBB5}"/>
              </a:ext>
            </a:extLst>
          </p:cNvPr>
          <p:cNvSpPr txBox="1">
            <a:spLocks noGrp="1"/>
          </p:cNvSpPr>
          <p:nvPr>
            <p:ph type="dt" sz="half" idx="7"/>
          </p:nvPr>
        </p:nvSpPr>
        <p:spPr/>
        <p:txBody>
          <a:bodyPr/>
          <a:lstStyle>
            <a:lvl1pPr>
              <a:defRPr/>
            </a:lvl1pPr>
          </a:lstStyle>
          <a:p>
            <a:pPr lvl="0"/>
            <a:fld id="{1178E2DC-E27D-47C0-AA7C-6B598C903D5E}" type="datetime1">
              <a:rPr lang="es-ES"/>
              <a:pPr lvl="0"/>
              <a:t>04/10/2021</a:t>
            </a:fld>
            <a:endParaRPr lang="es-ES"/>
          </a:p>
        </p:txBody>
      </p:sp>
      <p:sp>
        <p:nvSpPr>
          <p:cNvPr id="6" name="Marcador de pie de página 5">
            <a:extLst>
              <a:ext uri="{FF2B5EF4-FFF2-40B4-BE49-F238E27FC236}">
                <a16:creationId xmlns:a16="http://schemas.microsoft.com/office/drawing/2014/main" id="{495BB9C2-7587-46B7-B7CF-C5E454CE74D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1F5291B-C95B-4A1D-A3EC-C7755AF7782A}"/>
              </a:ext>
            </a:extLst>
          </p:cNvPr>
          <p:cNvSpPr txBox="1">
            <a:spLocks noGrp="1"/>
          </p:cNvSpPr>
          <p:nvPr>
            <p:ph type="sldNum" sz="quarter" idx="8"/>
          </p:nvPr>
        </p:nvSpPr>
        <p:spPr/>
        <p:txBody>
          <a:bodyPr/>
          <a:lstStyle>
            <a:lvl1pPr>
              <a:defRPr/>
            </a:lvl1pPr>
          </a:lstStyle>
          <a:p>
            <a:pPr lvl="0"/>
            <a:fld id="{0911780C-72C0-4C3F-9447-3D9FC3B32F0F}" type="slidenum">
              <a:t>‹Nº›</a:t>
            </a:fld>
            <a:endParaRPr lang="es-ES"/>
          </a:p>
        </p:txBody>
      </p:sp>
    </p:spTree>
    <p:extLst>
      <p:ext uri="{BB962C8B-B14F-4D97-AF65-F5344CB8AC3E}">
        <p14:creationId xmlns:p14="http://schemas.microsoft.com/office/powerpoint/2010/main" val="3966986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B9E6F7-B952-42D5-BC9B-AAF8971E6DE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F6C0493-22CE-4CF8-BC3E-A6DDB7DE19E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ADACEA8-B627-4551-802A-0AA517B1EB36}"/>
              </a:ext>
            </a:extLst>
          </p:cNvPr>
          <p:cNvSpPr txBox="1">
            <a:spLocks noGrp="1"/>
          </p:cNvSpPr>
          <p:nvPr>
            <p:ph type="dt" sz="half" idx="7"/>
          </p:nvPr>
        </p:nvSpPr>
        <p:spPr/>
        <p:txBody>
          <a:bodyPr/>
          <a:lstStyle>
            <a:lvl1pPr>
              <a:defRPr/>
            </a:lvl1pPr>
          </a:lstStyle>
          <a:p>
            <a:pPr lvl="0"/>
            <a:fld id="{C467AD18-E057-45BE-97A9-CD7EB42AB3A9}" type="datetime1">
              <a:rPr lang="es-ES"/>
              <a:pPr lvl="0"/>
              <a:t>04/10/2021</a:t>
            </a:fld>
            <a:endParaRPr lang="es-ES"/>
          </a:p>
        </p:txBody>
      </p:sp>
      <p:sp>
        <p:nvSpPr>
          <p:cNvPr id="5" name="Marcador de pie de página 4">
            <a:extLst>
              <a:ext uri="{FF2B5EF4-FFF2-40B4-BE49-F238E27FC236}">
                <a16:creationId xmlns:a16="http://schemas.microsoft.com/office/drawing/2014/main" id="{53B9350D-7C80-4194-9C4F-E26E0E95EEC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8012109-E2C7-4E55-8DB4-5023E4A24927}"/>
              </a:ext>
            </a:extLst>
          </p:cNvPr>
          <p:cNvSpPr txBox="1">
            <a:spLocks noGrp="1"/>
          </p:cNvSpPr>
          <p:nvPr>
            <p:ph type="sldNum" sz="quarter" idx="8"/>
          </p:nvPr>
        </p:nvSpPr>
        <p:spPr/>
        <p:txBody>
          <a:bodyPr/>
          <a:lstStyle>
            <a:lvl1pPr>
              <a:defRPr/>
            </a:lvl1pPr>
          </a:lstStyle>
          <a:p>
            <a:pPr lvl="0"/>
            <a:fld id="{1D8154A2-8D48-4B6C-95DA-039150125741}" type="slidenum">
              <a:t>‹Nº›</a:t>
            </a:fld>
            <a:endParaRPr lang="es-ES"/>
          </a:p>
        </p:txBody>
      </p:sp>
    </p:spTree>
    <p:extLst>
      <p:ext uri="{BB962C8B-B14F-4D97-AF65-F5344CB8AC3E}">
        <p14:creationId xmlns:p14="http://schemas.microsoft.com/office/powerpoint/2010/main" val="3110828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03966AB-E83A-43AA-8E29-C6C9465B6BC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250DA30-D606-4775-B296-6DB84F05C33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8B2BCC1-F6DE-4A58-8D6F-18AC12423777}"/>
              </a:ext>
            </a:extLst>
          </p:cNvPr>
          <p:cNvSpPr txBox="1">
            <a:spLocks noGrp="1"/>
          </p:cNvSpPr>
          <p:nvPr>
            <p:ph type="dt" sz="half" idx="7"/>
          </p:nvPr>
        </p:nvSpPr>
        <p:spPr/>
        <p:txBody>
          <a:bodyPr/>
          <a:lstStyle>
            <a:lvl1pPr>
              <a:defRPr/>
            </a:lvl1pPr>
          </a:lstStyle>
          <a:p>
            <a:pPr lvl="0"/>
            <a:fld id="{1E3CFD33-BF45-4109-A748-EF95CB2B15CE}" type="datetime1">
              <a:rPr lang="es-ES"/>
              <a:pPr lvl="0"/>
              <a:t>04/10/2021</a:t>
            </a:fld>
            <a:endParaRPr lang="es-ES"/>
          </a:p>
        </p:txBody>
      </p:sp>
      <p:sp>
        <p:nvSpPr>
          <p:cNvPr id="5" name="Marcador de pie de página 4">
            <a:extLst>
              <a:ext uri="{FF2B5EF4-FFF2-40B4-BE49-F238E27FC236}">
                <a16:creationId xmlns:a16="http://schemas.microsoft.com/office/drawing/2014/main" id="{1138B8D5-5C55-4D0B-BDBA-5878F9FB07D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24649E8-EFFB-47AB-A982-43F2FDBA16F7}"/>
              </a:ext>
            </a:extLst>
          </p:cNvPr>
          <p:cNvSpPr txBox="1">
            <a:spLocks noGrp="1"/>
          </p:cNvSpPr>
          <p:nvPr>
            <p:ph type="sldNum" sz="quarter" idx="8"/>
          </p:nvPr>
        </p:nvSpPr>
        <p:spPr/>
        <p:txBody>
          <a:bodyPr/>
          <a:lstStyle>
            <a:lvl1pPr>
              <a:defRPr/>
            </a:lvl1pPr>
          </a:lstStyle>
          <a:p>
            <a:pPr lvl="0"/>
            <a:fld id="{0556B251-C7CA-45E6-A6C7-45BEB9D36DED}" type="slidenum">
              <a:t>‹Nº›</a:t>
            </a:fld>
            <a:endParaRPr lang="es-ES"/>
          </a:p>
        </p:txBody>
      </p:sp>
    </p:spTree>
    <p:extLst>
      <p:ext uri="{BB962C8B-B14F-4D97-AF65-F5344CB8AC3E}">
        <p14:creationId xmlns:p14="http://schemas.microsoft.com/office/powerpoint/2010/main" val="37885015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24BB50-5136-4667-B1A9-80FDBC8FA6C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800525F-80B1-479C-A799-7DF91013CC8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8FA69C1-F29C-4472-A630-7560269F9E04}"/>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D1C5A1B5-016A-4884-BC94-DFB84C8907C6}"/>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B98DACC8-4A76-4BF2-A5C6-7E5B123089AB}"/>
              </a:ext>
            </a:extLst>
          </p:cNvPr>
          <p:cNvSpPr txBox="1">
            <a:spLocks noGrp="1"/>
          </p:cNvSpPr>
          <p:nvPr>
            <p:ph type="sldNum" sz="quarter" idx="8"/>
          </p:nvPr>
        </p:nvSpPr>
        <p:spPr/>
        <p:txBody>
          <a:bodyPr/>
          <a:lstStyle>
            <a:lvl1pPr>
              <a:defRPr sz="1400"/>
            </a:lvl1pPr>
          </a:lstStyle>
          <a:p>
            <a:pPr lvl="0"/>
            <a:fld id="{B5310E38-F48F-453B-A24C-BED3101D210D}" type="slidenum">
              <a:t>‹Nº›</a:t>
            </a:fld>
            <a:endParaRPr lang="es-ES"/>
          </a:p>
        </p:txBody>
      </p:sp>
    </p:spTree>
    <p:extLst>
      <p:ext uri="{BB962C8B-B14F-4D97-AF65-F5344CB8AC3E}">
        <p14:creationId xmlns:p14="http://schemas.microsoft.com/office/powerpoint/2010/main" val="134613299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32F61A-3F6E-4E61-A4C7-2EC4C0C4295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1D090F7-2524-4448-B280-BCEC3A92180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62E048B-FF02-411A-B490-3517ECC1345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32760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1923CAD-8506-4546-84C6-F58E0B94BB3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FE8B78A-D02B-454F-9AB6-59446B4D141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BC999D0-6A09-4AC9-986F-55DE503778D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CA3FE07-E55B-466F-9510-8AB23C54F9D3}" type="datetime1">
              <a:rPr lang="es-ES"/>
              <a:pPr lvl="0"/>
              <a:t>04/10/2021</a:t>
            </a:fld>
            <a:endParaRPr lang="es-ES"/>
          </a:p>
        </p:txBody>
      </p:sp>
      <p:sp>
        <p:nvSpPr>
          <p:cNvPr id="5" name="Marcador de pie de página 4">
            <a:extLst>
              <a:ext uri="{FF2B5EF4-FFF2-40B4-BE49-F238E27FC236}">
                <a16:creationId xmlns:a16="http://schemas.microsoft.com/office/drawing/2014/main" id="{68509E01-3037-4B29-9EC9-1598041C56E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E4E1950-5674-4D85-9B5A-5946BAEE528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FFFDE34-7229-456F-9C76-1BB17127B12C}"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421E07B-5090-4CC3-BF1B-163B3B96E01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89C534B-05AE-4BDB-AA47-F21539DED09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87E7EE7-5DF1-4F95-ADE2-057AFA92B07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E06954B-1454-4366-87C2-7AA6F6C1F8EE}"/>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676E256-357A-4E36-A0CC-23A7616C047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1ACA17D-FA06-4E01-95F1-E30B7520EF6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F700991-D2DC-4F9A-BE33-420D2E23326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80922845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B989768-1FBD-4580-AE93-62DD17C4641F}"/>
              </a:ext>
            </a:extLst>
          </p:cNvPr>
          <p:cNvSpPr txBox="1"/>
          <p:nvPr/>
        </p:nvSpPr>
        <p:spPr>
          <a:xfrm>
            <a:off x="69009" y="2656935"/>
            <a:ext cx="1200797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PALACIO DE SOBRELLANO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COMILLAS · CANTABRIA · ESPAÑA</a:t>
            </a:r>
            <a:endParaRPr lang="es-ES" sz="2800" b="0" i="0" u="none" strike="noStrike" kern="1200" cap="none" spc="0" baseline="0">
              <a:solidFill>
                <a:srgbClr val="FFFFFF"/>
              </a:solidFill>
              <a:uFillTx/>
              <a:latin typeface="Calibri"/>
            </a:endParaRPr>
          </a:p>
        </p:txBody>
      </p:sp>
      <p:pic>
        <p:nvPicPr>
          <p:cNvPr id="3" name="19 - Music for the Royal Fireworks - La paix">
            <a:extLst>
              <a:ext uri="{FF2B5EF4-FFF2-40B4-BE49-F238E27FC236}">
                <a16:creationId xmlns:a16="http://schemas.microsoft.com/office/drawing/2014/main" id="{7503A8A2-77A3-4FD3-9914-F9B1BC8C605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80518" y="570157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41AF2F-D379-4E9D-9476-29E27384B62E}"/>
              </a:ext>
            </a:extLst>
          </p:cNvPr>
          <p:cNvPicPr>
            <a:picLocks noChangeAspect="1"/>
          </p:cNvPicPr>
          <p:nvPr/>
        </p:nvPicPr>
        <p:blipFill>
          <a:blip r:embed="rId3"/>
          <a:stretch>
            <a:fillRect/>
          </a:stretch>
        </p:blipFill>
        <p:spPr>
          <a:xfrm>
            <a:off x="629728" y="926780"/>
            <a:ext cx="3485071" cy="4590964"/>
          </a:xfrm>
          <a:prstGeom prst="rect">
            <a:avLst/>
          </a:prstGeom>
          <a:noFill/>
          <a:ln w="57150" cap="flat">
            <a:solidFill>
              <a:srgbClr val="C00000"/>
            </a:solidFill>
            <a:prstDash val="solid"/>
            <a:round/>
          </a:ln>
        </p:spPr>
      </p:pic>
      <p:sp>
        <p:nvSpPr>
          <p:cNvPr id="3" name="CuadroTexto 3">
            <a:extLst>
              <a:ext uri="{FF2B5EF4-FFF2-40B4-BE49-F238E27FC236}">
                <a16:creationId xmlns:a16="http://schemas.microsoft.com/office/drawing/2014/main" id="{5DAD6425-7667-44F7-94B5-2ACECBF508E9}"/>
              </a:ext>
            </a:extLst>
          </p:cNvPr>
          <p:cNvSpPr txBox="1"/>
          <p:nvPr/>
        </p:nvSpPr>
        <p:spPr>
          <a:xfrm>
            <a:off x="4511613" y="1397477"/>
            <a:ext cx="7021906"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de Sobrellano, también conocido como palacio del marqués de Comillas, situado en la población de Comillas (Cantabria, España) fue obra del arquitecto catalán Joan Martorell quien lo construyó por encargo del primer marqués de Comillas, Antonio López y López, acabando las obras en el año 1888. Este grandioso edificio de estilo neogótico es de planta rectangular y posee en el interior muebles de Antoni Gaudí y pinturas de Eduardo Llorens. En el exterior hay esculturas de Joan Roig.</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Junto al palacio se encuentra una hermosa capilla-panteón de corte también gótico perpendicular inglés y centroeuropeo con mobiliario de Gaudí y esculturas modernistas de Joan Roig, Josep Llimona, Venancio Vallmitjana y Agapito Vallmitjana. Fue el primer edificio de España en utilizar la luz eléctrica, ya que el primer marqués la mandó instalar para una de las visitas de Alfonso XII, aunque finalmente se alojó en la Casa Ocejo ya que la instalación no estuvo terminada a tiempo. Actualmente el palacio es propiedad del Gobierno de Cantabria y es un museo.</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03632A32-78D1-47CE-9CAE-19FA66542198}"/>
              </a:ext>
            </a:extLst>
          </p:cNvPr>
          <p:cNvSpPr txBox="1"/>
          <p:nvPr/>
        </p:nvSpPr>
        <p:spPr>
          <a:xfrm>
            <a:off x="569342" y="5604586"/>
            <a:ext cx="3519580"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Antonio López y López</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marqués de Comillas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CC9D2F-067A-4D82-B8E0-CE1AD8B93170}"/>
              </a:ext>
            </a:extLst>
          </p:cNvPr>
          <p:cNvPicPr>
            <a:picLocks noChangeAspect="1"/>
          </p:cNvPicPr>
          <p:nvPr/>
        </p:nvPicPr>
        <p:blipFill>
          <a:blip r:embed="rId2"/>
          <a:stretch>
            <a:fillRect/>
          </a:stretch>
        </p:blipFill>
        <p:spPr>
          <a:xfrm>
            <a:off x="0" y="0"/>
            <a:ext cx="12191996" cy="6858082"/>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7901CD-BF2F-4EB3-AF5C-4AF2174E7C77}"/>
              </a:ext>
            </a:extLst>
          </p:cNvPr>
          <p:cNvPicPr>
            <a:picLocks noChangeAspect="1"/>
          </p:cNvPicPr>
          <p:nvPr/>
        </p:nvPicPr>
        <p:blipFill>
          <a:blip r:embed="rId3"/>
          <a:stretch>
            <a:fillRect/>
          </a:stretch>
        </p:blipFill>
        <p:spPr>
          <a:xfrm>
            <a:off x="-46003" y="-1138327"/>
            <a:ext cx="12238009" cy="799973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A2E1B9-F977-49DC-8887-9837F993F257}"/>
              </a:ext>
            </a:extLst>
          </p:cNvPr>
          <p:cNvPicPr>
            <a:picLocks noChangeAspect="1"/>
          </p:cNvPicPr>
          <p:nvPr/>
        </p:nvPicPr>
        <p:blipFill>
          <a:blip r:embed="rId2"/>
          <a:stretch>
            <a:fillRect/>
          </a:stretch>
        </p:blipFill>
        <p:spPr>
          <a:xfrm>
            <a:off x="0" y="-552087"/>
            <a:ext cx="12191996" cy="7402589"/>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1D41C8-029A-47BE-AD6F-95AD9794711A}"/>
              </a:ext>
            </a:extLst>
          </p:cNvPr>
          <p:cNvPicPr>
            <a:picLocks noChangeAspect="1"/>
          </p:cNvPicPr>
          <p:nvPr/>
        </p:nvPicPr>
        <p:blipFill>
          <a:blip r:embed="rId2"/>
          <a:stretch>
            <a:fillRect/>
          </a:stretch>
        </p:blipFill>
        <p:spPr>
          <a:xfrm>
            <a:off x="0" y="-474454"/>
            <a:ext cx="12191996" cy="782788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9638DF8-36D5-4822-9635-BEF5B0448859}"/>
              </a:ext>
            </a:extLst>
          </p:cNvPr>
          <p:cNvPicPr>
            <a:picLocks noChangeAspect="1"/>
          </p:cNvPicPr>
          <p:nvPr/>
        </p:nvPicPr>
        <p:blipFill>
          <a:blip r:embed="rId2"/>
          <a:stretch>
            <a:fillRect/>
          </a:stretch>
        </p:blipFill>
        <p:spPr>
          <a:xfrm>
            <a:off x="1345722" y="0"/>
            <a:ext cx="9816861" cy="689634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092070-BD75-4371-ACEC-6CBE1F69721C}"/>
              </a:ext>
            </a:extLst>
          </p:cNvPr>
          <p:cNvPicPr>
            <a:picLocks noChangeAspect="1"/>
          </p:cNvPicPr>
          <p:nvPr/>
        </p:nvPicPr>
        <p:blipFill>
          <a:blip r:embed="rId2"/>
          <a:stretch>
            <a:fillRect/>
          </a:stretch>
        </p:blipFill>
        <p:spPr>
          <a:xfrm>
            <a:off x="1160702" y="0"/>
            <a:ext cx="9929241" cy="679761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BE84E9-B844-4375-BB99-9B6258C344C9}"/>
              </a:ext>
            </a:extLst>
          </p:cNvPr>
          <p:cNvPicPr>
            <a:picLocks noChangeAspect="1"/>
          </p:cNvPicPr>
          <p:nvPr/>
        </p:nvPicPr>
        <p:blipFill>
          <a:blip r:embed="rId2"/>
          <a:stretch>
            <a:fillRect/>
          </a:stretch>
        </p:blipFill>
        <p:spPr>
          <a:xfrm>
            <a:off x="6279449" y="0"/>
            <a:ext cx="5464545" cy="6858000"/>
          </a:xfrm>
          <a:prstGeom prst="rect">
            <a:avLst/>
          </a:prstGeom>
          <a:noFill/>
          <a:ln cap="flat">
            <a:noFill/>
          </a:ln>
        </p:spPr>
      </p:pic>
      <p:pic>
        <p:nvPicPr>
          <p:cNvPr id="3" name="Imagen 4">
            <a:extLst>
              <a:ext uri="{FF2B5EF4-FFF2-40B4-BE49-F238E27FC236}">
                <a16:creationId xmlns:a16="http://schemas.microsoft.com/office/drawing/2014/main" id="{E72DD78E-4D2A-4A15-9DA2-16AFE06FCF66}"/>
              </a:ext>
            </a:extLst>
          </p:cNvPr>
          <p:cNvPicPr>
            <a:picLocks noChangeAspect="1"/>
          </p:cNvPicPr>
          <p:nvPr/>
        </p:nvPicPr>
        <p:blipFill>
          <a:blip r:embed="rId3"/>
          <a:stretch>
            <a:fillRect/>
          </a:stretch>
        </p:blipFill>
        <p:spPr>
          <a:xfrm>
            <a:off x="437064" y="0"/>
            <a:ext cx="538762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BE3D6D-2463-40E5-A393-712CDDDB43FC}"/>
              </a:ext>
            </a:extLst>
          </p:cNvPr>
          <p:cNvPicPr>
            <a:picLocks noChangeAspect="1"/>
          </p:cNvPicPr>
          <p:nvPr/>
        </p:nvPicPr>
        <p:blipFill>
          <a:blip r:embed="rId2"/>
          <a:stretch>
            <a:fillRect/>
          </a:stretch>
        </p:blipFill>
        <p:spPr>
          <a:xfrm>
            <a:off x="1041007" y="0"/>
            <a:ext cx="10207538"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1B98D2-E396-4319-86DE-60C32AFEEC16}"/>
              </a:ext>
            </a:extLst>
          </p:cNvPr>
          <p:cNvPicPr>
            <a:picLocks noChangeAspect="1"/>
          </p:cNvPicPr>
          <p:nvPr/>
        </p:nvPicPr>
        <p:blipFill>
          <a:blip r:embed="rId2"/>
          <a:stretch>
            <a:fillRect/>
          </a:stretch>
        </p:blipFill>
        <p:spPr>
          <a:xfrm>
            <a:off x="1148751" y="0"/>
            <a:ext cx="989530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0D3274F7-F727-4FE7-AB79-6AD8D83A910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C6083F-4751-43FC-82BD-33157489281D}"/>
              </a:ext>
            </a:extLst>
          </p:cNvPr>
          <p:cNvPicPr>
            <a:picLocks noChangeAspect="1"/>
          </p:cNvPicPr>
          <p:nvPr/>
        </p:nvPicPr>
        <p:blipFill>
          <a:blip r:embed="rId2"/>
          <a:stretch>
            <a:fillRect/>
          </a:stretch>
        </p:blipFill>
        <p:spPr>
          <a:xfrm>
            <a:off x="832716" y="0"/>
            <a:ext cx="1049064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20EF8B-E410-41F2-A55C-5684A2C60BFC}"/>
              </a:ext>
            </a:extLst>
          </p:cNvPr>
          <p:cNvPicPr>
            <a:picLocks noChangeAspect="1"/>
          </p:cNvPicPr>
          <p:nvPr/>
        </p:nvPicPr>
        <p:blipFill>
          <a:blip r:embed="rId2"/>
          <a:stretch>
            <a:fillRect/>
          </a:stretch>
        </p:blipFill>
        <p:spPr>
          <a:xfrm>
            <a:off x="825886" y="0"/>
            <a:ext cx="10647246" cy="6877805"/>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13EB87-2418-4211-B5AD-95B47F739785}"/>
              </a:ext>
            </a:extLst>
          </p:cNvPr>
          <p:cNvPicPr>
            <a:picLocks noChangeAspect="1"/>
          </p:cNvPicPr>
          <p:nvPr/>
        </p:nvPicPr>
        <p:blipFill>
          <a:blip r:embed="rId2"/>
          <a:stretch>
            <a:fillRect/>
          </a:stretch>
        </p:blipFill>
        <p:spPr>
          <a:xfrm>
            <a:off x="983409" y="8622"/>
            <a:ext cx="10239551" cy="681277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48A9F7-6FA4-45CB-AA49-38FD81BAB354}"/>
              </a:ext>
            </a:extLst>
          </p:cNvPr>
          <p:cNvPicPr>
            <a:picLocks noChangeAspect="1"/>
          </p:cNvPicPr>
          <p:nvPr/>
        </p:nvPicPr>
        <p:blipFill>
          <a:blip r:embed="rId2"/>
          <a:stretch>
            <a:fillRect/>
          </a:stretch>
        </p:blipFill>
        <p:spPr>
          <a:xfrm>
            <a:off x="794083" y="0"/>
            <a:ext cx="1046454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178A62-C94D-4AA9-A930-28D312925DF0}"/>
              </a:ext>
            </a:extLst>
          </p:cNvPr>
          <p:cNvPicPr>
            <a:picLocks noChangeAspect="1"/>
          </p:cNvPicPr>
          <p:nvPr/>
        </p:nvPicPr>
        <p:blipFill>
          <a:blip r:embed="rId2"/>
          <a:stretch>
            <a:fillRect/>
          </a:stretch>
        </p:blipFill>
        <p:spPr>
          <a:xfrm>
            <a:off x="819055" y="12938"/>
            <a:ext cx="10627485" cy="684506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8C19CE-46C2-41AA-BCAA-0A324627FD39}"/>
              </a:ext>
            </a:extLst>
          </p:cNvPr>
          <p:cNvPicPr>
            <a:picLocks noChangeAspect="1"/>
          </p:cNvPicPr>
          <p:nvPr/>
        </p:nvPicPr>
        <p:blipFill>
          <a:blip r:embed="rId2"/>
          <a:stretch>
            <a:fillRect/>
          </a:stretch>
        </p:blipFill>
        <p:spPr>
          <a:xfrm>
            <a:off x="1074529" y="21561"/>
            <a:ext cx="10239460" cy="683643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C40A97-40C3-4A2A-9A3D-2F343427B5ED}"/>
              </a:ext>
            </a:extLst>
          </p:cNvPr>
          <p:cNvPicPr>
            <a:picLocks noChangeAspect="1"/>
          </p:cNvPicPr>
          <p:nvPr/>
        </p:nvPicPr>
        <p:blipFill>
          <a:blip r:embed="rId2"/>
          <a:stretch>
            <a:fillRect/>
          </a:stretch>
        </p:blipFill>
        <p:spPr>
          <a:xfrm>
            <a:off x="820591" y="0"/>
            <a:ext cx="1053912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A81F98-8AD5-4A0B-92BD-E13D5B0F71C4}"/>
              </a:ext>
            </a:extLst>
          </p:cNvPr>
          <p:cNvPicPr>
            <a:picLocks noChangeAspect="1"/>
          </p:cNvPicPr>
          <p:nvPr/>
        </p:nvPicPr>
        <p:blipFill>
          <a:blip r:embed="rId2"/>
          <a:stretch>
            <a:fillRect/>
          </a:stretch>
        </p:blipFill>
        <p:spPr>
          <a:xfrm>
            <a:off x="1297112" y="12938"/>
            <a:ext cx="9844732" cy="6845061"/>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B64C87-BB49-48AD-948C-C4EA42DF55CA}"/>
              </a:ext>
            </a:extLst>
          </p:cNvPr>
          <p:cNvPicPr>
            <a:picLocks noChangeAspect="1"/>
          </p:cNvPicPr>
          <p:nvPr/>
        </p:nvPicPr>
        <p:blipFill>
          <a:blip r:embed="rId2"/>
          <a:stretch>
            <a:fillRect/>
          </a:stretch>
        </p:blipFill>
        <p:spPr>
          <a:xfrm>
            <a:off x="848800" y="0"/>
            <a:ext cx="10531931"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5D7665-42AB-4804-A5C9-0DFBBBC8D2C3}"/>
              </a:ext>
            </a:extLst>
          </p:cNvPr>
          <p:cNvPicPr>
            <a:picLocks noChangeAspect="1"/>
          </p:cNvPicPr>
          <p:nvPr/>
        </p:nvPicPr>
        <p:blipFill>
          <a:blip r:embed="rId2"/>
          <a:stretch>
            <a:fillRect/>
          </a:stretch>
        </p:blipFill>
        <p:spPr>
          <a:xfrm>
            <a:off x="957715" y="0"/>
            <a:ext cx="1023870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E059D6-1CD5-4DA0-8B47-47B7A4EF0B62}"/>
              </a:ext>
            </a:extLst>
          </p:cNvPr>
          <p:cNvPicPr>
            <a:picLocks noChangeAspect="1"/>
          </p:cNvPicPr>
          <p:nvPr/>
        </p:nvPicPr>
        <p:blipFill>
          <a:blip r:embed="rId2"/>
          <a:stretch>
            <a:fillRect/>
          </a:stretch>
        </p:blipFill>
        <p:spPr>
          <a:xfrm>
            <a:off x="905054" y="0"/>
            <a:ext cx="1047404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08D1F6-224C-4FB4-9FBD-FD4432413FE1}"/>
              </a:ext>
            </a:extLst>
          </p:cNvPr>
          <p:cNvPicPr>
            <a:picLocks noChangeAspect="1"/>
          </p:cNvPicPr>
          <p:nvPr/>
        </p:nvPicPr>
        <p:blipFill>
          <a:blip r:embed="rId2"/>
          <a:stretch>
            <a:fillRect/>
          </a:stretch>
        </p:blipFill>
        <p:spPr>
          <a:xfrm>
            <a:off x="1015998" y="69851"/>
            <a:ext cx="10159998" cy="6718297"/>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7C33D1-FFD2-4155-8F30-CB2C937B2929}"/>
              </a:ext>
            </a:extLst>
          </p:cNvPr>
          <p:cNvPicPr>
            <a:picLocks noChangeAspect="1"/>
          </p:cNvPicPr>
          <p:nvPr/>
        </p:nvPicPr>
        <p:blipFill>
          <a:blip r:embed="rId2"/>
          <a:stretch>
            <a:fillRect/>
          </a:stretch>
        </p:blipFill>
        <p:spPr>
          <a:xfrm>
            <a:off x="603851" y="0"/>
            <a:ext cx="109728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F1F258-F7D5-4C59-B28F-166D4CC2A294}"/>
              </a:ext>
            </a:extLst>
          </p:cNvPr>
          <p:cNvPicPr>
            <a:picLocks noChangeAspect="1"/>
          </p:cNvPicPr>
          <p:nvPr/>
        </p:nvPicPr>
        <p:blipFill>
          <a:blip r:embed="rId2"/>
          <a:stretch>
            <a:fillRect/>
          </a:stretch>
        </p:blipFill>
        <p:spPr>
          <a:xfrm>
            <a:off x="871359" y="0"/>
            <a:ext cx="10332921"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486CF86C-3231-4C86-87FA-A0C5E9B92DBB}"/>
              </a:ext>
            </a:extLst>
          </p:cNvPr>
          <p:cNvPicPr>
            <a:picLocks noChangeAspect="1"/>
          </p:cNvPicPr>
          <p:nvPr/>
        </p:nvPicPr>
        <p:blipFill>
          <a:blip r:embed="rId2"/>
          <a:stretch>
            <a:fillRect/>
          </a:stretch>
        </p:blipFill>
        <p:spPr>
          <a:xfrm>
            <a:off x="3810003" y="0"/>
            <a:ext cx="4572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A22C97-B74C-4FB5-97FB-B5601D744CA1}"/>
              </a:ext>
            </a:extLst>
          </p:cNvPr>
          <p:cNvPicPr>
            <a:picLocks noChangeAspect="1"/>
          </p:cNvPicPr>
          <p:nvPr/>
        </p:nvPicPr>
        <p:blipFill>
          <a:blip r:embed="rId2"/>
          <a:stretch>
            <a:fillRect/>
          </a:stretch>
        </p:blipFill>
        <p:spPr>
          <a:xfrm>
            <a:off x="878281" y="0"/>
            <a:ext cx="10318747"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17DB1D-F679-4A1A-B554-679F2150FD75}"/>
              </a:ext>
            </a:extLst>
          </p:cNvPr>
          <p:cNvPicPr>
            <a:picLocks noChangeAspect="1"/>
          </p:cNvPicPr>
          <p:nvPr/>
        </p:nvPicPr>
        <p:blipFill>
          <a:blip r:embed="rId2"/>
          <a:stretch>
            <a:fillRect/>
          </a:stretch>
        </p:blipFill>
        <p:spPr>
          <a:xfrm>
            <a:off x="1000216" y="40352"/>
            <a:ext cx="10202920" cy="6765892"/>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241906-00FC-440C-BD93-0A9F42C61F9F}"/>
              </a:ext>
            </a:extLst>
          </p:cNvPr>
          <p:cNvPicPr>
            <a:picLocks noChangeAspect="1"/>
          </p:cNvPicPr>
          <p:nvPr/>
        </p:nvPicPr>
        <p:blipFill>
          <a:blip r:embed="rId2"/>
          <a:stretch>
            <a:fillRect/>
          </a:stretch>
        </p:blipFill>
        <p:spPr>
          <a:xfrm>
            <a:off x="829753" y="0"/>
            <a:ext cx="10696221"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519A5F-00AC-44CB-8A03-04F6002E8BC8}"/>
              </a:ext>
            </a:extLst>
          </p:cNvPr>
          <p:cNvPicPr>
            <a:picLocks noChangeAspect="1"/>
          </p:cNvPicPr>
          <p:nvPr/>
        </p:nvPicPr>
        <p:blipFill>
          <a:blip r:embed="rId2"/>
          <a:stretch>
            <a:fillRect/>
          </a:stretch>
        </p:blipFill>
        <p:spPr>
          <a:xfrm>
            <a:off x="674205" y="0"/>
            <a:ext cx="10596679"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D6A2D4-4EE2-4BA9-9053-5725116A2E18}"/>
              </a:ext>
            </a:extLst>
          </p:cNvPr>
          <p:cNvPicPr>
            <a:picLocks noChangeAspect="1"/>
          </p:cNvPicPr>
          <p:nvPr/>
        </p:nvPicPr>
        <p:blipFill>
          <a:blip r:embed="rId2"/>
          <a:stretch>
            <a:fillRect/>
          </a:stretch>
        </p:blipFill>
        <p:spPr>
          <a:xfrm>
            <a:off x="818790" y="0"/>
            <a:ext cx="1050587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D10C79-EC09-430C-98CE-F551DEC11D90}"/>
              </a:ext>
            </a:extLst>
          </p:cNvPr>
          <p:cNvPicPr>
            <a:picLocks noChangeAspect="1"/>
          </p:cNvPicPr>
          <p:nvPr/>
        </p:nvPicPr>
        <p:blipFill>
          <a:blip r:embed="rId2"/>
          <a:stretch>
            <a:fillRect/>
          </a:stretch>
        </p:blipFill>
        <p:spPr>
          <a:xfrm>
            <a:off x="996705" y="0"/>
            <a:ext cx="1025370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2B8F16-7779-409A-850A-67F1B60BCDC1}"/>
              </a:ext>
            </a:extLst>
          </p:cNvPr>
          <p:cNvPicPr>
            <a:picLocks noChangeAspect="1"/>
          </p:cNvPicPr>
          <p:nvPr/>
        </p:nvPicPr>
        <p:blipFill>
          <a:blip r:embed="rId2"/>
          <a:stretch>
            <a:fillRect/>
          </a:stretch>
        </p:blipFill>
        <p:spPr>
          <a:xfrm>
            <a:off x="767931" y="0"/>
            <a:ext cx="10544961"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41AECC-82E7-4D95-9B4A-148A1DC528FC}"/>
              </a:ext>
            </a:extLst>
          </p:cNvPr>
          <p:cNvPicPr>
            <a:picLocks noChangeAspect="1"/>
          </p:cNvPicPr>
          <p:nvPr/>
        </p:nvPicPr>
        <p:blipFill>
          <a:blip r:embed="rId2"/>
          <a:stretch>
            <a:fillRect/>
          </a:stretch>
        </p:blipFill>
        <p:spPr>
          <a:xfrm>
            <a:off x="915753" y="0"/>
            <a:ext cx="10391909"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60A341-FF46-4135-A3FE-6397C4801481}"/>
              </a:ext>
            </a:extLst>
          </p:cNvPr>
          <p:cNvPicPr>
            <a:picLocks noChangeAspect="1"/>
          </p:cNvPicPr>
          <p:nvPr/>
        </p:nvPicPr>
        <p:blipFill>
          <a:blip r:embed="rId2"/>
          <a:stretch>
            <a:fillRect/>
          </a:stretch>
        </p:blipFill>
        <p:spPr>
          <a:xfrm>
            <a:off x="760561" y="0"/>
            <a:ext cx="10800572" cy="678035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E0580F-111B-4371-A158-AF63DACEA571}"/>
              </a:ext>
            </a:extLst>
          </p:cNvPr>
          <p:cNvPicPr>
            <a:picLocks noChangeAspect="1"/>
          </p:cNvPicPr>
          <p:nvPr/>
        </p:nvPicPr>
        <p:blipFill>
          <a:blip r:embed="rId2"/>
          <a:stretch>
            <a:fillRect/>
          </a:stretch>
        </p:blipFill>
        <p:spPr>
          <a:xfrm>
            <a:off x="0" y="78629"/>
            <a:ext cx="12191996" cy="677937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4CF639A-C4BA-47F2-9895-CCE05B57E66A}"/>
              </a:ext>
            </a:extLst>
          </p:cNvPr>
          <p:cNvSpPr txBox="1"/>
          <p:nvPr/>
        </p:nvSpPr>
        <p:spPr>
          <a:xfrm>
            <a:off x="345057" y="1949564"/>
            <a:ext cx="6452555" cy="304699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200" b="0" i="0" u="none" strike="noStrike" kern="1200" cap="none" spc="0" baseline="0">
                <a:solidFill>
                  <a:srgbClr val="FFFFFF"/>
                </a:solidFill>
                <a:uFillTx/>
                <a:latin typeface="Calibri" pitchFamily="34"/>
                <a:ea typeface="Calibri" pitchFamily="34"/>
              </a:rPr>
              <a:t>LA CAPILLA-PANTEON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Capilla-Panteón fue concebida como una catedral a pequeña escala, dotada de girola. Cumple la función de mausoleo familiar pero también de templo donde celebrar oficios en su interior. Su construcción es anterior al Palacio. El proyecto se realizó en julio de 1878 y el edificio fue consagrado el 28 de agosto de 1881, durante la visita de Alfonso XII y la reina María Cristina a la villa de Comillas. El mausoleo, situado en la girola, alberga los monumentos funerarios de la familia. El panteón dedicado a la memoria de su hermano D. Claudio López y López y su esposa Benita Díaz de Quijano muestras las estatuas de la “Plegaria” y la “Resignación” de José Llimona. </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6330EA72-1B76-46B9-901F-1795D3F4E905}"/>
              </a:ext>
            </a:extLst>
          </p:cNvPr>
          <p:cNvPicPr>
            <a:picLocks noChangeAspect="1"/>
          </p:cNvPicPr>
          <p:nvPr/>
        </p:nvPicPr>
        <p:blipFill>
          <a:blip r:embed="rId2"/>
          <a:stretch>
            <a:fillRect/>
          </a:stretch>
        </p:blipFill>
        <p:spPr>
          <a:xfrm>
            <a:off x="7019254" y="0"/>
            <a:ext cx="5140884"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267313-D8FE-488D-918D-DF13FEAD377E}"/>
              </a:ext>
            </a:extLst>
          </p:cNvPr>
          <p:cNvPicPr>
            <a:picLocks noChangeAspect="1"/>
          </p:cNvPicPr>
          <p:nvPr/>
        </p:nvPicPr>
        <p:blipFill>
          <a:blip r:embed="rId2"/>
          <a:stretch>
            <a:fillRect/>
          </a:stretch>
        </p:blipFill>
        <p:spPr>
          <a:xfrm>
            <a:off x="7658319" y="0"/>
            <a:ext cx="4414842" cy="6858000"/>
          </a:xfrm>
          <a:prstGeom prst="rect">
            <a:avLst/>
          </a:prstGeom>
          <a:noFill/>
          <a:ln cap="flat">
            <a:noFill/>
          </a:ln>
        </p:spPr>
      </p:pic>
      <p:sp>
        <p:nvSpPr>
          <p:cNvPr id="3" name="CuadroTexto 3">
            <a:extLst>
              <a:ext uri="{FF2B5EF4-FFF2-40B4-BE49-F238E27FC236}">
                <a16:creationId xmlns:a16="http://schemas.microsoft.com/office/drawing/2014/main" id="{528D55FA-2B48-4EDA-AFCE-51BEA1E087E2}"/>
              </a:ext>
            </a:extLst>
          </p:cNvPr>
          <p:cNvSpPr txBox="1"/>
          <p:nvPr/>
        </p:nvSpPr>
        <p:spPr>
          <a:xfrm>
            <a:off x="612474" y="2286000"/>
            <a:ext cx="6452555"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panteón de D. Caludio López Bru, II Marqués de Comillas muestra el excepcional Cristo yacente del escultor Agapito Vallmitjana y el panteón de Antonio López López, I Marqués de Comillas, y su esposa María Luisa Bru Lassus muestra un relieve de Venancio Vallmitjana, diseñado por Joan Martorell. Entre la ornamentación interior destaca el altar, realizado en los talleres de Francisco Paula Isaura y Fragas. El juego lumínico proporcionado por las vidrieras polícromas de Eudald Ramon Amigó que resaltan sobre los robustos muros laterales de la capilla. Los sitiales, los reclinatorios y los bancos fueron diseñados por Antonio Gaudi.</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AE3027-6EA0-4B2E-8B57-DC26D5D55FED}"/>
              </a:ext>
            </a:extLst>
          </p:cNvPr>
          <p:cNvPicPr>
            <a:picLocks noChangeAspect="1"/>
          </p:cNvPicPr>
          <p:nvPr/>
        </p:nvPicPr>
        <p:blipFill>
          <a:blip r:embed="rId2"/>
          <a:stretch>
            <a:fillRect/>
          </a:stretch>
        </p:blipFill>
        <p:spPr>
          <a:xfrm>
            <a:off x="1516715" y="0"/>
            <a:ext cx="9139748"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FAD75F-C2CD-4AA4-AC71-8EA478AFAA0E}"/>
              </a:ext>
            </a:extLst>
          </p:cNvPr>
          <p:cNvPicPr>
            <a:picLocks noChangeAspect="1"/>
          </p:cNvPicPr>
          <p:nvPr/>
        </p:nvPicPr>
        <p:blipFill>
          <a:blip r:embed="rId2"/>
          <a:stretch>
            <a:fillRect/>
          </a:stretch>
        </p:blipFill>
        <p:spPr>
          <a:xfrm>
            <a:off x="1570454" y="0"/>
            <a:ext cx="9148654"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4FA0AB-AF22-41AA-8944-454A47E534F1}"/>
              </a:ext>
            </a:extLst>
          </p:cNvPr>
          <p:cNvPicPr>
            <a:picLocks noChangeAspect="1"/>
          </p:cNvPicPr>
          <p:nvPr/>
        </p:nvPicPr>
        <p:blipFill>
          <a:blip r:embed="rId2"/>
          <a:stretch>
            <a:fillRect/>
          </a:stretch>
        </p:blipFill>
        <p:spPr>
          <a:xfrm>
            <a:off x="1522384" y="0"/>
            <a:ext cx="9136483"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A6D2BA-796F-4877-8F93-CD14CBBC0DA0}"/>
              </a:ext>
            </a:extLst>
          </p:cNvPr>
          <p:cNvPicPr>
            <a:picLocks noChangeAspect="1"/>
          </p:cNvPicPr>
          <p:nvPr/>
        </p:nvPicPr>
        <p:blipFill>
          <a:blip r:embed="rId2"/>
          <a:stretch>
            <a:fillRect/>
          </a:stretch>
        </p:blipFill>
        <p:spPr>
          <a:xfrm>
            <a:off x="6277118" y="0"/>
            <a:ext cx="5141406" cy="6858000"/>
          </a:xfrm>
          <a:prstGeom prst="rect">
            <a:avLst/>
          </a:prstGeom>
          <a:noFill/>
          <a:ln cap="flat">
            <a:noFill/>
          </a:ln>
        </p:spPr>
      </p:pic>
      <p:pic>
        <p:nvPicPr>
          <p:cNvPr id="3" name="Imagen 4">
            <a:extLst>
              <a:ext uri="{FF2B5EF4-FFF2-40B4-BE49-F238E27FC236}">
                <a16:creationId xmlns:a16="http://schemas.microsoft.com/office/drawing/2014/main" id="{85DC2C52-E42E-4001-B2C7-6F002207873D}"/>
              </a:ext>
            </a:extLst>
          </p:cNvPr>
          <p:cNvPicPr>
            <a:picLocks noChangeAspect="1"/>
          </p:cNvPicPr>
          <p:nvPr/>
        </p:nvPicPr>
        <p:blipFill>
          <a:blip r:embed="rId3"/>
          <a:stretch>
            <a:fillRect/>
          </a:stretch>
        </p:blipFill>
        <p:spPr>
          <a:xfrm>
            <a:off x="790727" y="0"/>
            <a:ext cx="5141406"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486AF5-4D65-4B55-925F-B7AA4D7E5016}"/>
              </a:ext>
            </a:extLst>
          </p:cNvPr>
          <p:cNvPicPr>
            <a:picLocks noChangeAspect="1"/>
          </p:cNvPicPr>
          <p:nvPr/>
        </p:nvPicPr>
        <p:blipFill>
          <a:blip r:embed="rId2"/>
          <a:stretch>
            <a:fillRect/>
          </a:stretch>
        </p:blipFill>
        <p:spPr>
          <a:xfrm>
            <a:off x="987634" y="0"/>
            <a:ext cx="10279492"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2A9AB3-AC74-4D54-96A1-2750021EFAF2}"/>
              </a:ext>
            </a:extLst>
          </p:cNvPr>
          <p:cNvPicPr>
            <a:picLocks noChangeAspect="1"/>
          </p:cNvPicPr>
          <p:nvPr/>
        </p:nvPicPr>
        <p:blipFill>
          <a:blip r:embed="rId2"/>
          <a:stretch>
            <a:fillRect/>
          </a:stretch>
        </p:blipFill>
        <p:spPr>
          <a:xfrm>
            <a:off x="1081716" y="0"/>
            <a:ext cx="10058400"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00C9DF-24B6-459E-A341-D035C4A04990}"/>
              </a:ext>
            </a:extLst>
          </p:cNvPr>
          <p:cNvPicPr>
            <a:picLocks noChangeAspect="1"/>
          </p:cNvPicPr>
          <p:nvPr/>
        </p:nvPicPr>
        <p:blipFill>
          <a:blip r:embed="rId2"/>
          <a:stretch>
            <a:fillRect/>
          </a:stretch>
        </p:blipFill>
        <p:spPr>
          <a:xfrm>
            <a:off x="3525386" y="0"/>
            <a:ext cx="5141213"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7C6190-1B75-4154-B7A8-2B82D9AE86F8}"/>
              </a:ext>
            </a:extLst>
          </p:cNvPr>
          <p:cNvPicPr>
            <a:picLocks noChangeAspect="1"/>
          </p:cNvPicPr>
          <p:nvPr/>
        </p:nvPicPr>
        <p:blipFill>
          <a:blip r:embed="rId2"/>
          <a:stretch>
            <a:fillRect/>
          </a:stretch>
        </p:blipFill>
        <p:spPr>
          <a:xfrm>
            <a:off x="6573328" y="0"/>
            <a:ext cx="4458468" cy="6874285"/>
          </a:xfrm>
          <a:prstGeom prst="rect">
            <a:avLst/>
          </a:prstGeom>
          <a:noFill/>
          <a:ln cap="flat">
            <a:noFill/>
          </a:ln>
        </p:spPr>
      </p:pic>
      <p:pic>
        <p:nvPicPr>
          <p:cNvPr id="3" name="Imagen 4">
            <a:extLst>
              <a:ext uri="{FF2B5EF4-FFF2-40B4-BE49-F238E27FC236}">
                <a16:creationId xmlns:a16="http://schemas.microsoft.com/office/drawing/2014/main" id="{7EAEE954-D00A-49E0-9E22-90B3BA62E66D}"/>
              </a:ext>
            </a:extLst>
          </p:cNvPr>
          <p:cNvPicPr>
            <a:picLocks noChangeAspect="1"/>
          </p:cNvPicPr>
          <p:nvPr/>
        </p:nvPicPr>
        <p:blipFill>
          <a:blip r:embed="rId3"/>
          <a:stretch>
            <a:fillRect/>
          </a:stretch>
        </p:blipFill>
        <p:spPr>
          <a:xfrm>
            <a:off x="1210665" y="0"/>
            <a:ext cx="4458468" cy="6874285"/>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0E3777-BDE1-4F0C-B4BD-C2AE120D6EB5}"/>
              </a:ext>
            </a:extLst>
          </p:cNvPr>
          <p:cNvPicPr>
            <a:picLocks noChangeAspect="1"/>
          </p:cNvPicPr>
          <p:nvPr/>
        </p:nvPicPr>
        <p:blipFill>
          <a:blip r:embed="rId2"/>
          <a:stretch>
            <a:fillRect/>
          </a:stretch>
        </p:blipFill>
        <p:spPr>
          <a:xfrm>
            <a:off x="3803254" y="0"/>
            <a:ext cx="4609810"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D3E146-0BFB-49B4-9121-5E9C5D53E0F7}"/>
              </a:ext>
            </a:extLst>
          </p:cNvPr>
          <p:cNvPicPr>
            <a:picLocks noChangeAspect="1"/>
          </p:cNvPicPr>
          <p:nvPr/>
        </p:nvPicPr>
        <p:blipFill>
          <a:blip r:embed="rId2"/>
          <a:stretch>
            <a:fillRect/>
          </a:stretch>
        </p:blipFill>
        <p:spPr>
          <a:xfrm>
            <a:off x="77641" y="0"/>
            <a:ext cx="12114364"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9C6BD6-A36F-4076-9CE4-3D0E20A73DC2}"/>
              </a:ext>
            </a:extLst>
          </p:cNvPr>
          <p:cNvPicPr>
            <a:picLocks noChangeAspect="1"/>
          </p:cNvPicPr>
          <p:nvPr/>
        </p:nvPicPr>
        <p:blipFill>
          <a:blip r:embed="rId2"/>
          <a:stretch>
            <a:fillRect/>
          </a:stretch>
        </p:blipFill>
        <p:spPr>
          <a:xfrm>
            <a:off x="943148" y="0"/>
            <a:ext cx="10357801"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949A42-1025-405A-B42B-FC1ECCF764E9}"/>
              </a:ext>
            </a:extLst>
          </p:cNvPr>
          <p:cNvPicPr>
            <a:picLocks noChangeAspect="1"/>
          </p:cNvPicPr>
          <p:nvPr/>
        </p:nvPicPr>
        <p:blipFill>
          <a:blip r:embed="rId2"/>
          <a:stretch>
            <a:fillRect/>
          </a:stretch>
        </p:blipFill>
        <p:spPr>
          <a:xfrm>
            <a:off x="1535689" y="0"/>
            <a:ext cx="9132926"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5670392-D7C8-4090-A564-D70D9F2E23BD}"/>
              </a:ext>
            </a:extLst>
          </p:cNvPr>
          <p:cNvPicPr>
            <a:picLocks noChangeAspect="1"/>
          </p:cNvPicPr>
          <p:nvPr/>
        </p:nvPicPr>
        <p:blipFill>
          <a:blip r:embed="rId2"/>
          <a:stretch>
            <a:fillRect/>
          </a:stretch>
        </p:blipFill>
        <p:spPr>
          <a:xfrm>
            <a:off x="938659" y="0"/>
            <a:ext cx="10294918"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2BA97C-24EC-4640-AC5E-EC75A0F3D6D1}"/>
              </a:ext>
            </a:extLst>
          </p:cNvPr>
          <p:cNvPicPr>
            <a:picLocks noChangeAspect="1"/>
          </p:cNvPicPr>
          <p:nvPr/>
        </p:nvPicPr>
        <p:blipFill>
          <a:blip r:embed="rId2"/>
          <a:stretch>
            <a:fillRect/>
          </a:stretch>
        </p:blipFill>
        <p:spPr>
          <a:xfrm>
            <a:off x="0" y="0"/>
            <a:ext cx="12138623"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4B0779-0C36-42FA-935B-40D85729EF95}"/>
              </a:ext>
            </a:extLst>
          </p:cNvPr>
          <p:cNvPicPr>
            <a:picLocks noChangeAspect="1"/>
          </p:cNvPicPr>
          <p:nvPr/>
        </p:nvPicPr>
        <p:blipFill>
          <a:blip r:embed="rId2"/>
          <a:stretch>
            <a:fillRect/>
          </a:stretch>
        </p:blipFill>
        <p:spPr>
          <a:xfrm>
            <a:off x="584530" y="0"/>
            <a:ext cx="11114687"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F302D6-DE06-4DE2-8221-8E83C87A758E}"/>
              </a:ext>
            </a:extLst>
          </p:cNvPr>
          <p:cNvPicPr>
            <a:picLocks noChangeAspect="1"/>
          </p:cNvPicPr>
          <p:nvPr/>
        </p:nvPicPr>
        <p:blipFill>
          <a:blip r:embed="rId2"/>
          <a:stretch>
            <a:fillRect/>
          </a:stretch>
        </p:blipFill>
        <p:spPr>
          <a:xfrm>
            <a:off x="7841409" y="0"/>
            <a:ext cx="4350587" cy="6874130"/>
          </a:xfrm>
          <a:prstGeom prst="rect">
            <a:avLst/>
          </a:prstGeom>
          <a:noFill/>
          <a:ln cap="flat">
            <a:noFill/>
          </a:ln>
        </p:spPr>
      </p:pic>
      <p:pic>
        <p:nvPicPr>
          <p:cNvPr id="3" name="Imagen 4">
            <a:extLst>
              <a:ext uri="{FF2B5EF4-FFF2-40B4-BE49-F238E27FC236}">
                <a16:creationId xmlns:a16="http://schemas.microsoft.com/office/drawing/2014/main" id="{E2B850D8-BFFE-4D83-95AE-4B27A165B870}"/>
              </a:ext>
            </a:extLst>
          </p:cNvPr>
          <p:cNvPicPr>
            <a:picLocks noChangeAspect="1"/>
          </p:cNvPicPr>
          <p:nvPr/>
        </p:nvPicPr>
        <p:blipFill>
          <a:blip r:embed="rId3"/>
          <a:stretch>
            <a:fillRect/>
          </a:stretch>
        </p:blipFill>
        <p:spPr>
          <a:xfrm>
            <a:off x="0" y="1219919"/>
            <a:ext cx="7689363" cy="4585661"/>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6DD790-6A8D-40CD-AEF4-E39F6A10BC05}"/>
              </a:ext>
            </a:extLst>
          </p:cNvPr>
          <p:cNvPicPr>
            <a:picLocks noChangeAspect="1"/>
          </p:cNvPicPr>
          <p:nvPr/>
        </p:nvPicPr>
        <p:blipFill>
          <a:blip r:embed="rId2"/>
          <a:stretch>
            <a:fillRect/>
          </a:stretch>
        </p:blipFill>
        <p:spPr>
          <a:xfrm>
            <a:off x="792647" y="0"/>
            <a:ext cx="4693761" cy="6898882"/>
          </a:xfrm>
          <a:prstGeom prst="rect">
            <a:avLst/>
          </a:prstGeom>
          <a:noFill/>
          <a:ln cap="flat">
            <a:noFill/>
          </a:ln>
        </p:spPr>
      </p:pic>
      <p:pic>
        <p:nvPicPr>
          <p:cNvPr id="3" name="Imagen 4">
            <a:extLst>
              <a:ext uri="{FF2B5EF4-FFF2-40B4-BE49-F238E27FC236}">
                <a16:creationId xmlns:a16="http://schemas.microsoft.com/office/drawing/2014/main" id="{CA13C663-B3FA-4F8B-971D-6DC838113D47}"/>
              </a:ext>
            </a:extLst>
          </p:cNvPr>
          <p:cNvPicPr>
            <a:picLocks noChangeAspect="1"/>
          </p:cNvPicPr>
          <p:nvPr/>
        </p:nvPicPr>
        <p:blipFill>
          <a:blip r:embed="rId3"/>
          <a:stretch>
            <a:fillRect/>
          </a:stretch>
        </p:blipFill>
        <p:spPr>
          <a:xfrm>
            <a:off x="6410611" y="0"/>
            <a:ext cx="5151116"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478BEC-D957-457A-9CBD-94C59DC1D84C}"/>
              </a:ext>
            </a:extLst>
          </p:cNvPr>
          <p:cNvPicPr>
            <a:picLocks noChangeAspect="1"/>
          </p:cNvPicPr>
          <p:nvPr/>
        </p:nvPicPr>
        <p:blipFill>
          <a:blip r:embed="rId2"/>
          <a:stretch>
            <a:fillRect/>
          </a:stretch>
        </p:blipFill>
        <p:spPr>
          <a:xfrm>
            <a:off x="6208638" y="-25877"/>
            <a:ext cx="5171937" cy="6885724"/>
          </a:xfrm>
          <a:prstGeom prst="rect">
            <a:avLst/>
          </a:prstGeom>
          <a:noFill/>
          <a:ln cap="flat">
            <a:noFill/>
          </a:ln>
        </p:spPr>
      </p:pic>
      <p:pic>
        <p:nvPicPr>
          <p:cNvPr id="3" name="Imagen 4">
            <a:extLst>
              <a:ext uri="{FF2B5EF4-FFF2-40B4-BE49-F238E27FC236}">
                <a16:creationId xmlns:a16="http://schemas.microsoft.com/office/drawing/2014/main" id="{9F7FF685-F3EE-4494-BF17-05779EECDAC5}"/>
              </a:ext>
            </a:extLst>
          </p:cNvPr>
          <p:cNvPicPr>
            <a:picLocks noChangeAspect="1"/>
          </p:cNvPicPr>
          <p:nvPr/>
        </p:nvPicPr>
        <p:blipFill>
          <a:blip r:embed="rId3"/>
          <a:stretch>
            <a:fillRect/>
          </a:stretch>
        </p:blipFill>
        <p:spPr>
          <a:xfrm>
            <a:off x="914308" y="0"/>
            <a:ext cx="4546213" cy="6885724"/>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7AB205-F772-47C1-AA96-08260A4CE421}"/>
              </a:ext>
            </a:extLst>
          </p:cNvPr>
          <p:cNvPicPr>
            <a:picLocks noChangeAspect="1"/>
          </p:cNvPicPr>
          <p:nvPr/>
        </p:nvPicPr>
        <p:blipFill>
          <a:blip r:embed="rId2"/>
          <a:stretch>
            <a:fillRect/>
          </a:stretch>
        </p:blipFill>
        <p:spPr>
          <a:xfrm>
            <a:off x="6495696" y="0"/>
            <a:ext cx="4580897" cy="6876562"/>
          </a:xfrm>
          <a:prstGeom prst="rect">
            <a:avLst/>
          </a:prstGeom>
          <a:noFill/>
          <a:ln cap="flat">
            <a:noFill/>
          </a:ln>
        </p:spPr>
      </p:pic>
      <p:pic>
        <p:nvPicPr>
          <p:cNvPr id="3" name="Imagen 4">
            <a:extLst>
              <a:ext uri="{FF2B5EF4-FFF2-40B4-BE49-F238E27FC236}">
                <a16:creationId xmlns:a16="http://schemas.microsoft.com/office/drawing/2014/main" id="{01FBAED2-B0EA-4780-A673-43A7FC030BAA}"/>
              </a:ext>
            </a:extLst>
          </p:cNvPr>
          <p:cNvPicPr>
            <a:picLocks noChangeAspect="1"/>
          </p:cNvPicPr>
          <p:nvPr/>
        </p:nvPicPr>
        <p:blipFill>
          <a:blip r:embed="rId3"/>
          <a:stretch>
            <a:fillRect/>
          </a:stretch>
        </p:blipFill>
        <p:spPr>
          <a:xfrm>
            <a:off x="1115412" y="0"/>
            <a:ext cx="4207090" cy="6859828"/>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6F9C18-B571-4D92-BDD6-37C394E3C52E}"/>
              </a:ext>
            </a:extLst>
          </p:cNvPr>
          <p:cNvPicPr>
            <a:picLocks noChangeAspect="1"/>
          </p:cNvPicPr>
          <p:nvPr/>
        </p:nvPicPr>
        <p:blipFill>
          <a:blip r:embed="rId2"/>
          <a:stretch>
            <a:fillRect/>
          </a:stretch>
        </p:blipFill>
        <p:spPr>
          <a:xfrm>
            <a:off x="1018358" y="0"/>
            <a:ext cx="3858009" cy="6858000"/>
          </a:xfrm>
          <a:prstGeom prst="rect">
            <a:avLst/>
          </a:prstGeom>
          <a:noFill/>
          <a:ln cap="flat">
            <a:noFill/>
          </a:ln>
        </p:spPr>
      </p:pic>
      <p:pic>
        <p:nvPicPr>
          <p:cNvPr id="3" name="Imagen 4">
            <a:extLst>
              <a:ext uri="{FF2B5EF4-FFF2-40B4-BE49-F238E27FC236}">
                <a16:creationId xmlns:a16="http://schemas.microsoft.com/office/drawing/2014/main" id="{5651A717-54C7-42F8-B2F6-9487CF7A2844}"/>
              </a:ext>
            </a:extLst>
          </p:cNvPr>
          <p:cNvPicPr>
            <a:picLocks noChangeAspect="1"/>
          </p:cNvPicPr>
          <p:nvPr/>
        </p:nvPicPr>
        <p:blipFill>
          <a:blip r:embed="rId3"/>
          <a:stretch>
            <a:fillRect/>
          </a:stretch>
        </p:blipFill>
        <p:spPr>
          <a:xfrm>
            <a:off x="5978109" y="0"/>
            <a:ext cx="5143682" cy="6848097"/>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A7A463-5C3D-4369-B5EA-1A15C86E24FB}"/>
              </a:ext>
            </a:extLst>
          </p:cNvPr>
          <p:cNvPicPr>
            <a:picLocks noChangeAspect="1"/>
          </p:cNvPicPr>
          <p:nvPr/>
        </p:nvPicPr>
        <p:blipFill>
          <a:blip r:embed="rId2"/>
          <a:stretch>
            <a:fillRect/>
          </a:stretch>
        </p:blipFill>
        <p:spPr>
          <a:xfrm>
            <a:off x="60386" y="0"/>
            <a:ext cx="12191996"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ACBF08-CDE8-461A-8C02-A7BA79F22B13}"/>
              </a:ext>
            </a:extLst>
          </p:cNvPr>
          <p:cNvPicPr>
            <a:picLocks noChangeAspect="1"/>
          </p:cNvPicPr>
          <p:nvPr/>
        </p:nvPicPr>
        <p:blipFill>
          <a:blip r:embed="rId2"/>
          <a:stretch>
            <a:fillRect/>
          </a:stretch>
        </p:blipFill>
        <p:spPr>
          <a:xfrm>
            <a:off x="1112806" y="120773"/>
            <a:ext cx="10140705" cy="6737226"/>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name="Slide101">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4F816B3-3C16-47F0-A4FB-49ADAD2DC3CB}"/>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92E6EC35-08BA-493B-9A24-0B3458514E78}"/>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40B16FA-A178-4C75-8506-DC1A5DFAC19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734D4B0-AEC0-4958-B33C-CCA733A61DA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8DE7EC0-4038-4CBF-9EF2-DD1546D44EB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34C5DFB-5177-48B7-AECE-6175F9AF6F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498094F-6965-4875-8870-0A0E34CC6F0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CFD65B0-A292-4185-8E9A-DA25B3D0BAE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548C65E2-73F7-4146-8253-3E8FF51139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E1D8826-FDC7-4AD0-B1DC-555DE4BE3A7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C6A57C1-2146-489A-98B3-E829497185E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79616C3-B013-4EE6-B1C7-4D6E86DC050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93DAB37-5B94-4E3C-9D34-CFFF52B1B83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DDA0E8E-1C1F-44BE-A159-F2569B497E1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581981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TotalTime>
  <Words>484</Words>
  <Application>Microsoft Office PowerPoint</Application>
  <PresentationFormat>Panorámica</PresentationFormat>
  <Paragraphs>19</Paragraphs>
  <Slides>63</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63</vt:i4>
      </vt:variant>
    </vt:vector>
  </HeadingPairs>
  <TitlesOfParts>
    <vt:vector size="7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2021-10-04T08:55:20Z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