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78" r:id="rId4"/>
    <p:sldId id="348" r:id="rId5"/>
    <p:sldId id="332" r:id="rId6"/>
    <p:sldId id="341" r:id="rId7"/>
    <p:sldId id="333" r:id="rId8"/>
    <p:sldId id="340" r:id="rId9"/>
    <p:sldId id="271" r:id="rId10"/>
    <p:sldId id="272" r:id="rId11"/>
    <p:sldId id="273" r:id="rId12"/>
    <p:sldId id="343" r:id="rId13"/>
    <p:sldId id="371" r:id="rId14"/>
    <p:sldId id="370" r:id="rId15"/>
    <p:sldId id="372" r:id="rId16"/>
    <p:sldId id="327" r:id="rId17"/>
    <p:sldId id="376" r:id="rId18"/>
    <p:sldId id="337" r:id="rId19"/>
    <p:sldId id="377" r:id="rId20"/>
    <p:sldId id="274" r:id="rId21"/>
    <p:sldId id="275" r:id="rId22"/>
    <p:sldId id="277" r:id="rId23"/>
    <p:sldId id="278" r:id="rId24"/>
    <p:sldId id="373" r:id="rId25"/>
    <p:sldId id="362" r:id="rId26"/>
    <p:sldId id="279" r:id="rId27"/>
    <p:sldId id="280" r:id="rId28"/>
    <p:sldId id="282" r:id="rId29"/>
    <p:sldId id="329" r:id="rId30"/>
    <p:sldId id="283" r:id="rId31"/>
    <p:sldId id="284" r:id="rId32"/>
    <p:sldId id="353" r:id="rId33"/>
    <p:sldId id="286" r:id="rId34"/>
    <p:sldId id="347" r:id="rId35"/>
    <p:sldId id="375" r:id="rId36"/>
    <p:sldId id="379" r:id="rId37"/>
    <p:sldId id="380" r:id="rId38"/>
    <p:sldId id="298" r:id="rId39"/>
    <p:sldId id="299" r:id="rId40"/>
    <p:sldId id="300" r:id="rId41"/>
    <p:sldId id="350" r:id="rId42"/>
    <p:sldId id="301" r:id="rId43"/>
    <p:sldId id="303" r:id="rId44"/>
    <p:sldId id="304" r:id="rId45"/>
    <p:sldId id="305" r:id="rId46"/>
    <p:sldId id="351" r:id="rId47"/>
    <p:sldId id="374" r:id="rId48"/>
    <p:sldId id="356" r:id="rId49"/>
    <p:sldId id="360" r:id="rId50"/>
    <p:sldId id="355" r:id="rId51"/>
    <p:sldId id="306" r:id="rId52"/>
    <p:sldId id="307" r:id="rId53"/>
    <p:sldId id="287" r:id="rId54"/>
    <p:sldId id="288" r:id="rId55"/>
    <p:sldId id="365" r:id="rId56"/>
    <p:sldId id="294" r:id="rId57"/>
    <p:sldId id="295" r:id="rId58"/>
    <p:sldId id="296" r:id="rId59"/>
    <p:sldId id="289" r:id="rId60"/>
    <p:sldId id="357" r:id="rId61"/>
    <p:sldId id="290" r:id="rId62"/>
    <p:sldId id="291" r:id="rId63"/>
    <p:sldId id="292" r:id="rId64"/>
    <p:sldId id="293" r:id="rId65"/>
    <p:sldId id="308" r:id="rId66"/>
    <p:sldId id="310" r:id="rId67"/>
    <p:sldId id="311" r:id="rId68"/>
    <p:sldId id="328" r:id="rId69"/>
    <p:sldId id="312" r:id="rId70"/>
    <p:sldId id="314" r:id="rId71"/>
    <p:sldId id="358" r:id="rId72"/>
    <p:sldId id="315" r:id="rId73"/>
    <p:sldId id="316" r:id="rId74"/>
    <p:sldId id="318" r:id="rId75"/>
    <p:sldId id="320" r:id="rId76"/>
    <p:sldId id="321" r:id="rId77"/>
    <p:sldId id="323" r:id="rId78"/>
    <p:sldId id="324" r:id="rId79"/>
    <p:sldId id="361" r:id="rId80"/>
    <p:sldId id="345" r:id="rId81"/>
    <p:sldId id="265" r:id="rId82"/>
    <p:sldId id="267" r:id="rId83"/>
    <p:sldId id="268" r:id="rId84"/>
    <p:sldId id="364" r:id="rId85"/>
    <p:sldId id="363" r:id="rId86"/>
    <p:sldId id="366" r:id="rId8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aMd8grn/b1Yw1zkoBjvDw==" hashData="xC1G2sAcm3TdUEQlD6XAh+1xxQ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DFE3-2106-43C4-8735-686495076C7D}" type="datetimeFigureOut">
              <a:rPr lang="es-ES_tradnl" smtClean="0"/>
              <a:pPr/>
              <a:t>15/09/2013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FA08D-10C0-488C-9041-326BCAFE02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DFE3-2106-43C4-8735-686495076C7D}" type="datetimeFigureOut">
              <a:rPr lang="es-ES_tradnl" smtClean="0"/>
              <a:pPr/>
              <a:t>15/09/2013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FA08D-10C0-488C-9041-326BCAFE02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DFE3-2106-43C4-8735-686495076C7D}" type="datetimeFigureOut">
              <a:rPr lang="es-ES_tradnl" smtClean="0"/>
              <a:pPr/>
              <a:t>15/09/2013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FA08D-10C0-488C-9041-326BCAFE02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DFE3-2106-43C4-8735-686495076C7D}" type="datetimeFigureOut">
              <a:rPr lang="es-ES_tradnl" smtClean="0"/>
              <a:pPr/>
              <a:t>15/09/2013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FA08D-10C0-488C-9041-326BCAFE02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DFE3-2106-43C4-8735-686495076C7D}" type="datetimeFigureOut">
              <a:rPr lang="es-ES_tradnl" smtClean="0"/>
              <a:pPr/>
              <a:t>15/09/2013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FA08D-10C0-488C-9041-326BCAFE02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DFE3-2106-43C4-8735-686495076C7D}" type="datetimeFigureOut">
              <a:rPr lang="es-ES_tradnl" smtClean="0"/>
              <a:pPr/>
              <a:t>15/09/2013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FA08D-10C0-488C-9041-326BCAFE02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DFE3-2106-43C4-8735-686495076C7D}" type="datetimeFigureOut">
              <a:rPr lang="es-ES_tradnl" smtClean="0"/>
              <a:pPr/>
              <a:t>15/09/2013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FA08D-10C0-488C-9041-326BCAFE02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DFE3-2106-43C4-8735-686495076C7D}" type="datetimeFigureOut">
              <a:rPr lang="es-ES_tradnl" smtClean="0"/>
              <a:pPr/>
              <a:t>15/09/2013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FA08D-10C0-488C-9041-326BCAFE02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DFE3-2106-43C4-8735-686495076C7D}" type="datetimeFigureOut">
              <a:rPr lang="es-ES_tradnl" smtClean="0"/>
              <a:pPr/>
              <a:t>15/09/2013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FA08D-10C0-488C-9041-326BCAFE02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DFE3-2106-43C4-8735-686495076C7D}" type="datetimeFigureOut">
              <a:rPr lang="es-ES_tradnl" smtClean="0"/>
              <a:pPr/>
              <a:t>15/09/2013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FA08D-10C0-488C-9041-326BCAFE02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DFE3-2106-43C4-8735-686495076C7D}" type="datetimeFigureOut">
              <a:rPr lang="es-ES_tradnl" smtClean="0"/>
              <a:pPr/>
              <a:t>15/09/2013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FA08D-10C0-488C-9041-326BCAFE02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9BF571-6F2F-44A8-A15E-3A17771E174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ADFE3-2106-43C4-8735-686495076C7D}" type="datetimeFigureOut">
              <a:rPr lang="es-ES_tradnl" smtClean="0"/>
              <a:pPr/>
              <a:t>15/09/2013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FA08D-10C0-488C-9041-326BCAFE02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74F38E-FDC1-4FED-8094-B481B313D79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r56.cooltext.com/d.php?renderid=1190539801&amp;extension=png" TargetMode="Externa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11" Type="http://schemas.openxmlformats.org/officeDocument/2006/relationships/image" Target="../media/image69.jpeg"/><Relationship Id="rId5" Type="http://schemas.openxmlformats.org/officeDocument/2006/relationships/image" Target="../media/image63.png"/><Relationship Id="rId10" Type="http://schemas.openxmlformats.org/officeDocument/2006/relationships/image" Target="../media/image68.jpe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12" Type="http://schemas.openxmlformats.org/officeDocument/2006/relationships/image" Target="../media/image85.png"/><Relationship Id="rId2" Type="http://schemas.openxmlformats.org/officeDocument/2006/relationships/image" Target="../media/image6.jpeg"/><Relationship Id="rId16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11" Type="http://schemas.openxmlformats.org/officeDocument/2006/relationships/image" Target="../media/image84.png"/><Relationship Id="rId5" Type="http://schemas.openxmlformats.org/officeDocument/2006/relationships/image" Target="../media/image78.png"/><Relationship Id="rId15" Type="http://schemas.openxmlformats.org/officeDocument/2006/relationships/image" Target="../media/image88.png"/><Relationship Id="rId10" Type="http://schemas.openxmlformats.org/officeDocument/2006/relationships/image" Target="../media/image83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Relationship Id="rId14" Type="http://schemas.openxmlformats.org/officeDocument/2006/relationships/image" Target="../media/image87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3" Type="http://schemas.openxmlformats.org/officeDocument/2006/relationships/image" Target="../media/image109.png"/><Relationship Id="rId7" Type="http://schemas.openxmlformats.org/officeDocument/2006/relationships/image" Target="../media/image113.png"/><Relationship Id="rId12" Type="http://schemas.openxmlformats.org/officeDocument/2006/relationships/image" Target="../media/image1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png"/><Relationship Id="rId11" Type="http://schemas.openxmlformats.org/officeDocument/2006/relationships/image" Target="../media/image117.jpeg"/><Relationship Id="rId5" Type="http://schemas.openxmlformats.org/officeDocument/2006/relationships/image" Target="../media/image111.png"/><Relationship Id="rId10" Type="http://schemas.openxmlformats.org/officeDocument/2006/relationships/image" Target="../media/image116.png"/><Relationship Id="rId4" Type="http://schemas.openxmlformats.org/officeDocument/2006/relationships/image" Target="../media/image110.png"/><Relationship Id="rId9" Type="http://schemas.openxmlformats.org/officeDocument/2006/relationships/image" Target="../media/image11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image" Target="../media/image123.png"/><Relationship Id="rId7" Type="http://schemas.openxmlformats.org/officeDocument/2006/relationships/image" Target="../media/image12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6.png"/><Relationship Id="rId5" Type="http://schemas.openxmlformats.org/officeDocument/2006/relationships/image" Target="../media/image125.png"/><Relationship Id="rId10" Type="http://schemas.openxmlformats.org/officeDocument/2006/relationships/image" Target="../media/image130.png"/><Relationship Id="rId4" Type="http://schemas.openxmlformats.org/officeDocument/2006/relationships/image" Target="../media/image124.png"/><Relationship Id="rId9" Type="http://schemas.openxmlformats.org/officeDocument/2006/relationships/image" Target="../media/image129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r61.cooltext.com/d.php?renderid=1179022995&amp;extension=png" TargetMode="External"/><Relationship Id="rId3" Type="http://schemas.openxmlformats.org/officeDocument/2006/relationships/image" Target="../media/image142.png"/><Relationship Id="rId7" Type="http://schemas.openxmlformats.org/officeDocument/2006/relationships/image" Target="../media/image14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png"/><Relationship Id="rId5" Type="http://schemas.openxmlformats.org/officeDocument/2006/relationships/image" Target="../media/image144.png"/><Relationship Id="rId4" Type="http://schemas.openxmlformats.org/officeDocument/2006/relationships/image" Target="../media/image143.png"/><Relationship Id="rId9" Type="http://schemas.openxmlformats.org/officeDocument/2006/relationships/image" Target="../media/image147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3.png"/><Relationship Id="rId3" Type="http://schemas.openxmlformats.org/officeDocument/2006/relationships/image" Target="../media/image158.png"/><Relationship Id="rId7" Type="http://schemas.openxmlformats.org/officeDocument/2006/relationships/image" Target="../media/image16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1.png"/><Relationship Id="rId5" Type="http://schemas.openxmlformats.org/officeDocument/2006/relationships/image" Target="../media/image160.png"/><Relationship Id="rId4" Type="http://schemas.openxmlformats.org/officeDocument/2006/relationships/image" Target="../media/image159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eg"/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6.pn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eg"/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3.jpe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5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png"/><Relationship Id="rId3" Type="http://schemas.openxmlformats.org/officeDocument/2006/relationships/image" Target="../media/image177.png"/><Relationship Id="rId7" Type="http://schemas.openxmlformats.org/officeDocument/2006/relationships/image" Target="../media/image18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0.png"/><Relationship Id="rId11" Type="http://schemas.openxmlformats.org/officeDocument/2006/relationships/image" Target="../media/image185.png"/><Relationship Id="rId5" Type="http://schemas.openxmlformats.org/officeDocument/2006/relationships/image" Target="../media/image179.png"/><Relationship Id="rId10" Type="http://schemas.openxmlformats.org/officeDocument/2006/relationships/image" Target="../media/image184.png"/><Relationship Id="rId4" Type="http://schemas.openxmlformats.org/officeDocument/2006/relationships/image" Target="../media/image178.png"/><Relationship Id="rId9" Type="http://schemas.openxmlformats.org/officeDocument/2006/relationships/image" Target="../media/image183.pn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3.png"/><Relationship Id="rId3" Type="http://schemas.openxmlformats.org/officeDocument/2006/relationships/image" Target="../media/image188.png"/><Relationship Id="rId7" Type="http://schemas.openxmlformats.org/officeDocument/2006/relationships/image" Target="../media/image19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1.png"/><Relationship Id="rId5" Type="http://schemas.openxmlformats.org/officeDocument/2006/relationships/image" Target="../media/image190.png"/><Relationship Id="rId4" Type="http://schemas.openxmlformats.org/officeDocument/2006/relationships/image" Target="../media/image189.png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9.png"/><Relationship Id="rId3" Type="http://schemas.openxmlformats.org/officeDocument/2006/relationships/image" Target="../media/image194.png"/><Relationship Id="rId7" Type="http://schemas.openxmlformats.org/officeDocument/2006/relationships/image" Target="../media/image19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7.png"/><Relationship Id="rId11" Type="http://schemas.openxmlformats.org/officeDocument/2006/relationships/image" Target="../media/image202.png"/><Relationship Id="rId5" Type="http://schemas.openxmlformats.org/officeDocument/2006/relationships/image" Target="../media/image196.png"/><Relationship Id="rId10" Type="http://schemas.openxmlformats.org/officeDocument/2006/relationships/image" Target="../media/image201.png"/><Relationship Id="rId4" Type="http://schemas.openxmlformats.org/officeDocument/2006/relationships/image" Target="../media/image195.png"/><Relationship Id="rId9" Type="http://schemas.openxmlformats.org/officeDocument/2006/relationships/image" Target="../media/image200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4.gif"/><Relationship Id="rId7" Type="http://schemas.openxmlformats.org/officeDocument/2006/relationships/image" Target="../media/image208.gif"/><Relationship Id="rId2" Type="http://schemas.openxmlformats.org/officeDocument/2006/relationships/image" Target="../media/image20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7.gif"/><Relationship Id="rId5" Type="http://schemas.openxmlformats.org/officeDocument/2006/relationships/image" Target="../media/image206.gif"/><Relationship Id="rId4" Type="http://schemas.openxmlformats.org/officeDocument/2006/relationships/image" Target="../media/image205.gif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3734" name="Picture 6" descr="http://r59.cooltext.com/rendered/cooltext117198029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071546"/>
            <a:ext cx="7115175" cy="904876"/>
          </a:xfrm>
          <a:prstGeom prst="rect">
            <a:avLst/>
          </a:prstGeom>
          <a:noFill/>
        </p:spPr>
      </p:pic>
      <p:pic>
        <p:nvPicPr>
          <p:cNvPr id="73736" name="Picture 8" descr="http://r67.cooltext.com/rendered/cooltext117198140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2857496"/>
            <a:ext cx="5210175" cy="952500"/>
          </a:xfrm>
          <a:prstGeom prst="rect">
            <a:avLst/>
          </a:prstGeom>
          <a:noFill/>
        </p:spPr>
      </p:pic>
      <p:pic>
        <p:nvPicPr>
          <p:cNvPr id="78850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4857760"/>
            <a:ext cx="6610350" cy="9048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/>
    <p:sndAc>
      <p:stSnd>
        <p:snd r:embed="rId2" name="Balalaika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37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737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788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7042" name="Picture 2" descr="http://upload.wikimedia.org/wikipedia/commons/e/e8/Pavlovsk_1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86020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500042"/>
            <a:ext cx="3524250" cy="3238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022906" y="357166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6258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97428" y="-1197428"/>
            <a:ext cx="6749144" cy="9144000"/>
          </a:xfrm>
          <a:prstGeom prst="rect">
            <a:avLst/>
          </a:prstGeom>
          <a:noFill/>
        </p:spPr>
      </p:pic>
      <p:pic>
        <p:nvPicPr>
          <p:cNvPr id="100358" name="Picture 6" descr="http://r54.cooltext.com/rendered/cooltext117311232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3286124"/>
            <a:ext cx="5029200" cy="314326"/>
          </a:xfrm>
          <a:prstGeom prst="rect">
            <a:avLst/>
          </a:prstGeom>
          <a:noFill/>
        </p:spPr>
      </p:pic>
      <p:pic>
        <p:nvPicPr>
          <p:cNvPr id="100360" name="Picture 8" descr="http://r68.cooltext.com/rendered/cooltext117311338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3571876"/>
            <a:ext cx="4943475" cy="314326"/>
          </a:xfrm>
          <a:prstGeom prst="rect">
            <a:avLst/>
          </a:prstGeom>
          <a:noFill/>
        </p:spPr>
      </p:pic>
      <p:pic>
        <p:nvPicPr>
          <p:cNvPr id="100362" name="Picture 10" descr="http://r67.cooltext.com/rendered/cooltext117311498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3857628"/>
            <a:ext cx="4953000" cy="314326"/>
          </a:xfrm>
          <a:prstGeom prst="rect">
            <a:avLst/>
          </a:prstGeom>
          <a:noFill/>
        </p:spPr>
      </p:pic>
      <p:pic>
        <p:nvPicPr>
          <p:cNvPr id="100364" name="Picture 12" descr="http://r55.cooltext.com/rendered/cooltext117311657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8" y="4143380"/>
            <a:ext cx="5476875" cy="314326"/>
          </a:xfrm>
          <a:prstGeom prst="rect">
            <a:avLst/>
          </a:prstGeom>
          <a:noFill/>
        </p:spPr>
      </p:pic>
      <p:pic>
        <p:nvPicPr>
          <p:cNvPr id="100366" name="Picture 14" descr="http://r56.cooltext.com/rendered/cooltext117311758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08" y="4429132"/>
            <a:ext cx="4772025" cy="295275"/>
          </a:xfrm>
          <a:prstGeom prst="rect">
            <a:avLst/>
          </a:prstGeom>
          <a:noFill/>
        </p:spPr>
      </p:pic>
      <p:pic>
        <p:nvPicPr>
          <p:cNvPr id="100368" name="Picture 16" descr="http://r54.cooltext.com/rendered/cooltext117311846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4546" y="4714884"/>
            <a:ext cx="2771775" cy="257176"/>
          </a:xfrm>
          <a:prstGeom prst="rect">
            <a:avLst/>
          </a:prstGeom>
          <a:noFill/>
        </p:spPr>
      </p:pic>
      <p:pic>
        <p:nvPicPr>
          <p:cNvPr id="100370" name="Picture 18" descr="http://www.kalipedia.com/kalipediamedia/historia/media/200908/11/hisuniversal/20090811klphisuni_3_Ies_SCO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7620" y="928670"/>
            <a:ext cx="1843404" cy="252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12" name="11 Rectángulo"/>
          <p:cNvSpPr/>
          <p:nvPr/>
        </p:nvSpPr>
        <p:spPr>
          <a:xfrm>
            <a:off x="1485191" y="21429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90114" name="Picture 2" descr="Grand Palace of Paul I in Pavlovsk royal estate, south of St Petersburg, Russ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857232"/>
            <a:ext cx="7613998" cy="50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137322" y="6000768"/>
            <a:ext cx="179160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237500" y="-1129500"/>
            <a:ext cx="6777000" cy="903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57422" y="485776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 smtClean="0"/>
          </a:p>
        </p:txBody>
      </p:sp>
      <p:pic>
        <p:nvPicPr>
          <p:cNvPr id="97290" name="Picture 10" descr="http://r53.cooltext.com/rendered/cooltext117314126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3071810"/>
            <a:ext cx="4600575" cy="257176"/>
          </a:xfrm>
          <a:prstGeom prst="rect">
            <a:avLst/>
          </a:prstGeom>
          <a:noFill/>
        </p:spPr>
      </p:pic>
      <p:pic>
        <p:nvPicPr>
          <p:cNvPr id="97292" name="Picture 12" descr="http://r68.cooltext.com/rendered/cooltext117314249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3357562"/>
            <a:ext cx="5200650" cy="314326"/>
          </a:xfrm>
          <a:prstGeom prst="rect">
            <a:avLst/>
          </a:prstGeom>
          <a:noFill/>
        </p:spPr>
      </p:pic>
      <p:pic>
        <p:nvPicPr>
          <p:cNvPr id="97294" name="Picture 14" descr="http://r53.cooltext.com/rendered/cooltext117314349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3643314"/>
            <a:ext cx="5600700" cy="314326"/>
          </a:xfrm>
          <a:prstGeom prst="rect">
            <a:avLst/>
          </a:prstGeom>
          <a:noFill/>
        </p:spPr>
      </p:pic>
      <p:pic>
        <p:nvPicPr>
          <p:cNvPr id="97296" name="Picture 16" descr="http://r67.cooltext.com/rendered/cooltext117314450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8794" y="3929066"/>
            <a:ext cx="4848225" cy="314326"/>
          </a:xfrm>
          <a:prstGeom prst="rect">
            <a:avLst/>
          </a:prstGeom>
          <a:noFill/>
        </p:spPr>
      </p:pic>
      <p:pic>
        <p:nvPicPr>
          <p:cNvPr id="97298" name="Picture 18" descr="http://r55.cooltext.com/rendered/cooltext117314591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28794" y="4214818"/>
            <a:ext cx="4781550" cy="295275"/>
          </a:xfrm>
          <a:prstGeom prst="rect">
            <a:avLst/>
          </a:prstGeom>
          <a:noFill/>
        </p:spPr>
      </p:pic>
      <p:pic>
        <p:nvPicPr>
          <p:cNvPr id="97300" name="Picture 20" descr="http://r55.cooltext.com/rendered/cooltext1173146744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28794" y="4500570"/>
            <a:ext cx="3514725" cy="314326"/>
          </a:xfrm>
          <a:prstGeom prst="rect">
            <a:avLst/>
          </a:prstGeom>
          <a:noFill/>
        </p:spPr>
      </p:pic>
      <p:pic>
        <p:nvPicPr>
          <p:cNvPr id="74758" name="Picture 6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00232" y="2500306"/>
            <a:ext cx="5305425" cy="295275"/>
          </a:xfrm>
          <a:prstGeom prst="rect">
            <a:avLst/>
          </a:prstGeom>
          <a:noFill/>
        </p:spPr>
      </p:pic>
      <p:pic>
        <p:nvPicPr>
          <p:cNvPr id="74762" name="Picture 10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28794" y="2786058"/>
            <a:ext cx="5667375" cy="314326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1990910" y="62150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1138" name="Picture 2" descr="Tourists in front of the Grand Palace in Pavlovsk royal estate, south of St Petersburg, Russ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" y="-3"/>
            <a:ext cx="916227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00165" y="21429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6258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078526" y="-1078525"/>
            <a:ext cx="6698949" cy="8856000"/>
          </a:xfrm>
          <a:prstGeom prst="rect">
            <a:avLst/>
          </a:prstGeom>
          <a:noFill/>
        </p:spPr>
      </p:pic>
      <p:pic>
        <p:nvPicPr>
          <p:cNvPr id="96259" name="Picture 3" descr="C:\Users\abuelitos\Desktop\pavlovsk-palace-and-par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643314"/>
            <a:ext cx="4293199" cy="241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1714488"/>
            <a:ext cx="5267325" cy="314326"/>
          </a:xfrm>
          <a:prstGeom prst="rect">
            <a:avLst/>
          </a:prstGeom>
          <a:noFill/>
        </p:spPr>
      </p:pic>
      <p:pic>
        <p:nvPicPr>
          <p:cNvPr id="1034" name="Picture 10" descr="http://r59.cooltext.com/rendered/cooltext117329280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2000240"/>
            <a:ext cx="5238750" cy="314326"/>
          </a:xfrm>
          <a:prstGeom prst="rect">
            <a:avLst/>
          </a:prstGeom>
          <a:noFill/>
        </p:spPr>
      </p:pic>
      <p:pic>
        <p:nvPicPr>
          <p:cNvPr id="1038" name="Picture 1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8794" y="2571744"/>
            <a:ext cx="5153025" cy="314326"/>
          </a:xfrm>
          <a:prstGeom prst="rect">
            <a:avLst/>
          </a:prstGeom>
          <a:noFill/>
        </p:spPr>
      </p:pic>
      <p:pic>
        <p:nvPicPr>
          <p:cNvPr id="1040" name="Picture 16" descr="http://r68.cooltext.com/rendered/cooltext117329608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28794" y="2857496"/>
            <a:ext cx="5105400" cy="314326"/>
          </a:xfrm>
          <a:prstGeom prst="rect">
            <a:avLst/>
          </a:prstGeom>
          <a:noFill/>
        </p:spPr>
      </p:pic>
      <p:pic>
        <p:nvPicPr>
          <p:cNvPr id="1042" name="Picture 18" descr="http://r56.cooltext.com/rendered/cooltext117329687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28794" y="3143248"/>
            <a:ext cx="5495925" cy="314326"/>
          </a:xfrm>
          <a:prstGeom prst="rect">
            <a:avLst/>
          </a:prstGeom>
          <a:noFill/>
        </p:spPr>
      </p:pic>
      <p:pic>
        <p:nvPicPr>
          <p:cNvPr id="1044" name="Picture 20" descr="http://r53.cooltext.com/rendered/cooltext117329828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8794" y="3429000"/>
            <a:ext cx="3467100" cy="247650"/>
          </a:xfrm>
          <a:prstGeom prst="rect">
            <a:avLst/>
          </a:prstGeom>
          <a:noFill/>
        </p:spPr>
      </p:pic>
      <p:pic>
        <p:nvPicPr>
          <p:cNvPr id="1046" name="Picture 22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28794" y="2285992"/>
            <a:ext cx="5143500" cy="314326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1919472" y="614364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7" name="Picture 3" descr="C:\Users\abuelitos\Desktop\palacio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00545" y="648866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palacio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85750"/>
            <a:ext cx="9753600" cy="7429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4446" y="648866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palacio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5431" y="6215082"/>
            <a:ext cx="2220928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cap="none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 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y fotografías Mari Tere</a:t>
            </a:r>
            <a:endParaRPr lang="es-ES" sz="1200" cap="none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6258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382415" y="-953843"/>
            <a:ext cx="6375734" cy="8712000"/>
          </a:xfrm>
          <a:prstGeom prst="rect">
            <a:avLst/>
          </a:prstGeom>
          <a:noFill/>
        </p:spPr>
      </p:pic>
      <p:pic>
        <p:nvPicPr>
          <p:cNvPr id="70658" name="Picture 2" descr="http://r67.cooltext.com/rendered/cooltext117331615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928802"/>
            <a:ext cx="5429250" cy="304801"/>
          </a:xfrm>
          <a:prstGeom prst="rect">
            <a:avLst/>
          </a:prstGeom>
          <a:noFill/>
        </p:spPr>
      </p:pic>
      <p:pic>
        <p:nvPicPr>
          <p:cNvPr id="70660" name="Picture 4" descr="http://r70.cooltext.com/rendered/cooltext117331687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2214554"/>
            <a:ext cx="5010150" cy="314326"/>
          </a:xfrm>
          <a:prstGeom prst="rect">
            <a:avLst/>
          </a:prstGeom>
          <a:noFill/>
        </p:spPr>
      </p:pic>
      <p:pic>
        <p:nvPicPr>
          <p:cNvPr id="70662" name="Picture 6" descr="http://r68.cooltext.com/rendered/cooltext117331739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2500306"/>
            <a:ext cx="4572000" cy="31432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214546" y="485776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pic>
        <p:nvPicPr>
          <p:cNvPr id="70664" name="Picture 8" descr="http://r67.cooltext.com/rendered/cooltext117331876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8794" y="2786058"/>
            <a:ext cx="5153025" cy="314326"/>
          </a:xfrm>
          <a:prstGeom prst="rect">
            <a:avLst/>
          </a:prstGeom>
          <a:noFill/>
        </p:spPr>
      </p:pic>
      <p:pic>
        <p:nvPicPr>
          <p:cNvPr id="70666" name="Picture 10" descr="http://r67.cooltext.com/rendered/cooltext117331959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28794" y="3071810"/>
            <a:ext cx="5438775" cy="314326"/>
          </a:xfrm>
          <a:prstGeom prst="rect">
            <a:avLst/>
          </a:prstGeom>
          <a:noFill/>
        </p:spPr>
      </p:pic>
      <p:pic>
        <p:nvPicPr>
          <p:cNvPr id="70668" name="Picture 12" descr="http://r69.cooltext.com/rendered/cooltext117332032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28794" y="3357562"/>
            <a:ext cx="5238750" cy="314326"/>
          </a:xfrm>
          <a:prstGeom prst="rect">
            <a:avLst/>
          </a:prstGeom>
          <a:noFill/>
        </p:spPr>
      </p:pic>
      <p:pic>
        <p:nvPicPr>
          <p:cNvPr id="70670" name="Picture 14" descr="http://r70.cooltext.com/rendered/cooltext1173321186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8794" y="3643314"/>
            <a:ext cx="4162425" cy="314326"/>
          </a:xfrm>
          <a:prstGeom prst="rect">
            <a:avLst/>
          </a:prstGeom>
          <a:noFill/>
        </p:spPr>
      </p:pic>
      <p:pic>
        <p:nvPicPr>
          <p:cNvPr id="70672" name="Picture 16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28794" y="3929066"/>
            <a:ext cx="5048250" cy="314326"/>
          </a:xfrm>
          <a:prstGeom prst="rect">
            <a:avLst/>
          </a:prstGeom>
          <a:noFill/>
        </p:spPr>
      </p:pic>
      <p:pic>
        <p:nvPicPr>
          <p:cNvPr id="70674" name="Picture 18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00232" y="4214818"/>
            <a:ext cx="4438650" cy="314326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1990910" y="6072206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6258" name="Picture 2" descr="C:\Users\abuelitos\Desktop\pavlovsk-palace-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08624" cy="6948000"/>
          </a:xfrm>
          <a:prstGeom prst="rect">
            <a:avLst/>
          </a:prstGeom>
          <a:noFill/>
        </p:spPr>
      </p:pic>
      <p:pic>
        <p:nvPicPr>
          <p:cNvPr id="76804" name="Picture 4" descr="http://r53.cooltext.com/rendered/cooltext11905386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315074"/>
            <a:ext cx="3362325" cy="542926"/>
          </a:xfrm>
          <a:prstGeom prst="rect">
            <a:avLst/>
          </a:prstGeom>
          <a:noFill/>
        </p:spPr>
      </p:pic>
      <p:pic>
        <p:nvPicPr>
          <p:cNvPr id="8" name="Picture 2" descr="Interiors of the Grand Palace in Pavlovsk royal estate, south of Saint-Petersburg, Russi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0"/>
            <a:ext cx="492919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348760" y="28572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Nueva carpeta (2)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6080" cy="6984000"/>
          </a:xfrm>
          <a:prstGeom prst="rect">
            <a:avLst/>
          </a:prstGeom>
          <a:noFill/>
        </p:spPr>
      </p:pic>
      <p:pic>
        <p:nvPicPr>
          <p:cNvPr id="75778" name="Picture 2" descr="http://r56.cooltext.com/rendered/cooltext1190539801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3071810"/>
            <a:ext cx="3324225" cy="4286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348760" y="28572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7282" name="Picture 2" descr="C:\Users\abuelitos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73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420198" y="628652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C:\Users\abuelitos\Desktop\palacio\pavlovsk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857232"/>
            <a:ext cx="6432000" cy="482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847902" y="6072206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1378" name="Picture 2" descr="C:\Users\abuelitos\Desktop\pavlovsk-palace-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9525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79635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9634" name="Picture 2" descr="http://r60.cooltext.com/rendered/cooltext119054251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500042"/>
            <a:ext cx="3657600" cy="5429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919472" y="628652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Nueva carpeta (2)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" y="-1"/>
            <a:ext cx="9169816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85703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02" name="Picture 2" descr="C:\Users\abuelitos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85750"/>
            <a:ext cx="9753600" cy="7429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223" y="648866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palacio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20071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635795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palacio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4579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51848" y="21429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7" name="Picture 3" descr="C:\Users\abuelitos\Desktop\palacio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4579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29041" y="28572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palacio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57669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8306" name="Picture 2" descr="C:\Users\abuelitos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3257" cy="705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62466" name="Picture 2" descr="http://r52.cooltext.com/rendered/cooltext11905456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6143644"/>
            <a:ext cx="2743200" cy="4191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6464" y="648866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409584" y="-1123856"/>
            <a:ext cx="6324832" cy="9144000"/>
          </a:xfrm>
          <a:prstGeom prst="rect">
            <a:avLst/>
          </a:prstGeom>
          <a:noFill/>
        </p:spPr>
      </p:pic>
      <p:pic>
        <p:nvPicPr>
          <p:cNvPr id="12290" name="Picture 2" descr="http://r69.cooltext.com/rendered/cooltext117909690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714488"/>
            <a:ext cx="4819650" cy="295275"/>
          </a:xfrm>
          <a:prstGeom prst="rect">
            <a:avLst/>
          </a:prstGeom>
          <a:noFill/>
        </p:spPr>
      </p:pic>
      <p:pic>
        <p:nvPicPr>
          <p:cNvPr id="12292" name="Picture 4" descr="http://r53.cooltext.com/rendered/cooltext117909765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2000240"/>
            <a:ext cx="5343525" cy="314326"/>
          </a:xfrm>
          <a:prstGeom prst="rect">
            <a:avLst/>
          </a:prstGeom>
          <a:noFill/>
        </p:spPr>
      </p:pic>
      <p:pic>
        <p:nvPicPr>
          <p:cNvPr id="12294" name="Picture 6" descr="http://r52.cooltext.com/rendered/cooltext117909870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2285992"/>
            <a:ext cx="4352925" cy="314326"/>
          </a:xfrm>
          <a:prstGeom prst="rect">
            <a:avLst/>
          </a:prstGeom>
          <a:noFill/>
        </p:spPr>
      </p:pic>
      <p:pic>
        <p:nvPicPr>
          <p:cNvPr id="12296" name="Picture 8" descr="http://r57.cooltext.com/rendered/cooltext117909929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2285992"/>
            <a:ext cx="1047750" cy="285752"/>
          </a:xfrm>
          <a:prstGeom prst="rect">
            <a:avLst/>
          </a:prstGeom>
          <a:noFill/>
        </p:spPr>
      </p:pic>
      <p:pic>
        <p:nvPicPr>
          <p:cNvPr id="12298" name="Picture 10" descr="http://r53.cooltext.com/rendered/cooltext117909989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00232" y="2571744"/>
            <a:ext cx="5057775" cy="314326"/>
          </a:xfrm>
          <a:prstGeom prst="rect">
            <a:avLst/>
          </a:prstGeom>
          <a:noFill/>
        </p:spPr>
      </p:pic>
      <p:pic>
        <p:nvPicPr>
          <p:cNvPr id="12302" name="Picture 14" descr="http://r67.cooltext.com/rendered/cooltext117910097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00232" y="2857496"/>
            <a:ext cx="4552950" cy="314326"/>
          </a:xfrm>
          <a:prstGeom prst="rect">
            <a:avLst/>
          </a:prstGeom>
          <a:noFill/>
        </p:spPr>
      </p:pic>
      <p:pic>
        <p:nvPicPr>
          <p:cNvPr id="12304" name="Picture 16" descr="http://r70.cooltext.com/rendered/cooltext117910168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00232" y="3143248"/>
            <a:ext cx="3895725" cy="257176"/>
          </a:xfrm>
          <a:prstGeom prst="rect">
            <a:avLst/>
          </a:prstGeom>
          <a:noFill/>
        </p:spPr>
      </p:pic>
      <p:pic>
        <p:nvPicPr>
          <p:cNvPr id="59394" name="Picture 2" descr="http://upload.wikimedia.org/wikipedia/commons/thumb/c/ce/Borovikovsky_Pavel_I.jpg/300px-Borovikovsky_Pavel_I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14942" y="2857496"/>
            <a:ext cx="2217861" cy="33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9395" name="Picture 3" descr="C:\Users\abuelitos\Desktop\portrait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500166" y="3000372"/>
            <a:ext cx="2502157" cy="31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4" name="13 Rectángulo"/>
          <p:cNvSpPr/>
          <p:nvPr/>
        </p:nvSpPr>
        <p:spPr>
          <a:xfrm>
            <a:off x="1848034" y="600076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palacio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223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palacio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4579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085835" y="648866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palacio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1833" cy="705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71257" y="648866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2290" name="Picture 2" descr="C:\Users\abuelitos\Desktop\palacio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1833" cy="705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57009" y="648866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C:\Users\abuelitos\Desktop\palacio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4579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8381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C:\Users\abuelitos\Desktop\palacio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00545" y="21429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091678" y="-1091678"/>
            <a:ext cx="6780644" cy="8964000"/>
          </a:xfrm>
          <a:prstGeom prst="rect">
            <a:avLst/>
          </a:prstGeom>
          <a:noFill/>
        </p:spPr>
      </p:pic>
      <p:pic>
        <p:nvPicPr>
          <p:cNvPr id="95236" name="Picture 4" descr="http://r67.cooltext.com/rendered/cooltext117334268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857364"/>
            <a:ext cx="5486400" cy="314326"/>
          </a:xfrm>
          <a:prstGeom prst="rect">
            <a:avLst/>
          </a:prstGeom>
          <a:noFill/>
        </p:spPr>
      </p:pic>
      <p:pic>
        <p:nvPicPr>
          <p:cNvPr id="95238" name="Picture 6" descr="http://r59.cooltext.com/rendered/cooltext11733438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2143116"/>
            <a:ext cx="4933950" cy="314326"/>
          </a:xfrm>
          <a:prstGeom prst="rect">
            <a:avLst/>
          </a:prstGeom>
          <a:noFill/>
        </p:spPr>
      </p:pic>
      <p:pic>
        <p:nvPicPr>
          <p:cNvPr id="95240" name="Picture 8" descr="http://r70.cooltext.com/rendered/cooltext117334486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2428868"/>
            <a:ext cx="4591050" cy="314326"/>
          </a:xfrm>
          <a:prstGeom prst="rect">
            <a:avLst/>
          </a:prstGeom>
          <a:noFill/>
        </p:spPr>
      </p:pic>
      <p:pic>
        <p:nvPicPr>
          <p:cNvPr id="95242" name="Picture 10" descr="http://r58.cooltext.com/rendered/cooltext117334568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0232" y="2714620"/>
            <a:ext cx="5400675" cy="314326"/>
          </a:xfrm>
          <a:prstGeom prst="rect">
            <a:avLst/>
          </a:prstGeom>
          <a:noFill/>
        </p:spPr>
      </p:pic>
      <p:pic>
        <p:nvPicPr>
          <p:cNvPr id="95244" name="Picture 12" descr="http://r67.cooltext.com/rendered/cooltext117334650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00232" y="3000372"/>
            <a:ext cx="4743450" cy="314326"/>
          </a:xfrm>
          <a:prstGeom prst="rect">
            <a:avLst/>
          </a:prstGeom>
          <a:noFill/>
        </p:spPr>
      </p:pic>
      <p:pic>
        <p:nvPicPr>
          <p:cNvPr id="95246" name="Picture 14" descr="http://r56.cooltext.com/rendered/cooltext117334747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00232" y="3286124"/>
            <a:ext cx="5467350" cy="314326"/>
          </a:xfrm>
          <a:prstGeom prst="rect">
            <a:avLst/>
          </a:prstGeom>
          <a:noFill/>
        </p:spPr>
      </p:pic>
      <p:pic>
        <p:nvPicPr>
          <p:cNvPr id="95248" name="Picture 16" descr="http://r54.cooltext.com/rendered/cooltext117334840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00232" y="3571876"/>
            <a:ext cx="5200650" cy="247650"/>
          </a:xfrm>
          <a:prstGeom prst="rect">
            <a:avLst/>
          </a:prstGeom>
          <a:noFill/>
        </p:spPr>
      </p:pic>
      <p:pic>
        <p:nvPicPr>
          <p:cNvPr id="95250" name="Picture 18" descr="http://r68.cooltext.com/rendered/cooltext1173361202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00232" y="3857628"/>
            <a:ext cx="5172075" cy="247650"/>
          </a:xfrm>
          <a:prstGeom prst="rect">
            <a:avLst/>
          </a:prstGeom>
          <a:noFill/>
        </p:spPr>
      </p:pic>
      <p:pic>
        <p:nvPicPr>
          <p:cNvPr id="95252" name="Picture 20" descr="http://r54.cooltext.com/rendered/cooltext1173361962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00232" y="4143380"/>
            <a:ext cx="5038725" cy="314326"/>
          </a:xfrm>
          <a:prstGeom prst="rect">
            <a:avLst/>
          </a:prstGeom>
          <a:noFill/>
        </p:spPr>
      </p:pic>
      <p:pic>
        <p:nvPicPr>
          <p:cNvPr id="95254" name="Picture 22" descr="http://r58.cooltext.com/rendered/cooltext1173362531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000232" y="4429132"/>
            <a:ext cx="4781550" cy="314326"/>
          </a:xfrm>
          <a:prstGeom prst="rect">
            <a:avLst/>
          </a:prstGeom>
          <a:noFill/>
        </p:spPr>
      </p:pic>
      <p:pic>
        <p:nvPicPr>
          <p:cNvPr id="95256" name="Picture 24" descr="http://r63.cooltext.com/rendered/cooltext1173363241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00232" y="4714884"/>
            <a:ext cx="5429250" cy="314326"/>
          </a:xfrm>
          <a:prstGeom prst="rect">
            <a:avLst/>
          </a:prstGeom>
          <a:noFill/>
        </p:spPr>
      </p:pic>
      <p:pic>
        <p:nvPicPr>
          <p:cNvPr id="95260" name="Picture 28" descr="http://r70.cooltext.com/rendered/cooltext1173364593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28860" y="5000636"/>
            <a:ext cx="4362450" cy="314326"/>
          </a:xfrm>
          <a:prstGeom prst="rect">
            <a:avLst/>
          </a:prstGeom>
          <a:noFill/>
        </p:spPr>
      </p:pic>
      <p:pic>
        <p:nvPicPr>
          <p:cNvPr id="95262" name="Picture 30" descr="http://r58.cooltext.com/rendered/cooltext1173365313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857488" y="5286388"/>
            <a:ext cx="1685925" cy="314326"/>
          </a:xfrm>
          <a:prstGeom prst="rect">
            <a:avLst/>
          </a:prstGeom>
          <a:noFill/>
        </p:spPr>
      </p:pic>
      <p:pic>
        <p:nvPicPr>
          <p:cNvPr id="54274" name="Picture 2" descr="Rendered Image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000232" y="1571612"/>
            <a:ext cx="4733925" cy="24765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1848034" y="62150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C:\Users\abuelitos\Desktop\palacio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8381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Nueva carpeta (2)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2000"/>
            <a:ext cx="9215995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8381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0354" name="Picture 2" descr="C:\Users\abuelitos\Desktop\pavlovsk-palace-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-18000"/>
            <a:ext cx="10340856" cy="6876000"/>
          </a:xfrm>
          <a:prstGeom prst="rect">
            <a:avLst/>
          </a:prstGeom>
          <a:noFill/>
        </p:spPr>
      </p:pic>
      <p:pic>
        <p:nvPicPr>
          <p:cNvPr id="51202" name="Picture 2" descr="http://r53.cooltext.com/rendered/cooltext119054658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5572140"/>
            <a:ext cx="2457450" cy="5429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342315" y="614364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pavlovsk-palace-11[1].jpg"/>
          <p:cNvPicPr>
            <a:picLocks noChangeAspect="1" noChangeArrowheads="1"/>
          </p:cNvPicPr>
          <p:nvPr/>
        </p:nvPicPr>
        <p:blipFill>
          <a:blip r:embed="rId2" cstate="print"/>
          <a:srcRect t="40413" b="9848"/>
          <a:stretch>
            <a:fillRect/>
          </a:stretch>
        </p:blipFill>
        <p:spPr bwMode="auto">
          <a:xfrm>
            <a:off x="-27165" y="0"/>
            <a:ext cx="9171165" cy="6876000"/>
          </a:xfrm>
          <a:prstGeom prst="rect">
            <a:avLst/>
          </a:prstGeom>
          <a:noFill/>
        </p:spPr>
      </p:pic>
      <p:pic>
        <p:nvPicPr>
          <p:cNvPr id="72706" name="Picture 2" descr="http://r54.cooltext.com/rendered/cooltext119054148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6072206"/>
            <a:ext cx="3619500" cy="542926"/>
          </a:xfrm>
          <a:prstGeom prst="rect">
            <a:avLst/>
          </a:prstGeom>
          <a:noFill/>
        </p:spPr>
      </p:pic>
      <p:pic>
        <p:nvPicPr>
          <p:cNvPr id="7" name="Picture 4" descr="Neoclassical interiors of the Grand Palace in Pavlovsk royal estate, south of St Petersburg, Russi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5259" y="0"/>
            <a:ext cx="5128741" cy="691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4943223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2" name="Picture 4" descr="Salón de la guerra. (Casi idéntico al de la paz). Palacio Pávlovsk 11"/>
          <p:cNvPicPr>
            <a:picLocks noChangeAspect="1" noChangeArrowheads="1"/>
          </p:cNvPicPr>
          <p:nvPr/>
        </p:nvPicPr>
        <p:blipFill>
          <a:blip r:embed="rId2" cstate="print"/>
          <a:srcRect l="4136" t="2286" r="5561" b="52439"/>
          <a:stretch>
            <a:fillRect/>
          </a:stretch>
        </p:blipFill>
        <p:spPr bwMode="auto">
          <a:xfrm>
            <a:off x="-214346" y="0"/>
            <a:ext cx="9358346" cy="707236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5505" y="28572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" name="Picture 2" descr="C:\Users\abuelitos\Desktop\palacio\11.jpg"/>
          <p:cNvPicPr>
            <a:picLocks noChangeAspect="1" noChangeArrowheads="1"/>
          </p:cNvPicPr>
          <p:nvPr/>
        </p:nvPicPr>
        <p:blipFill>
          <a:blip r:embed="rId2" cstate="print"/>
          <a:srcRect r="8974"/>
          <a:stretch>
            <a:fillRect/>
          </a:stretch>
        </p:blipFill>
        <p:spPr bwMode="auto">
          <a:xfrm>
            <a:off x="4500562" y="0"/>
            <a:ext cx="5072098" cy="6948000"/>
          </a:xfrm>
          <a:prstGeom prst="rect">
            <a:avLst/>
          </a:prstGeom>
          <a:noFill/>
        </p:spPr>
      </p:pic>
      <p:pic>
        <p:nvPicPr>
          <p:cNvPr id="6" name="Picture 2" descr="C:\Users\abuelitos\Desktop\palacio\19.jpg"/>
          <p:cNvPicPr>
            <a:picLocks noChangeAspect="1" noChangeArrowheads="1"/>
          </p:cNvPicPr>
          <p:nvPr/>
        </p:nvPicPr>
        <p:blipFill>
          <a:blip r:embed="rId3" cstate="print"/>
          <a:srcRect r="10256"/>
          <a:stretch>
            <a:fillRect/>
          </a:stretch>
        </p:blipFill>
        <p:spPr bwMode="auto">
          <a:xfrm>
            <a:off x="1" y="-1"/>
            <a:ext cx="5000627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728513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4338" name="Picture 2" descr="C:\Users\abuelitos\Desktop\palacio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20071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51848" y="6143644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5362" name="Picture 2" descr="C:\Users\abuelitos\Desktop\palacio\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6943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7411" name="Picture 3" descr="C:\Users\abuelitos\Desktop\palacio\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6099415" cy="6912000"/>
          </a:xfrm>
          <a:prstGeom prst="rect">
            <a:avLst/>
          </a:prstGeom>
          <a:noFill/>
        </p:spPr>
      </p:pic>
      <p:pic>
        <p:nvPicPr>
          <p:cNvPr id="17412" name="Picture 4" descr="C:\Users\abuelitos\Desktop\palacio\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-18000"/>
            <a:ext cx="5162643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014529" y="357166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6386" name="Picture 2" descr="C:\Users\abuelitos\Desktop\palacio\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pic>
        <p:nvPicPr>
          <p:cNvPr id="4098" name="Picture 2" descr="C:\Users\abuelitos\Desktop\Nueva carpeta (2)\5020005720_bc0539d6f7_b[1].jpg"/>
          <p:cNvPicPr>
            <a:picLocks noChangeAspect="1" noChangeArrowheads="1"/>
          </p:cNvPicPr>
          <p:nvPr/>
        </p:nvPicPr>
        <p:blipFill>
          <a:blip r:embed="rId3" cstate="print"/>
          <a:srcRect l="3125" t="4670" r="9717" b="3296"/>
          <a:stretch>
            <a:fillRect/>
          </a:stretch>
        </p:blipFill>
        <p:spPr bwMode="auto">
          <a:xfrm>
            <a:off x="285720" y="1071546"/>
            <a:ext cx="8501090" cy="4786346"/>
          </a:xfrm>
          <a:prstGeom prst="rect">
            <a:avLst/>
          </a:prstGeom>
          <a:noFill/>
        </p:spPr>
      </p:pic>
      <p:pic>
        <p:nvPicPr>
          <p:cNvPr id="7" name="Picture 3" descr="C:\Users\abuelitos\Desktop\palacio\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1500174"/>
            <a:ext cx="5265737" cy="4011613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871257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6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8434" name="Picture 2" descr="C:\Users\abuelitos\Desktop\palacio\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4579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8381" y="28572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C:\Users\abuelitos\Desktop\palacio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00545" y="28572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C:\Users\abuelitos\Desktop\palacio\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4579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14133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6258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95864" y="-1195864"/>
            <a:ext cx="6572272" cy="896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427267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pic>
        <p:nvPicPr>
          <p:cNvPr id="4403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714488"/>
            <a:ext cx="5476875" cy="314326"/>
          </a:xfrm>
          <a:prstGeom prst="rect">
            <a:avLst/>
          </a:prstGeom>
          <a:noFill/>
        </p:spPr>
      </p:pic>
      <p:pic>
        <p:nvPicPr>
          <p:cNvPr id="44036" name="Picture 4" descr="http://r41.cooltext.com/rendered/cooltext117717079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2000240"/>
            <a:ext cx="4495800" cy="314326"/>
          </a:xfrm>
          <a:prstGeom prst="rect">
            <a:avLst/>
          </a:prstGeom>
          <a:noFill/>
        </p:spPr>
      </p:pic>
      <p:pic>
        <p:nvPicPr>
          <p:cNvPr id="44038" name="Picture 6" descr="http://r69.cooltext.com/rendered/cooltext11771718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2285992"/>
            <a:ext cx="4810125" cy="314326"/>
          </a:xfrm>
          <a:prstGeom prst="rect">
            <a:avLst/>
          </a:prstGeom>
          <a:noFill/>
        </p:spPr>
      </p:pic>
      <p:pic>
        <p:nvPicPr>
          <p:cNvPr id="44040" name="Picture 8" descr="http://r64.cooltext.com/rendered/cooltext117717281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2571744"/>
            <a:ext cx="5010150" cy="314326"/>
          </a:xfrm>
          <a:prstGeom prst="rect">
            <a:avLst/>
          </a:prstGeom>
          <a:noFill/>
        </p:spPr>
      </p:pic>
      <p:pic>
        <p:nvPicPr>
          <p:cNvPr id="44042" name="Picture 10" descr="http://r61.cooltext.com/rendered/cooltext117717402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85918" y="2857496"/>
            <a:ext cx="5467350" cy="314326"/>
          </a:xfrm>
          <a:prstGeom prst="rect">
            <a:avLst/>
          </a:prstGeom>
          <a:noFill/>
        </p:spPr>
      </p:pic>
      <p:pic>
        <p:nvPicPr>
          <p:cNvPr id="44044" name="Picture 12" descr="http://r64.cooltext.com/rendered/cooltext117717513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85918" y="3143248"/>
            <a:ext cx="4638675" cy="314326"/>
          </a:xfrm>
          <a:prstGeom prst="rect">
            <a:avLst/>
          </a:prstGeom>
          <a:noFill/>
        </p:spPr>
      </p:pic>
      <p:pic>
        <p:nvPicPr>
          <p:cNvPr id="44046" name="Picture 14" descr="http://r67.cooltext.com/rendered/cooltext117717594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14480" y="3429000"/>
            <a:ext cx="5162550" cy="257176"/>
          </a:xfrm>
          <a:prstGeom prst="rect">
            <a:avLst/>
          </a:prstGeom>
          <a:noFill/>
        </p:spPr>
      </p:pic>
      <p:pic>
        <p:nvPicPr>
          <p:cNvPr id="44048" name="Picture 16" descr="http://r62.cooltext.com/rendered/cooltext1177177103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85918" y="3714752"/>
            <a:ext cx="2390775" cy="257176"/>
          </a:xfrm>
          <a:prstGeom prst="rect">
            <a:avLst/>
          </a:prstGeom>
          <a:noFill/>
        </p:spPr>
      </p:pic>
      <p:pic>
        <p:nvPicPr>
          <p:cNvPr id="40964" name="Picture 4" descr="http://sobrehistoria.com/wp-content/uploads/425pxmarie-antoinette-adult4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4500562" y="3330000"/>
            <a:ext cx="2760936" cy="35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66" name="Picture 6" descr="http://upload.wikimedia.org/wikipedia/commons/thumb/9/90/Louis16-1775.jpg/250px-Louis16-1775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071670" y="3402000"/>
            <a:ext cx="2716982" cy="34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6" name="15 Rectángulo"/>
          <p:cNvSpPr/>
          <p:nvPr/>
        </p:nvSpPr>
        <p:spPr>
          <a:xfrm>
            <a:off x="847902" y="6072206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9330" name="Picture 2" descr="C:\Users\abuelitos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79637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endParaRPr lang="es-ES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40962" name="Picture 2" descr="http://r54.cooltext.com/rendered/cooltext11905473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5572140"/>
            <a:ext cx="3629025" cy="5429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90712" y="648866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pavlovsk-palace-en-susary-sankt-peterburg-palace-p1030759jpg_be0fd3e63369b9c3d0410f2ab41bc761_1000_fre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85637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C:\Users\abuelitos\Desktop\palacio\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20071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00479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366526" y="-1078523"/>
            <a:ext cx="6698949" cy="885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357422" y="407194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94210" name="Picture 2" descr="http://r52.cooltext.com/rendered/cooltext11771851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2428868"/>
            <a:ext cx="5534025" cy="314326"/>
          </a:xfrm>
          <a:prstGeom prst="rect">
            <a:avLst/>
          </a:prstGeom>
          <a:noFill/>
        </p:spPr>
      </p:pic>
      <p:pic>
        <p:nvPicPr>
          <p:cNvPr id="94212" name="Picture 4" descr="http://r61.cooltext.com/rendered/cooltext117718630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2714620"/>
            <a:ext cx="4819650" cy="314326"/>
          </a:xfrm>
          <a:prstGeom prst="rect">
            <a:avLst/>
          </a:prstGeom>
          <a:noFill/>
        </p:spPr>
      </p:pic>
      <p:pic>
        <p:nvPicPr>
          <p:cNvPr id="94214" name="Picture 6" descr="http://r57.cooltext.com/rendered/cooltext117718734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3000372"/>
            <a:ext cx="4962525" cy="314326"/>
          </a:xfrm>
          <a:prstGeom prst="rect">
            <a:avLst/>
          </a:prstGeom>
          <a:noFill/>
        </p:spPr>
      </p:pic>
      <p:pic>
        <p:nvPicPr>
          <p:cNvPr id="94216" name="Picture 8" descr="http://r53.cooltext.com/rendered/cooltext117718816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3286124"/>
            <a:ext cx="5400675" cy="314326"/>
          </a:xfrm>
          <a:prstGeom prst="rect">
            <a:avLst/>
          </a:prstGeom>
          <a:noFill/>
        </p:spPr>
      </p:pic>
      <p:pic>
        <p:nvPicPr>
          <p:cNvPr id="94218" name="Picture 10" descr="http://r57.cooltext.com/rendered/cooltext11771891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08" y="3571876"/>
            <a:ext cx="4876800" cy="314326"/>
          </a:xfrm>
          <a:prstGeom prst="rect">
            <a:avLst/>
          </a:prstGeom>
          <a:noFill/>
        </p:spPr>
      </p:pic>
      <p:pic>
        <p:nvPicPr>
          <p:cNvPr id="94220" name="Picture 12" descr="http://r67.cooltext.com/rendered/cooltext117719014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08" y="3857628"/>
            <a:ext cx="4733925" cy="314326"/>
          </a:xfrm>
          <a:prstGeom prst="rect">
            <a:avLst/>
          </a:prstGeom>
          <a:noFill/>
        </p:spPr>
      </p:pic>
      <p:pic>
        <p:nvPicPr>
          <p:cNvPr id="94224" name="Picture 16" descr="http://r61.cooltext.com/rendered/cooltext1177192656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43108" y="4143380"/>
            <a:ext cx="5267325" cy="314326"/>
          </a:xfrm>
          <a:prstGeom prst="rect">
            <a:avLst/>
          </a:prstGeom>
          <a:noFill/>
        </p:spPr>
      </p:pic>
      <p:pic>
        <p:nvPicPr>
          <p:cNvPr id="94226" name="Picture 18" descr="http://r55.cooltext.com/rendered/cooltext1177193819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43108" y="4429132"/>
            <a:ext cx="2200275" cy="314326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2133786" y="6072206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C:\Users\abuelitos\Desktop\palacio\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4579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99819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22530" name="Picture 2" descr="C:\Users\abuelitos\Desktop\palacio\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0"/>
            <a:ext cx="7715547" cy="684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1442761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7" name="Picture 3" descr="C:\Users\abuelitos\Desktop\palacio\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55446" y="0"/>
            <a:ext cx="9799446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128875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3555" name="Picture 3" descr="C:\Users\abuelitos\Desktop\palacio\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0"/>
            <a:ext cx="6067647" cy="6876000"/>
          </a:xfrm>
          <a:prstGeom prst="rect">
            <a:avLst/>
          </a:prstGeom>
          <a:noFill/>
        </p:spPr>
      </p:pic>
      <p:pic>
        <p:nvPicPr>
          <p:cNvPr id="6" name="Picture 2" descr="C:\Users\abuelitos\Desktop\palacio\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" y="-1"/>
            <a:ext cx="6095731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943223" y="28572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4210" name="Picture 2" descr="C:\Users\abuelitos\Desktop\pavlovsk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300038"/>
            <a:ext cx="9604414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6943" y="648866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942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C:\Users\abuelitos\Desktop\palacio\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6943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C:\Users\abuelitos\Desktop\palacio\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43025" y="648866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6626" name="Picture 2" descr="C:\Users\abuelitos\Desktop\palacio\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5" y="-1"/>
            <a:ext cx="5072097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palacio\46.jpg"/>
          <p:cNvPicPr>
            <a:picLocks noChangeAspect="1" noChangeArrowheads="1"/>
          </p:cNvPicPr>
          <p:nvPr/>
        </p:nvPicPr>
        <p:blipFill>
          <a:blip r:embed="rId3" cstate="print"/>
          <a:srcRect r="20015"/>
          <a:stretch>
            <a:fillRect/>
          </a:stretch>
        </p:blipFill>
        <p:spPr bwMode="auto">
          <a:xfrm>
            <a:off x="4290767" y="0"/>
            <a:ext cx="4853233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371587" y="21429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7650" name="Picture 2" descr="C:\Users\abuelitos\Desktop\palacio\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4579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42695" y="6488668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398141" y="-1074138"/>
            <a:ext cx="6671718" cy="8820000"/>
          </a:xfrm>
          <a:prstGeom prst="rect">
            <a:avLst/>
          </a:prstGeom>
          <a:noFill/>
        </p:spPr>
      </p:pic>
      <p:pic>
        <p:nvPicPr>
          <p:cNvPr id="2050" name="Picture 2" descr="http://r69.cooltext.com/rendered/cooltext117901852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2857496"/>
            <a:ext cx="5305425" cy="314326"/>
          </a:xfrm>
          <a:prstGeom prst="rect">
            <a:avLst/>
          </a:prstGeom>
          <a:noFill/>
        </p:spPr>
      </p:pic>
      <p:pic>
        <p:nvPicPr>
          <p:cNvPr id="2052" name="Picture 4" descr="http://r54.cooltext.com/rendered/cooltext117901966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3143248"/>
            <a:ext cx="5200650" cy="314326"/>
          </a:xfrm>
          <a:prstGeom prst="rect">
            <a:avLst/>
          </a:prstGeom>
          <a:noFill/>
        </p:spPr>
      </p:pic>
      <p:pic>
        <p:nvPicPr>
          <p:cNvPr id="2054" name="Picture 6" descr="http://r61.cooltext.com/rendered/cooltext117902063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3429000"/>
            <a:ext cx="5105400" cy="314326"/>
          </a:xfrm>
          <a:prstGeom prst="rect">
            <a:avLst/>
          </a:prstGeom>
          <a:noFill/>
        </p:spPr>
      </p:pic>
      <p:pic>
        <p:nvPicPr>
          <p:cNvPr id="2056" name="Picture 8" descr="http://r57.cooltext.com/rendered/cooltext117902136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0232" y="3714752"/>
            <a:ext cx="5467350" cy="314326"/>
          </a:xfrm>
          <a:prstGeom prst="rect">
            <a:avLst/>
          </a:prstGeom>
          <a:noFill/>
        </p:spPr>
      </p:pic>
      <p:pic>
        <p:nvPicPr>
          <p:cNvPr id="2058" name="Picture 10" descr="http://r61.cooltext.com/rendered/cooltext117902214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28794" y="4000504"/>
            <a:ext cx="4819650" cy="314326"/>
          </a:xfrm>
          <a:prstGeom prst="rect">
            <a:avLst/>
          </a:prstGeom>
          <a:noFill/>
        </p:spPr>
      </p:pic>
      <p:pic>
        <p:nvPicPr>
          <p:cNvPr id="2060" name="Picture 12" descr="http://r61.cooltext.com/rendered/cooltext1179022995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15140" y="4000504"/>
            <a:ext cx="714375" cy="31432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133786" y="6072206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8674" name="Picture 2" descr="C:\Users\abuelitos\Desktop\palacio\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71257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86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9698" name="Picture 2" descr="C:\Users\abuelitos\Desktop\palacio\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99819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C:\Users\abuelitos\Desktop\palacio\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4579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14133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07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1746" name="Picture 2" descr="C:\Users\abuelitos\Desktop\palacio\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71257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2770" name="Picture 2" descr="C:\Users\abuelitos\Desktop\palacio\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2350887">
            <a:off x="583329" y="5012684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C:\Users\abuelitos\Desktop\palacio\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4579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42695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5842" name="Picture 2" descr="C:\Users\abuelitos\Desktop\palacio\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99819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8130" name="Picture 2" descr="C:\Users\abuelitos\Desktop\palacio\5027781526_dcc864aa4b_b[1].jpg"/>
          <p:cNvPicPr>
            <a:picLocks noChangeAspect="1" noChangeArrowheads="1"/>
          </p:cNvPicPr>
          <p:nvPr/>
        </p:nvPicPr>
        <p:blipFill>
          <a:blip r:embed="rId2" cstate="print"/>
          <a:srcRect l="6651" t="8859" r="6221" b="8754"/>
          <a:stretch>
            <a:fillRect/>
          </a:stretch>
        </p:blipFill>
        <p:spPr bwMode="auto">
          <a:xfrm>
            <a:off x="-214378" y="0"/>
            <a:ext cx="9787004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223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81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6866" name="Picture 2" descr="C:\Users\abuelitos\Desktop\palacio\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8381" y="628652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8914" name="Picture 2" descr="C:\Users\abuelitos\Desktop\palacio\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99819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379005" y="-1164715"/>
            <a:ext cx="6385990" cy="9144000"/>
          </a:xfrm>
          <a:prstGeom prst="rect">
            <a:avLst/>
          </a:prstGeom>
          <a:noFill/>
        </p:spPr>
      </p:pic>
      <p:pic>
        <p:nvPicPr>
          <p:cNvPr id="99330" name="Picture 2" descr="http://r70.cooltext.com/rendered/cooltext117902743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2428868"/>
            <a:ext cx="5314950" cy="314326"/>
          </a:xfrm>
          <a:prstGeom prst="rect">
            <a:avLst/>
          </a:prstGeom>
          <a:noFill/>
        </p:spPr>
      </p:pic>
      <p:pic>
        <p:nvPicPr>
          <p:cNvPr id="99332" name="Picture 4" descr="http://r55.cooltext.com/rendered/cooltext117902882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2714620"/>
            <a:ext cx="4514850" cy="314326"/>
          </a:xfrm>
          <a:prstGeom prst="rect">
            <a:avLst/>
          </a:prstGeom>
          <a:noFill/>
        </p:spPr>
      </p:pic>
      <p:pic>
        <p:nvPicPr>
          <p:cNvPr id="99334" name="Picture 6" descr="http://r53.cooltext.com/rendered/cooltext117903027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3000372"/>
            <a:ext cx="5181600" cy="314326"/>
          </a:xfrm>
          <a:prstGeom prst="rect">
            <a:avLst/>
          </a:prstGeom>
          <a:noFill/>
        </p:spPr>
      </p:pic>
      <p:pic>
        <p:nvPicPr>
          <p:cNvPr id="99338" name="Picture 10" descr="http://r58.cooltext.com/rendered/cooltext117903266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8794" y="3286124"/>
            <a:ext cx="5191125" cy="314326"/>
          </a:xfrm>
          <a:prstGeom prst="rect">
            <a:avLst/>
          </a:prstGeom>
          <a:noFill/>
        </p:spPr>
      </p:pic>
      <p:pic>
        <p:nvPicPr>
          <p:cNvPr id="99340" name="Picture 12" descr="http://r67.cooltext.com/rendered/cooltext117903434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28794" y="3571876"/>
            <a:ext cx="5095875" cy="247650"/>
          </a:xfrm>
          <a:prstGeom prst="rect">
            <a:avLst/>
          </a:prstGeom>
          <a:noFill/>
        </p:spPr>
      </p:pic>
      <p:pic>
        <p:nvPicPr>
          <p:cNvPr id="99342" name="Picture 14" descr="http://r57.cooltext.com/rendered/cooltext117903514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28794" y="3857628"/>
            <a:ext cx="1657350" cy="24765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1776596" y="592933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C:\Users\abuelitos\Desktop\palacio\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6131183" cy="6948000"/>
          </a:xfrm>
          <a:prstGeom prst="rect">
            <a:avLst/>
          </a:prstGeom>
          <a:noFill/>
        </p:spPr>
      </p:pic>
      <p:pic>
        <p:nvPicPr>
          <p:cNvPr id="39939" name="Picture 3" descr="C:\Users\abuelitos\Desktop\palacio\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0"/>
            <a:ext cx="6162951" cy="6984000"/>
          </a:xfrm>
          <a:prstGeom prst="rect">
            <a:avLst/>
          </a:prstGeom>
          <a:noFill/>
        </p:spPr>
      </p:pic>
      <p:pic>
        <p:nvPicPr>
          <p:cNvPr id="15362" name="Picture 2" descr="http://r53.cooltext.com/rendered/cooltext119054876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6315074"/>
            <a:ext cx="1476375" cy="5429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871653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C:\Users\abuelitos\Desktop\palacio\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20071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29041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09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3010" name="Picture 2" descr="C:\Users\abuelitos\Desktop\palacio\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7325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71917" y="621508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C:\Users\abuelitos\Desktop\palacio\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8000"/>
            <a:ext cx="6035879" cy="684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728381" y="500042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6082" name="Picture 2" descr="C:\Users\abuelitos\Desktop\palacio\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428604"/>
            <a:ext cx="7792062" cy="687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6157669" y="214290"/>
            <a:ext cx="22209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latin typeface="Brush Script MT" pitchFamily="66" charset="0"/>
              </a:rPr>
              <a:t> y fotografías Mari Tere</a:t>
            </a:r>
            <a:endParaRPr lang="es-ES" sz="12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9154" name="Picture 2" descr="C:\Users\abuelitos\Desktop\palacio\244681-Pavlovski_park_larg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0"/>
            <a:ext cx="4851259" cy="3924000"/>
          </a:xfrm>
          <a:prstGeom prst="can">
            <a:avLst/>
          </a:prstGeom>
          <a:noFill/>
        </p:spPr>
      </p:pic>
      <p:pic>
        <p:nvPicPr>
          <p:cNvPr id="5" name="Picture 2" descr="C:\Users\abuelitos\Desktop\palacio\jh8vuq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571612"/>
            <a:ext cx="7620000" cy="5029200"/>
          </a:xfrm>
          <a:prstGeom prst="can">
            <a:avLst/>
          </a:prstGeom>
          <a:noFill/>
        </p:spPr>
      </p:pic>
      <p:pic>
        <p:nvPicPr>
          <p:cNvPr id="6" name="Picture 3" descr="http://1.bp.blogspot.com/-Dj4xZ9YAnsA/TsrBpiZPChI/AAAAAAAAIHA/mWQHzOOk9KA/s640/pavlovsk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214290"/>
            <a:ext cx="6096000" cy="4572001"/>
          </a:xfrm>
          <a:prstGeom prst="can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62150" y="62150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0178" name="Picture 2" descr="C:\Users\abuelitos\Desktop\palacio\12563964-pabellon-en-el-parque-del-palacio-del-rey-en-pavlovsk-alrededores-de-san-petersburgo-rus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-486000"/>
            <a:ext cx="9792000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77322" y="614364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File:Puente Centaur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pic>
        <p:nvPicPr>
          <p:cNvPr id="8194" name="Picture 2" descr="http://r63.cooltext.com/rendered/cooltext119054973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5929330"/>
            <a:ext cx="3562350" cy="4191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348760" y="28572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6258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303294" y="-1087294"/>
            <a:ext cx="6753412" cy="892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13633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endParaRPr lang="es-ES_tradnl" dirty="0"/>
          </a:p>
        </p:txBody>
      </p:sp>
      <p:pic>
        <p:nvPicPr>
          <p:cNvPr id="15364" name="Picture 4" descr="http://r67.cooltext.com/rendered/cooltext117905405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928802"/>
            <a:ext cx="4867275" cy="314326"/>
          </a:xfrm>
          <a:prstGeom prst="rect">
            <a:avLst/>
          </a:prstGeom>
          <a:noFill/>
        </p:spPr>
      </p:pic>
      <p:pic>
        <p:nvPicPr>
          <p:cNvPr id="15366" name="Picture 6" descr="http://r55.cooltext.com/rendered/cooltext117905505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2214554"/>
            <a:ext cx="4686300" cy="314326"/>
          </a:xfrm>
          <a:prstGeom prst="rect">
            <a:avLst/>
          </a:prstGeom>
          <a:noFill/>
        </p:spPr>
      </p:pic>
      <p:pic>
        <p:nvPicPr>
          <p:cNvPr id="15382" name="Picture 2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2500306"/>
            <a:ext cx="5105400" cy="257176"/>
          </a:xfrm>
          <a:prstGeom prst="rect">
            <a:avLst/>
          </a:prstGeom>
          <a:noFill/>
        </p:spPr>
      </p:pic>
      <p:pic>
        <p:nvPicPr>
          <p:cNvPr id="15384" name="Picture 24" descr="http://r56.cooltext.com/rendered/cooltext117908318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8" y="2786058"/>
            <a:ext cx="5562600" cy="295275"/>
          </a:xfrm>
          <a:prstGeom prst="rect">
            <a:avLst/>
          </a:prstGeom>
          <a:noFill/>
        </p:spPr>
      </p:pic>
      <p:pic>
        <p:nvPicPr>
          <p:cNvPr id="15386" name="Picture 26" descr="http://r55.cooltext.com/rendered/cooltext117908452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71670" y="3071810"/>
            <a:ext cx="5486400" cy="314326"/>
          </a:xfrm>
          <a:prstGeom prst="rect">
            <a:avLst/>
          </a:prstGeom>
          <a:noFill/>
        </p:spPr>
      </p:pic>
      <p:pic>
        <p:nvPicPr>
          <p:cNvPr id="15388" name="Picture 2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71670" y="3357562"/>
            <a:ext cx="3114675" cy="314326"/>
          </a:xfrm>
          <a:prstGeom prst="rect">
            <a:avLst/>
          </a:prstGeom>
          <a:noFill/>
        </p:spPr>
      </p:pic>
      <p:pic>
        <p:nvPicPr>
          <p:cNvPr id="21" name="Picture 32" descr="http://r61.cooltext.com/rendered/cooltext117908706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71670" y="3643314"/>
            <a:ext cx="5010150" cy="257176"/>
          </a:xfrm>
          <a:prstGeom prst="rect">
            <a:avLst/>
          </a:prstGeom>
          <a:noFill/>
        </p:spPr>
      </p:pic>
      <p:pic>
        <p:nvPicPr>
          <p:cNvPr id="22" name="Picture 36" descr="http://r56.cooltext.com/rendered/cooltext1179088686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71670" y="3929066"/>
            <a:ext cx="4972050" cy="314326"/>
          </a:xfrm>
          <a:prstGeom prst="rect">
            <a:avLst/>
          </a:prstGeom>
          <a:noFill/>
        </p:spPr>
      </p:pic>
      <p:pic>
        <p:nvPicPr>
          <p:cNvPr id="23" name="Picture 38" descr="http://r58.cooltext.com/rendered/cooltext1179089444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71670" y="4214818"/>
            <a:ext cx="4667250" cy="314326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1990910" y="62150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http://2.bp.blogspot.com/-znTe7W7VDhg/Tsq_xty7M9I/AAAAAAAAIGU/M_h4P9_DziU/s640/pavlovsk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000108"/>
            <a:ext cx="6096000" cy="47053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Rectángulo"/>
          <p:cNvSpPr/>
          <p:nvPr/>
        </p:nvSpPr>
        <p:spPr>
          <a:xfrm>
            <a:off x="490712" y="62150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http://1.bp.blogspot.com/-EtzDpiPjYDU/Tsq_xDSq6OI/AAAAAAAAIGQ/xn6t81ODHzY/s640/pavlovsk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357298"/>
            <a:ext cx="6096000" cy="3886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Rectángulo"/>
          <p:cNvSpPr/>
          <p:nvPr/>
        </p:nvSpPr>
        <p:spPr>
          <a:xfrm>
            <a:off x="490712" y="628652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408222" y="-1013932"/>
            <a:ext cx="6507556" cy="8964000"/>
          </a:xfrm>
          <a:prstGeom prst="rect">
            <a:avLst/>
          </a:prstGeom>
          <a:noFill/>
        </p:spPr>
      </p:pic>
      <p:pic>
        <p:nvPicPr>
          <p:cNvPr id="8" name="Picture 40" descr="http://r57.cooltext.com/rendered/cooltext117909012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2714620"/>
            <a:ext cx="5648325" cy="314326"/>
          </a:xfrm>
          <a:prstGeom prst="rect">
            <a:avLst/>
          </a:prstGeom>
          <a:noFill/>
        </p:spPr>
      </p:pic>
      <p:pic>
        <p:nvPicPr>
          <p:cNvPr id="9" name="Picture 44" descr="http://r67.cooltext.com/rendered/cooltext117909160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3000372"/>
            <a:ext cx="5210175" cy="314326"/>
          </a:xfrm>
          <a:prstGeom prst="rect">
            <a:avLst/>
          </a:prstGeom>
          <a:noFill/>
        </p:spPr>
      </p:pic>
      <p:pic>
        <p:nvPicPr>
          <p:cNvPr id="10" name="Picture 46" descr="http://r57.cooltext.com/rendered/cooltext117909237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3286124"/>
            <a:ext cx="4905375" cy="257176"/>
          </a:xfrm>
          <a:prstGeom prst="rect">
            <a:avLst/>
          </a:prstGeom>
          <a:noFill/>
        </p:spPr>
      </p:pic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3571876"/>
            <a:ext cx="5381625" cy="314326"/>
          </a:xfrm>
          <a:prstGeom prst="rect">
            <a:avLst/>
          </a:prstGeom>
          <a:noFill/>
        </p:spPr>
      </p:pic>
      <p:pic>
        <p:nvPicPr>
          <p:cNvPr id="6150" name="Picture 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57356" y="3857628"/>
            <a:ext cx="4133850" cy="314326"/>
          </a:xfrm>
          <a:prstGeom prst="rect">
            <a:avLst/>
          </a:prstGeom>
          <a:noFill/>
        </p:spPr>
      </p:pic>
      <p:pic>
        <p:nvPicPr>
          <p:cNvPr id="6152" name="Picture 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60" y="3857628"/>
            <a:ext cx="1447800" cy="23812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1990910" y="614364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elfuturoeshoy.files.wordpress.com/2011/06/745ed9a999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249757" y="-992400"/>
            <a:ext cx="6644486" cy="8784000"/>
          </a:xfrm>
          <a:prstGeom prst="rect">
            <a:avLst/>
          </a:prstGeom>
          <a:noFill/>
        </p:spPr>
      </p:pic>
      <p:pic>
        <p:nvPicPr>
          <p:cNvPr id="92162" name="Picture 2" descr="http://r54.cooltext.com/rendered/cooltext118459903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857364"/>
            <a:ext cx="5591175" cy="247650"/>
          </a:xfrm>
          <a:prstGeom prst="rect">
            <a:avLst/>
          </a:prstGeom>
          <a:noFill/>
        </p:spPr>
      </p:pic>
      <p:pic>
        <p:nvPicPr>
          <p:cNvPr id="92164" name="Picture 4" descr="http://r69.cooltext.com/rendered/cooltext118459968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2143116"/>
            <a:ext cx="5438775" cy="314326"/>
          </a:xfrm>
          <a:prstGeom prst="rect">
            <a:avLst/>
          </a:prstGeom>
          <a:noFill/>
        </p:spPr>
      </p:pic>
      <p:pic>
        <p:nvPicPr>
          <p:cNvPr id="92170" name="Picture 10" descr="http://r68.cooltext.com/rendered/cooltext118460205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2428868"/>
            <a:ext cx="5172075" cy="314326"/>
          </a:xfrm>
          <a:prstGeom prst="rect">
            <a:avLst/>
          </a:prstGeom>
          <a:noFill/>
        </p:spPr>
      </p:pic>
      <p:pic>
        <p:nvPicPr>
          <p:cNvPr id="92172" name="Picture 12" descr="http://r56.cooltext.com/rendered/cooltext118460293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2714620"/>
            <a:ext cx="5153025" cy="314326"/>
          </a:xfrm>
          <a:prstGeom prst="rect">
            <a:avLst/>
          </a:prstGeom>
          <a:noFill/>
        </p:spPr>
      </p:pic>
      <p:pic>
        <p:nvPicPr>
          <p:cNvPr id="92174" name="Picture 14" descr="http://r52.cooltext.com/rendered/cooltext118460390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85918" y="3000372"/>
            <a:ext cx="5410200" cy="314326"/>
          </a:xfrm>
          <a:prstGeom prst="rect">
            <a:avLst/>
          </a:prstGeom>
          <a:noFill/>
        </p:spPr>
      </p:pic>
      <p:pic>
        <p:nvPicPr>
          <p:cNvPr id="92176" name="Picture 16" descr="http://r69.cooltext.com/rendered/cooltext118460477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85918" y="3286124"/>
            <a:ext cx="5448300" cy="314326"/>
          </a:xfrm>
          <a:prstGeom prst="rect">
            <a:avLst/>
          </a:prstGeom>
          <a:noFill/>
        </p:spPr>
      </p:pic>
      <p:pic>
        <p:nvPicPr>
          <p:cNvPr id="92178" name="Picture 18" descr="http://r55.cooltext.com/rendered/cooltext1184605519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14480" y="3571876"/>
            <a:ext cx="5343525" cy="314326"/>
          </a:xfrm>
          <a:prstGeom prst="rect">
            <a:avLst/>
          </a:prstGeom>
          <a:noFill/>
        </p:spPr>
      </p:pic>
      <p:pic>
        <p:nvPicPr>
          <p:cNvPr id="92180" name="Picture 20" descr="http://r58.cooltext.com/rendered/cooltext1184606460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14480" y="3857628"/>
            <a:ext cx="5381625" cy="314326"/>
          </a:xfrm>
          <a:prstGeom prst="rect">
            <a:avLst/>
          </a:prstGeom>
          <a:noFill/>
        </p:spPr>
      </p:pic>
      <p:pic>
        <p:nvPicPr>
          <p:cNvPr id="92182" name="Picture 22" descr="http://r55.cooltext.com/rendered/cooltext1184607206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43042" y="4143380"/>
            <a:ext cx="4800600" cy="314326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1990910" y="614364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9000">
    <p:fad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http://files.extiendelallama.webnode.es/200000094-406374256b/pergamin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73600" cy="6912000"/>
          </a:xfrm>
          <a:prstGeom prst="rect">
            <a:avLst/>
          </a:prstGeom>
          <a:noFill/>
        </p:spPr>
      </p:pic>
      <p:pic>
        <p:nvPicPr>
          <p:cNvPr id="4100" name="Picture 4" descr="http://es.bloggif.com/tmp/58db42476337339676f9b55cf3e8860b/text.gif?137891617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357298"/>
            <a:ext cx="4124325" cy="466726"/>
          </a:xfrm>
          <a:prstGeom prst="rect">
            <a:avLst/>
          </a:prstGeom>
          <a:noFill/>
        </p:spPr>
      </p:pic>
      <p:pic>
        <p:nvPicPr>
          <p:cNvPr id="4102" name="Picture 6" descr="http://es.bloggif.com/tmp/58db42476337339676f9b55cf3e8860b/text.gif?137891624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2071678"/>
            <a:ext cx="3343275" cy="457200"/>
          </a:xfrm>
          <a:prstGeom prst="rect">
            <a:avLst/>
          </a:prstGeom>
          <a:noFill/>
        </p:spPr>
      </p:pic>
      <p:pic>
        <p:nvPicPr>
          <p:cNvPr id="4104" name="Picture 8" descr="http://es.bloggif.com/tmp/58db42476337339676f9b55cf3e8860b/text.gif?137891631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2643182"/>
            <a:ext cx="1295400" cy="428626"/>
          </a:xfrm>
          <a:prstGeom prst="rect">
            <a:avLst/>
          </a:prstGeom>
          <a:noFill/>
        </p:spPr>
      </p:pic>
      <p:pic>
        <p:nvPicPr>
          <p:cNvPr id="4106" name="Picture 10" descr="http://es.bloggif.com/tmp/58db42476337339676f9b55cf3e8860b/text.gif?137891637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2" y="3143248"/>
            <a:ext cx="1657350" cy="400050"/>
          </a:xfrm>
          <a:prstGeom prst="rect">
            <a:avLst/>
          </a:prstGeom>
          <a:noFill/>
        </p:spPr>
      </p:pic>
      <p:pic>
        <p:nvPicPr>
          <p:cNvPr id="4108" name="Picture 12" descr="http://es.bloggif.com/tmp/58db42476337339676f9b55cf3e8860b/text.gif?137891640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4810" y="3714752"/>
            <a:ext cx="857250" cy="381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1723</TotalTime>
  <Words>492</Words>
  <Application>Microsoft Office PowerPoint</Application>
  <PresentationFormat>Presentación en pantalla (4:3)</PresentationFormat>
  <Paragraphs>111</Paragraphs>
  <Slides>85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85</vt:i4>
      </vt:variant>
    </vt:vector>
  </HeadingPairs>
  <TitlesOfParts>
    <vt:vector size="8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Palacio de Pablo en Pavlovsk</dc:title>
  <dc:creator>abuelitos</dc:creator>
  <cp:lastModifiedBy>abuelitos</cp:lastModifiedBy>
  <cp:revision>573</cp:revision>
  <dcterms:created xsi:type="dcterms:W3CDTF">2013-08-31T15:28:49Z</dcterms:created>
  <dcterms:modified xsi:type="dcterms:W3CDTF">2013-09-15T16:41:12Z</dcterms:modified>
</cp:coreProperties>
</file>