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2"/>
  </p:notesMasterIdLst>
  <p:sldIdLst>
    <p:sldId id="256" r:id="rId4"/>
    <p:sldId id="257" r:id="rId5"/>
    <p:sldId id="258" r:id="rId6"/>
    <p:sldId id="259" r:id="rId7"/>
    <p:sldId id="260" r:id="rId8"/>
    <p:sldId id="261" r:id="rId9"/>
    <p:sldId id="262" r:id="rId10"/>
    <p:sldId id="263" r:id="rId11"/>
    <p:sldId id="266" r:id="rId12"/>
    <p:sldId id="264" r:id="rId13"/>
    <p:sldId id="265" r:id="rId14"/>
    <p:sldId id="267" r:id="rId15"/>
    <p:sldId id="268" r:id="rId16"/>
    <p:sldId id="269" r:id="rId17"/>
    <p:sldId id="270" r:id="rId18"/>
    <p:sldId id="271" r:id="rId19"/>
    <p:sldId id="272" r:id="rId20"/>
    <p:sldId id="273" r:id="rId21"/>
    <p:sldId id="275" r:id="rId22"/>
    <p:sldId id="274" r:id="rId23"/>
    <p:sldId id="276" r:id="rId24"/>
    <p:sldId id="277" r:id="rId25"/>
    <p:sldId id="278" r:id="rId26"/>
    <p:sldId id="279" r:id="rId27"/>
    <p:sldId id="280" r:id="rId28"/>
    <p:sldId id="281" r:id="rId29"/>
    <p:sldId id="283" r:id="rId30"/>
    <p:sldId id="282" r:id="rId31"/>
    <p:sldId id="285" r:id="rId32"/>
    <p:sldId id="284"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27" r:id="rId60"/>
    <p:sldId id="328" r:id="rId6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C7DBDAA-3B5E-439E-BEFB-0DEDC0682F1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D098D91-2FE9-4FF8-B6FC-9DCAFBB72CB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76B93E5-B40D-4F04-AC4A-C632350DF095}" type="datetime1">
              <a:rPr lang="es-ES"/>
              <a:pPr lvl="0"/>
              <a:t>30/09/2020</a:t>
            </a:fld>
            <a:endParaRPr lang="es-ES"/>
          </a:p>
        </p:txBody>
      </p:sp>
      <p:sp>
        <p:nvSpPr>
          <p:cNvPr id="4" name="Marcador de imagen de diapositiva 3">
            <a:extLst>
              <a:ext uri="{FF2B5EF4-FFF2-40B4-BE49-F238E27FC236}">
                <a16:creationId xmlns:a16="http://schemas.microsoft.com/office/drawing/2014/main" id="{C5787E0F-F2D0-418B-819D-8ADF0ACC949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925E6C7-1A5E-4BB3-8160-3F4F4D28D99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D66441C-2784-4240-8815-BC0CF83C0EC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FED4A07-A5F9-4F67-8166-9D461A5F5D9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9E334B7-E4E6-419D-860E-A2F5CAB1E20D}" type="slidenum">
              <a:t>‹Nº›</a:t>
            </a:fld>
            <a:endParaRPr lang="es-ES"/>
          </a:p>
        </p:txBody>
      </p:sp>
    </p:spTree>
    <p:extLst>
      <p:ext uri="{BB962C8B-B14F-4D97-AF65-F5344CB8AC3E}">
        <p14:creationId xmlns:p14="http://schemas.microsoft.com/office/powerpoint/2010/main" val="192606288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E7BBD3E-0C40-4656-8D3F-E5DE977C21A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4437DBE-3479-4DE6-BE3A-252584C59B0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E2A0587-DDCB-4CE7-AE94-3E4CF49882B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5B110CD-9B52-40A0-B6AA-566C2AF1C5E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AFEDD0A-F8D0-4D31-A8A6-1085ACF331B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E34DA28-2B60-4700-B0C0-0813C0E6BDD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A269EA3-9500-4DC1-A408-31CB046904F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7A07E41-41A4-42D3-9F7E-85B19469617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7FEC97-8000-4ED4-B1A3-E5BC3F60820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4D1D707-8241-45AB-84E1-85E8A4F5895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36AC26C-0480-4E52-9167-948AB511D1E2}"/>
              </a:ext>
            </a:extLst>
          </p:cNvPr>
          <p:cNvSpPr txBox="1">
            <a:spLocks noGrp="1"/>
          </p:cNvSpPr>
          <p:nvPr>
            <p:ph type="dt" sz="half" idx="7"/>
          </p:nvPr>
        </p:nvSpPr>
        <p:spPr/>
        <p:txBody>
          <a:bodyPr/>
          <a:lstStyle>
            <a:lvl1pPr>
              <a:defRPr/>
            </a:lvl1pPr>
          </a:lstStyle>
          <a:p>
            <a:pPr lvl="0"/>
            <a:fld id="{C6DA6606-63E6-4E0F-B4DB-0892F48660DE}" type="datetime1">
              <a:rPr lang="es-ES"/>
              <a:pPr lvl="0"/>
              <a:t>30/09/2020</a:t>
            </a:fld>
            <a:endParaRPr lang="es-ES"/>
          </a:p>
        </p:txBody>
      </p:sp>
      <p:sp>
        <p:nvSpPr>
          <p:cNvPr id="5" name="Marcador de pie de página 4">
            <a:extLst>
              <a:ext uri="{FF2B5EF4-FFF2-40B4-BE49-F238E27FC236}">
                <a16:creationId xmlns:a16="http://schemas.microsoft.com/office/drawing/2014/main" id="{4AEC8C26-18FE-4F89-8E11-992C0619330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E780A62-0F43-4F3A-8BEC-5B99AA9CA5B1}"/>
              </a:ext>
            </a:extLst>
          </p:cNvPr>
          <p:cNvSpPr txBox="1">
            <a:spLocks noGrp="1"/>
          </p:cNvSpPr>
          <p:nvPr>
            <p:ph type="sldNum" sz="quarter" idx="8"/>
          </p:nvPr>
        </p:nvSpPr>
        <p:spPr/>
        <p:txBody>
          <a:bodyPr/>
          <a:lstStyle>
            <a:lvl1pPr>
              <a:defRPr/>
            </a:lvl1pPr>
          </a:lstStyle>
          <a:p>
            <a:pPr lvl="0"/>
            <a:fld id="{812B76B3-1935-456E-812A-11A5E9863F1D}" type="slidenum">
              <a:t>‹Nº›</a:t>
            </a:fld>
            <a:endParaRPr lang="es-ES"/>
          </a:p>
        </p:txBody>
      </p:sp>
    </p:spTree>
    <p:extLst>
      <p:ext uri="{BB962C8B-B14F-4D97-AF65-F5344CB8AC3E}">
        <p14:creationId xmlns:p14="http://schemas.microsoft.com/office/powerpoint/2010/main" val="70541750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1509E7-ABDE-4CEC-BE42-EB648534A60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B14B54B-4AB4-4615-B44A-003B4ED55F2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6080C35-16DA-4534-A762-4B12418E0AEE}"/>
              </a:ext>
            </a:extLst>
          </p:cNvPr>
          <p:cNvSpPr txBox="1">
            <a:spLocks noGrp="1"/>
          </p:cNvSpPr>
          <p:nvPr>
            <p:ph type="dt" sz="half" idx="7"/>
          </p:nvPr>
        </p:nvSpPr>
        <p:spPr/>
        <p:txBody>
          <a:bodyPr/>
          <a:lstStyle>
            <a:lvl1pPr>
              <a:defRPr/>
            </a:lvl1pPr>
          </a:lstStyle>
          <a:p>
            <a:pPr lvl="0"/>
            <a:fld id="{1F800219-5804-4C80-921C-430A4DDC9A50}" type="datetime1">
              <a:rPr lang="es-ES"/>
              <a:pPr lvl="0"/>
              <a:t>30/09/2020</a:t>
            </a:fld>
            <a:endParaRPr lang="es-ES"/>
          </a:p>
        </p:txBody>
      </p:sp>
      <p:sp>
        <p:nvSpPr>
          <p:cNvPr id="5" name="Marcador de pie de página 4">
            <a:extLst>
              <a:ext uri="{FF2B5EF4-FFF2-40B4-BE49-F238E27FC236}">
                <a16:creationId xmlns:a16="http://schemas.microsoft.com/office/drawing/2014/main" id="{601C63A8-9D8C-42EA-8235-1D497C004A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672C86F-F5C6-4424-8CD5-BA4802C39218}"/>
              </a:ext>
            </a:extLst>
          </p:cNvPr>
          <p:cNvSpPr txBox="1">
            <a:spLocks noGrp="1"/>
          </p:cNvSpPr>
          <p:nvPr>
            <p:ph type="sldNum" sz="quarter" idx="8"/>
          </p:nvPr>
        </p:nvSpPr>
        <p:spPr/>
        <p:txBody>
          <a:bodyPr/>
          <a:lstStyle>
            <a:lvl1pPr>
              <a:defRPr/>
            </a:lvl1pPr>
          </a:lstStyle>
          <a:p>
            <a:pPr lvl="0"/>
            <a:fld id="{2B7EF8D0-B028-4BD5-BFCB-5C5248D28D40}" type="slidenum">
              <a:t>‹Nº›</a:t>
            </a:fld>
            <a:endParaRPr lang="es-ES"/>
          </a:p>
        </p:txBody>
      </p:sp>
    </p:spTree>
    <p:extLst>
      <p:ext uri="{BB962C8B-B14F-4D97-AF65-F5344CB8AC3E}">
        <p14:creationId xmlns:p14="http://schemas.microsoft.com/office/powerpoint/2010/main" val="384525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B7C3A-45CE-4334-944F-240B6BE71F4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A215E04-BAAD-4CAA-A35E-4EEB0C2680B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9E39432-CAB4-490A-A5A7-20EA2A11D7EF}"/>
              </a:ext>
            </a:extLst>
          </p:cNvPr>
          <p:cNvSpPr txBox="1">
            <a:spLocks noGrp="1"/>
          </p:cNvSpPr>
          <p:nvPr>
            <p:ph type="dt" sz="half" idx="7"/>
          </p:nvPr>
        </p:nvSpPr>
        <p:spPr/>
        <p:txBody>
          <a:bodyPr/>
          <a:lstStyle>
            <a:lvl1pPr>
              <a:defRPr/>
            </a:lvl1pPr>
          </a:lstStyle>
          <a:p>
            <a:pPr lvl="0"/>
            <a:fld id="{330A5110-C232-403E-8D75-A1CCA9619B03}" type="datetime1">
              <a:rPr lang="es-ES"/>
              <a:pPr lvl="0"/>
              <a:t>30/09/2020</a:t>
            </a:fld>
            <a:endParaRPr lang="es-ES"/>
          </a:p>
        </p:txBody>
      </p:sp>
      <p:sp>
        <p:nvSpPr>
          <p:cNvPr id="5" name="Marcador de pie de página 4">
            <a:extLst>
              <a:ext uri="{FF2B5EF4-FFF2-40B4-BE49-F238E27FC236}">
                <a16:creationId xmlns:a16="http://schemas.microsoft.com/office/drawing/2014/main" id="{62717FEB-403C-4D9C-B9D3-4E1C9A04651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AC69163-0742-4C70-B508-604A6FE37EBF}"/>
              </a:ext>
            </a:extLst>
          </p:cNvPr>
          <p:cNvSpPr txBox="1">
            <a:spLocks noGrp="1"/>
          </p:cNvSpPr>
          <p:nvPr>
            <p:ph type="sldNum" sz="quarter" idx="8"/>
          </p:nvPr>
        </p:nvSpPr>
        <p:spPr/>
        <p:txBody>
          <a:bodyPr/>
          <a:lstStyle>
            <a:lvl1pPr>
              <a:defRPr/>
            </a:lvl1pPr>
          </a:lstStyle>
          <a:p>
            <a:pPr lvl="0"/>
            <a:fld id="{74A227F5-DF5E-4BF6-A7DA-5D718AF12423}" type="slidenum">
              <a:t>‹Nº›</a:t>
            </a:fld>
            <a:endParaRPr lang="es-ES"/>
          </a:p>
        </p:txBody>
      </p:sp>
    </p:spTree>
    <p:extLst>
      <p:ext uri="{BB962C8B-B14F-4D97-AF65-F5344CB8AC3E}">
        <p14:creationId xmlns:p14="http://schemas.microsoft.com/office/powerpoint/2010/main" val="2371793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09A341-5CD9-4A03-8892-9FAA171F6C1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44B29F3-CEC9-41F7-8064-907FBDA6A21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611871F-17D2-4E29-8B39-317FC5B4D6C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08D169C-8999-431B-860E-F6F0BCC17F1F}"/>
              </a:ext>
            </a:extLst>
          </p:cNvPr>
          <p:cNvSpPr txBox="1">
            <a:spLocks noGrp="1"/>
          </p:cNvSpPr>
          <p:nvPr>
            <p:ph type="dt" sz="half" idx="7"/>
          </p:nvPr>
        </p:nvSpPr>
        <p:spPr/>
        <p:txBody>
          <a:bodyPr/>
          <a:lstStyle>
            <a:lvl1pPr>
              <a:defRPr/>
            </a:lvl1pPr>
          </a:lstStyle>
          <a:p>
            <a:pPr lvl="0"/>
            <a:fld id="{C8479025-4530-4B82-A050-A221A578D319}" type="datetime1">
              <a:rPr lang="es-ES"/>
              <a:pPr lvl="0"/>
              <a:t>30/09/2020</a:t>
            </a:fld>
            <a:endParaRPr lang="es-ES"/>
          </a:p>
        </p:txBody>
      </p:sp>
      <p:sp>
        <p:nvSpPr>
          <p:cNvPr id="6" name="Marcador de pie de página 5">
            <a:extLst>
              <a:ext uri="{FF2B5EF4-FFF2-40B4-BE49-F238E27FC236}">
                <a16:creationId xmlns:a16="http://schemas.microsoft.com/office/drawing/2014/main" id="{9B51A91C-8BCB-4213-8346-7AB876F8B39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5DCA4E4-2637-4329-B878-3036EE806882}"/>
              </a:ext>
            </a:extLst>
          </p:cNvPr>
          <p:cNvSpPr txBox="1">
            <a:spLocks noGrp="1"/>
          </p:cNvSpPr>
          <p:nvPr>
            <p:ph type="sldNum" sz="quarter" idx="8"/>
          </p:nvPr>
        </p:nvSpPr>
        <p:spPr/>
        <p:txBody>
          <a:bodyPr/>
          <a:lstStyle>
            <a:lvl1pPr>
              <a:defRPr/>
            </a:lvl1pPr>
          </a:lstStyle>
          <a:p>
            <a:pPr lvl="0"/>
            <a:fld id="{CF18FB37-59D8-4739-8BE1-4BC1ED2092B1}" type="slidenum">
              <a:t>‹Nº›</a:t>
            </a:fld>
            <a:endParaRPr lang="es-ES"/>
          </a:p>
        </p:txBody>
      </p:sp>
    </p:spTree>
    <p:extLst>
      <p:ext uri="{BB962C8B-B14F-4D97-AF65-F5344CB8AC3E}">
        <p14:creationId xmlns:p14="http://schemas.microsoft.com/office/powerpoint/2010/main" val="339222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E4BA8C-5742-487E-97CE-113A6FDE056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EE7165F-ECAE-4830-8031-C6F91C8E194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89D1915-CCA8-407D-97EE-BBFAAB94632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260D5B8-040D-47EB-B44E-BC01D31A6D7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AE4A7A2-9DA2-43CD-B98E-D2005FDF988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F2E6CD1-8DAF-408C-A435-D3F5C68D10FF}"/>
              </a:ext>
            </a:extLst>
          </p:cNvPr>
          <p:cNvSpPr txBox="1">
            <a:spLocks noGrp="1"/>
          </p:cNvSpPr>
          <p:nvPr>
            <p:ph type="dt" sz="half" idx="7"/>
          </p:nvPr>
        </p:nvSpPr>
        <p:spPr/>
        <p:txBody>
          <a:bodyPr/>
          <a:lstStyle>
            <a:lvl1pPr>
              <a:defRPr/>
            </a:lvl1pPr>
          </a:lstStyle>
          <a:p>
            <a:pPr lvl="0"/>
            <a:fld id="{2C83CC69-45CD-429F-8CED-ECF35A1A9EBB}" type="datetime1">
              <a:rPr lang="es-ES"/>
              <a:pPr lvl="0"/>
              <a:t>30/09/2020</a:t>
            </a:fld>
            <a:endParaRPr lang="es-ES"/>
          </a:p>
        </p:txBody>
      </p:sp>
      <p:sp>
        <p:nvSpPr>
          <p:cNvPr id="8" name="Marcador de pie de página 7">
            <a:extLst>
              <a:ext uri="{FF2B5EF4-FFF2-40B4-BE49-F238E27FC236}">
                <a16:creationId xmlns:a16="http://schemas.microsoft.com/office/drawing/2014/main" id="{54413A54-6410-4408-ACFB-EC0DFD5C3E2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0EE8635-D591-4953-BE55-65A8F965857B}"/>
              </a:ext>
            </a:extLst>
          </p:cNvPr>
          <p:cNvSpPr txBox="1">
            <a:spLocks noGrp="1"/>
          </p:cNvSpPr>
          <p:nvPr>
            <p:ph type="sldNum" sz="quarter" idx="8"/>
          </p:nvPr>
        </p:nvSpPr>
        <p:spPr/>
        <p:txBody>
          <a:bodyPr/>
          <a:lstStyle>
            <a:lvl1pPr>
              <a:defRPr/>
            </a:lvl1pPr>
          </a:lstStyle>
          <a:p>
            <a:pPr lvl="0"/>
            <a:fld id="{24B9B399-5BC5-49FF-BF25-62C5C5D3CFA4}" type="slidenum">
              <a:t>‹Nº›</a:t>
            </a:fld>
            <a:endParaRPr lang="es-ES"/>
          </a:p>
        </p:txBody>
      </p:sp>
    </p:spTree>
    <p:extLst>
      <p:ext uri="{BB962C8B-B14F-4D97-AF65-F5344CB8AC3E}">
        <p14:creationId xmlns:p14="http://schemas.microsoft.com/office/powerpoint/2010/main" val="3870297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EC026E-BD10-49C9-9FB6-4304433741C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FBB07B1-FBF7-4AA4-99E9-AFC7C124AA15}"/>
              </a:ext>
            </a:extLst>
          </p:cNvPr>
          <p:cNvSpPr txBox="1">
            <a:spLocks noGrp="1"/>
          </p:cNvSpPr>
          <p:nvPr>
            <p:ph type="dt" sz="half" idx="7"/>
          </p:nvPr>
        </p:nvSpPr>
        <p:spPr/>
        <p:txBody>
          <a:bodyPr/>
          <a:lstStyle>
            <a:lvl1pPr>
              <a:defRPr/>
            </a:lvl1pPr>
          </a:lstStyle>
          <a:p>
            <a:pPr lvl="0"/>
            <a:fld id="{70D86FE4-7FAA-49B7-83EB-51BDB78B5F57}" type="datetime1">
              <a:rPr lang="es-ES"/>
              <a:pPr lvl="0"/>
              <a:t>30/09/2020</a:t>
            </a:fld>
            <a:endParaRPr lang="es-ES"/>
          </a:p>
        </p:txBody>
      </p:sp>
      <p:sp>
        <p:nvSpPr>
          <p:cNvPr id="4" name="Marcador de pie de página 3">
            <a:extLst>
              <a:ext uri="{FF2B5EF4-FFF2-40B4-BE49-F238E27FC236}">
                <a16:creationId xmlns:a16="http://schemas.microsoft.com/office/drawing/2014/main" id="{0B0B2BAE-F7CB-475F-979B-C0411BE1276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10D37AF-AA58-4664-BE29-3704FA023169}"/>
              </a:ext>
            </a:extLst>
          </p:cNvPr>
          <p:cNvSpPr txBox="1">
            <a:spLocks noGrp="1"/>
          </p:cNvSpPr>
          <p:nvPr>
            <p:ph type="sldNum" sz="quarter" idx="8"/>
          </p:nvPr>
        </p:nvSpPr>
        <p:spPr/>
        <p:txBody>
          <a:bodyPr/>
          <a:lstStyle>
            <a:lvl1pPr>
              <a:defRPr/>
            </a:lvl1pPr>
          </a:lstStyle>
          <a:p>
            <a:pPr lvl="0"/>
            <a:fld id="{C16B2A0B-6394-4C25-8295-17EBBD4BEE56}" type="slidenum">
              <a:t>‹Nº›</a:t>
            </a:fld>
            <a:endParaRPr lang="es-ES"/>
          </a:p>
        </p:txBody>
      </p:sp>
    </p:spTree>
    <p:extLst>
      <p:ext uri="{BB962C8B-B14F-4D97-AF65-F5344CB8AC3E}">
        <p14:creationId xmlns:p14="http://schemas.microsoft.com/office/powerpoint/2010/main" val="511216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8E15410-01EB-405F-B62B-C02652228D14}"/>
              </a:ext>
            </a:extLst>
          </p:cNvPr>
          <p:cNvSpPr txBox="1">
            <a:spLocks noGrp="1"/>
          </p:cNvSpPr>
          <p:nvPr>
            <p:ph type="dt" sz="half" idx="7"/>
          </p:nvPr>
        </p:nvSpPr>
        <p:spPr/>
        <p:txBody>
          <a:bodyPr/>
          <a:lstStyle>
            <a:lvl1pPr>
              <a:defRPr/>
            </a:lvl1pPr>
          </a:lstStyle>
          <a:p>
            <a:pPr lvl="0"/>
            <a:fld id="{7EA995DF-CA50-47B2-878C-2F7BF756861A}" type="datetime1">
              <a:rPr lang="es-ES"/>
              <a:pPr lvl="0"/>
              <a:t>30/09/2020</a:t>
            </a:fld>
            <a:endParaRPr lang="es-ES"/>
          </a:p>
        </p:txBody>
      </p:sp>
      <p:sp>
        <p:nvSpPr>
          <p:cNvPr id="3" name="Marcador de pie de página 2">
            <a:extLst>
              <a:ext uri="{FF2B5EF4-FFF2-40B4-BE49-F238E27FC236}">
                <a16:creationId xmlns:a16="http://schemas.microsoft.com/office/drawing/2014/main" id="{19FD6A0D-86A1-4D8B-9C91-B6CEE41C9E5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1E3CAC5-182C-4F0C-814E-0A9E67079458}"/>
              </a:ext>
            </a:extLst>
          </p:cNvPr>
          <p:cNvSpPr txBox="1">
            <a:spLocks noGrp="1"/>
          </p:cNvSpPr>
          <p:nvPr>
            <p:ph type="sldNum" sz="quarter" idx="8"/>
          </p:nvPr>
        </p:nvSpPr>
        <p:spPr/>
        <p:txBody>
          <a:bodyPr/>
          <a:lstStyle>
            <a:lvl1pPr>
              <a:defRPr/>
            </a:lvl1pPr>
          </a:lstStyle>
          <a:p>
            <a:pPr lvl="0"/>
            <a:fld id="{FFFB139A-1E16-429E-A765-8AA70A1E3162}" type="slidenum">
              <a:t>‹Nº›</a:t>
            </a:fld>
            <a:endParaRPr lang="es-ES"/>
          </a:p>
        </p:txBody>
      </p:sp>
    </p:spTree>
    <p:extLst>
      <p:ext uri="{BB962C8B-B14F-4D97-AF65-F5344CB8AC3E}">
        <p14:creationId xmlns:p14="http://schemas.microsoft.com/office/powerpoint/2010/main" val="381945433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625EAD-D2D6-46A7-81ED-9C5F4E8A021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B2188D3-474B-4B83-8B88-332DA5D5166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2655254-FC5D-4965-9406-90B0C36CDF9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855E3ED-C56B-485B-AD0C-780776E196BF}"/>
              </a:ext>
            </a:extLst>
          </p:cNvPr>
          <p:cNvSpPr txBox="1">
            <a:spLocks noGrp="1"/>
          </p:cNvSpPr>
          <p:nvPr>
            <p:ph type="dt" sz="half" idx="7"/>
          </p:nvPr>
        </p:nvSpPr>
        <p:spPr/>
        <p:txBody>
          <a:bodyPr/>
          <a:lstStyle>
            <a:lvl1pPr>
              <a:defRPr/>
            </a:lvl1pPr>
          </a:lstStyle>
          <a:p>
            <a:pPr lvl="0"/>
            <a:fld id="{E59DFF69-175D-4406-9BD9-F39BF56FAD91}" type="datetime1">
              <a:rPr lang="es-ES"/>
              <a:pPr lvl="0"/>
              <a:t>30/09/2020</a:t>
            </a:fld>
            <a:endParaRPr lang="es-ES"/>
          </a:p>
        </p:txBody>
      </p:sp>
      <p:sp>
        <p:nvSpPr>
          <p:cNvPr id="6" name="Marcador de pie de página 5">
            <a:extLst>
              <a:ext uri="{FF2B5EF4-FFF2-40B4-BE49-F238E27FC236}">
                <a16:creationId xmlns:a16="http://schemas.microsoft.com/office/drawing/2014/main" id="{AB3D728E-757F-4E09-85D5-5C4A510AE00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EB7B6FB-9AAD-4963-99B9-68B4AF5E085C}"/>
              </a:ext>
            </a:extLst>
          </p:cNvPr>
          <p:cNvSpPr txBox="1">
            <a:spLocks noGrp="1"/>
          </p:cNvSpPr>
          <p:nvPr>
            <p:ph type="sldNum" sz="quarter" idx="8"/>
          </p:nvPr>
        </p:nvSpPr>
        <p:spPr/>
        <p:txBody>
          <a:bodyPr/>
          <a:lstStyle>
            <a:lvl1pPr>
              <a:defRPr/>
            </a:lvl1pPr>
          </a:lstStyle>
          <a:p>
            <a:pPr lvl="0"/>
            <a:fld id="{8F53DCCE-3D9C-4AC8-A9AA-16B722D0CC19}" type="slidenum">
              <a:t>‹Nº›</a:t>
            </a:fld>
            <a:endParaRPr lang="es-ES"/>
          </a:p>
        </p:txBody>
      </p:sp>
    </p:spTree>
    <p:extLst>
      <p:ext uri="{BB962C8B-B14F-4D97-AF65-F5344CB8AC3E}">
        <p14:creationId xmlns:p14="http://schemas.microsoft.com/office/powerpoint/2010/main" val="277355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413247-27C7-45ED-B35E-8A58BD7AD62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E382DB2-3CA4-4770-A6CE-06BE3C0EBFB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28FE22B-793C-4E87-8C49-0058731058C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129D5A1-7EE6-4474-8555-46E01B3C3452}"/>
              </a:ext>
            </a:extLst>
          </p:cNvPr>
          <p:cNvSpPr txBox="1">
            <a:spLocks noGrp="1"/>
          </p:cNvSpPr>
          <p:nvPr>
            <p:ph type="dt" sz="half" idx="7"/>
          </p:nvPr>
        </p:nvSpPr>
        <p:spPr/>
        <p:txBody>
          <a:bodyPr/>
          <a:lstStyle>
            <a:lvl1pPr>
              <a:defRPr/>
            </a:lvl1pPr>
          </a:lstStyle>
          <a:p>
            <a:pPr lvl="0"/>
            <a:fld id="{BDA64722-F91B-42BE-AF03-C3A0038C131A}" type="datetime1">
              <a:rPr lang="es-ES"/>
              <a:pPr lvl="0"/>
              <a:t>30/09/2020</a:t>
            </a:fld>
            <a:endParaRPr lang="es-ES"/>
          </a:p>
        </p:txBody>
      </p:sp>
      <p:sp>
        <p:nvSpPr>
          <p:cNvPr id="6" name="Marcador de pie de página 5">
            <a:extLst>
              <a:ext uri="{FF2B5EF4-FFF2-40B4-BE49-F238E27FC236}">
                <a16:creationId xmlns:a16="http://schemas.microsoft.com/office/drawing/2014/main" id="{BE96302A-40D7-47AD-B4BA-DE7BEE4D5BD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D49D1A8-958A-427C-9C3E-E146B5B39DC5}"/>
              </a:ext>
            </a:extLst>
          </p:cNvPr>
          <p:cNvSpPr txBox="1">
            <a:spLocks noGrp="1"/>
          </p:cNvSpPr>
          <p:nvPr>
            <p:ph type="sldNum" sz="quarter" idx="8"/>
          </p:nvPr>
        </p:nvSpPr>
        <p:spPr/>
        <p:txBody>
          <a:bodyPr/>
          <a:lstStyle>
            <a:lvl1pPr>
              <a:defRPr/>
            </a:lvl1pPr>
          </a:lstStyle>
          <a:p>
            <a:pPr lvl="0"/>
            <a:fld id="{40361B46-CE6F-4E1B-BA62-49ACD7D7D873}" type="slidenum">
              <a:t>‹Nº›</a:t>
            </a:fld>
            <a:endParaRPr lang="es-ES"/>
          </a:p>
        </p:txBody>
      </p:sp>
    </p:spTree>
    <p:extLst>
      <p:ext uri="{BB962C8B-B14F-4D97-AF65-F5344CB8AC3E}">
        <p14:creationId xmlns:p14="http://schemas.microsoft.com/office/powerpoint/2010/main" val="1865703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8FE74D-8399-414E-A102-B2AD81CF561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0679FF2-B0D7-46BD-8EFB-D173A2BCF60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CBCF392-75BC-4F81-A7D7-B022B6172340}"/>
              </a:ext>
            </a:extLst>
          </p:cNvPr>
          <p:cNvSpPr txBox="1">
            <a:spLocks noGrp="1"/>
          </p:cNvSpPr>
          <p:nvPr>
            <p:ph type="dt" sz="half" idx="7"/>
          </p:nvPr>
        </p:nvSpPr>
        <p:spPr/>
        <p:txBody>
          <a:bodyPr/>
          <a:lstStyle>
            <a:lvl1pPr>
              <a:defRPr/>
            </a:lvl1pPr>
          </a:lstStyle>
          <a:p>
            <a:pPr lvl="0"/>
            <a:fld id="{E052A1BA-D8CC-4176-9BB0-4FFB350DFD05}" type="datetime1">
              <a:rPr lang="es-ES"/>
              <a:pPr lvl="0"/>
              <a:t>30/09/2020</a:t>
            </a:fld>
            <a:endParaRPr lang="es-ES"/>
          </a:p>
        </p:txBody>
      </p:sp>
      <p:sp>
        <p:nvSpPr>
          <p:cNvPr id="5" name="Marcador de pie de página 4">
            <a:extLst>
              <a:ext uri="{FF2B5EF4-FFF2-40B4-BE49-F238E27FC236}">
                <a16:creationId xmlns:a16="http://schemas.microsoft.com/office/drawing/2014/main" id="{BB1AB517-564C-4974-8A7E-5163A2625D1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5B4ACA2-92C9-48F3-AC13-BE23CF898C6F}"/>
              </a:ext>
            </a:extLst>
          </p:cNvPr>
          <p:cNvSpPr txBox="1">
            <a:spLocks noGrp="1"/>
          </p:cNvSpPr>
          <p:nvPr>
            <p:ph type="sldNum" sz="quarter" idx="8"/>
          </p:nvPr>
        </p:nvSpPr>
        <p:spPr/>
        <p:txBody>
          <a:bodyPr/>
          <a:lstStyle>
            <a:lvl1pPr>
              <a:defRPr/>
            </a:lvl1pPr>
          </a:lstStyle>
          <a:p>
            <a:pPr lvl="0"/>
            <a:fld id="{F530DE1E-6FF4-4403-BC5B-D0298EC9AEA5}" type="slidenum">
              <a:t>‹Nº›</a:t>
            </a:fld>
            <a:endParaRPr lang="es-ES"/>
          </a:p>
        </p:txBody>
      </p:sp>
    </p:spTree>
    <p:extLst>
      <p:ext uri="{BB962C8B-B14F-4D97-AF65-F5344CB8AC3E}">
        <p14:creationId xmlns:p14="http://schemas.microsoft.com/office/powerpoint/2010/main" val="3822144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E36DD94-4A3F-48C4-85F5-44772E509E1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6742913-8487-476E-B9E5-D105A98EDFE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E44D22A-95BD-4046-A296-A4215D9DE10C}"/>
              </a:ext>
            </a:extLst>
          </p:cNvPr>
          <p:cNvSpPr txBox="1">
            <a:spLocks noGrp="1"/>
          </p:cNvSpPr>
          <p:nvPr>
            <p:ph type="dt" sz="half" idx="7"/>
          </p:nvPr>
        </p:nvSpPr>
        <p:spPr/>
        <p:txBody>
          <a:bodyPr/>
          <a:lstStyle>
            <a:lvl1pPr>
              <a:defRPr/>
            </a:lvl1pPr>
          </a:lstStyle>
          <a:p>
            <a:pPr lvl="0"/>
            <a:fld id="{0737177F-897B-4C65-AEA3-4084C03D4DD6}" type="datetime1">
              <a:rPr lang="es-ES"/>
              <a:pPr lvl="0"/>
              <a:t>30/09/2020</a:t>
            </a:fld>
            <a:endParaRPr lang="es-ES"/>
          </a:p>
        </p:txBody>
      </p:sp>
      <p:sp>
        <p:nvSpPr>
          <p:cNvPr id="5" name="Marcador de pie de página 4">
            <a:extLst>
              <a:ext uri="{FF2B5EF4-FFF2-40B4-BE49-F238E27FC236}">
                <a16:creationId xmlns:a16="http://schemas.microsoft.com/office/drawing/2014/main" id="{7C01B994-A80D-4D5D-9045-9FD3759C0B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08E1B01-3818-4FB7-A427-1B80DABEE954}"/>
              </a:ext>
            </a:extLst>
          </p:cNvPr>
          <p:cNvSpPr txBox="1">
            <a:spLocks noGrp="1"/>
          </p:cNvSpPr>
          <p:nvPr>
            <p:ph type="sldNum" sz="quarter" idx="8"/>
          </p:nvPr>
        </p:nvSpPr>
        <p:spPr/>
        <p:txBody>
          <a:bodyPr/>
          <a:lstStyle>
            <a:lvl1pPr>
              <a:defRPr/>
            </a:lvl1pPr>
          </a:lstStyle>
          <a:p>
            <a:pPr lvl="0"/>
            <a:fld id="{8F7341D3-2BF6-4E5A-94D8-36B92C7FC9FE}" type="slidenum">
              <a:t>‹Nº›</a:t>
            </a:fld>
            <a:endParaRPr lang="es-ES"/>
          </a:p>
        </p:txBody>
      </p:sp>
    </p:spTree>
    <p:extLst>
      <p:ext uri="{BB962C8B-B14F-4D97-AF65-F5344CB8AC3E}">
        <p14:creationId xmlns:p14="http://schemas.microsoft.com/office/powerpoint/2010/main" val="5344757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101175-095C-477D-BF53-ADDE8E6F27F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A050F49-5C7E-4D42-AF7D-9ED31857CF3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2CFF50B-8958-4754-A948-BB4B917F448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A955FB7-ABA1-4923-B029-F362D157A16E}"/>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1724454-335A-42DB-A3BB-5F90845E61E4}"/>
              </a:ext>
            </a:extLst>
          </p:cNvPr>
          <p:cNvSpPr txBox="1">
            <a:spLocks noGrp="1"/>
          </p:cNvSpPr>
          <p:nvPr>
            <p:ph type="sldNum" sz="quarter" idx="8"/>
          </p:nvPr>
        </p:nvSpPr>
        <p:spPr/>
        <p:txBody>
          <a:bodyPr/>
          <a:lstStyle>
            <a:lvl1pPr>
              <a:defRPr sz="1400"/>
            </a:lvl1pPr>
          </a:lstStyle>
          <a:p>
            <a:pPr lvl="0"/>
            <a:fld id="{2F7BA0C1-0FCC-44F3-AB88-C8730C01859E}" type="slidenum">
              <a:t>‹Nº›</a:t>
            </a:fld>
            <a:endParaRPr lang="es-ES"/>
          </a:p>
        </p:txBody>
      </p:sp>
    </p:spTree>
    <p:extLst>
      <p:ext uri="{BB962C8B-B14F-4D97-AF65-F5344CB8AC3E}">
        <p14:creationId xmlns:p14="http://schemas.microsoft.com/office/powerpoint/2010/main" val="182160178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6A8838-7C9B-4342-9185-6C3D5A0B7F3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1A015D9-C618-4584-B730-3086334C1FE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688AB39-7B33-461C-9C64-329526C2122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97059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6514B7B-CF49-4084-AE58-7725E37578B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83E8270-AD08-4B14-BC10-CC422408359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1F24963-BF6F-4870-B2DC-CBCE66BB1FA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74430B2-9687-47F8-B77E-1B8BB0987E90}" type="datetime1">
              <a:rPr lang="es-ES"/>
              <a:pPr lvl="0"/>
              <a:t>30/09/2020</a:t>
            </a:fld>
            <a:endParaRPr lang="es-ES"/>
          </a:p>
        </p:txBody>
      </p:sp>
      <p:sp>
        <p:nvSpPr>
          <p:cNvPr id="5" name="Marcador de pie de página 4">
            <a:extLst>
              <a:ext uri="{FF2B5EF4-FFF2-40B4-BE49-F238E27FC236}">
                <a16:creationId xmlns:a16="http://schemas.microsoft.com/office/drawing/2014/main" id="{5C49DD0C-A5CE-490C-8402-A358B5D1AD7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78275E6-DA70-4419-BC6C-B492F468536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4888C90-A61F-4105-9BD2-19DE5EDB1B7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AC3CFE2-5932-41AF-A8C0-F577256B685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EA596EE-EDC5-4D9D-A217-44FD773ECB9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1B174768-260C-4CD9-85EF-D7136CBA6FB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BC3CD3C-E6F0-4C6B-9F75-EB02D2F1875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AE86589-12BF-41A9-890B-09DAA88A2A5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5117FB2-3107-4654-8935-45707ECD031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A515D08-72E1-4ADD-B804-32AB27219DF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01238396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f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f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f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f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jfif"/><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fif"/><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fif"/><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f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f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C84BA3D-29DB-44B8-8740-3A6FBE726A34}"/>
              </a:ext>
            </a:extLst>
          </p:cNvPr>
          <p:cNvSpPr txBox="1"/>
          <p:nvPr/>
        </p:nvSpPr>
        <p:spPr>
          <a:xfrm>
            <a:off x="88779" y="2583399"/>
            <a:ext cx="120026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PALACIO DE LA ALJAFERÍA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ZARAGOZA · ARAGÓN · ESPAÑA</a:t>
            </a:r>
            <a:endParaRPr lang="es-ES" sz="2800" b="0" i="0" u="none" strike="noStrike" kern="1200" cap="none" spc="0" baseline="0">
              <a:solidFill>
                <a:srgbClr val="FFFFFF"/>
              </a:solidFill>
              <a:uFillTx/>
              <a:latin typeface="Calibri"/>
            </a:endParaRPr>
          </a:p>
        </p:txBody>
      </p:sp>
      <p:pic>
        <p:nvPicPr>
          <p:cNvPr id="3" name="05-Calata 1 a la spagnola; J Dalza">
            <a:extLst>
              <a:ext uri="{FF2B5EF4-FFF2-40B4-BE49-F238E27FC236}">
                <a16:creationId xmlns:a16="http://schemas.microsoft.com/office/drawing/2014/main" id="{924D691E-7819-4A2D-BD69-EAC80A377DB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1409" y="537419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A13001-6F60-4371-B963-FE7C741EF34D}"/>
              </a:ext>
            </a:extLst>
          </p:cNvPr>
          <p:cNvPicPr>
            <a:picLocks noChangeAspect="1"/>
          </p:cNvPicPr>
          <p:nvPr/>
        </p:nvPicPr>
        <p:blipFill>
          <a:blip r:embed="rId3"/>
          <a:stretch>
            <a:fillRect/>
          </a:stretch>
        </p:blipFill>
        <p:spPr>
          <a:xfrm>
            <a:off x="0" y="1766666"/>
            <a:ext cx="12157478" cy="4376693"/>
          </a:xfrm>
          <a:prstGeom prst="rect">
            <a:avLst/>
          </a:prstGeom>
          <a:noFill/>
          <a:ln cap="flat">
            <a:noFill/>
          </a:ln>
        </p:spPr>
      </p:pic>
      <p:sp>
        <p:nvSpPr>
          <p:cNvPr id="3" name="CuadroTexto 3">
            <a:extLst>
              <a:ext uri="{FF2B5EF4-FFF2-40B4-BE49-F238E27FC236}">
                <a16:creationId xmlns:a16="http://schemas.microsoft.com/office/drawing/2014/main" id="{C6462EB9-C7CA-443D-AF12-26379B58B9B6}"/>
              </a:ext>
            </a:extLst>
          </p:cNvPr>
          <p:cNvSpPr txBox="1"/>
          <p:nvPr/>
        </p:nvSpPr>
        <p:spPr>
          <a:xfrm>
            <a:off x="639193" y="674699"/>
            <a:ext cx="10786372" cy="83099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palacio de la Aljafería es un palacio fortificado construido en Zaragoza en la segunda mitad del siglo XI por iniciativa de al-Muqtadir como residencia de los reyes hudíes de Saraqusta. Este palacio de recreo (llamado entonces “Qasr al-Surur” o palacio de la Alegría) refleja el esplendor alcanzado por el reino taifa en el periodo de su máximo apogeo político y cultural.</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B0C16DA-A350-40C0-981A-D3A5A4F6E7B5}"/>
              </a:ext>
            </a:extLst>
          </p:cNvPr>
          <p:cNvSpPr txBox="1"/>
          <p:nvPr/>
        </p:nvSpPr>
        <p:spPr>
          <a:xfrm>
            <a:off x="843378" y="797658"/>
            <a:ext cx="10537792"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Su importancia radica en que es el único testimonio conservado de un gran edificio de la arquitectura islámica hispana de la época de las taifas. De modo que, si se conserva un magnífico ejemplo del califato de Córdoba, su mezquita (siglo X), y otro del canto de cisne de la cultura islámica en al-Ándalus, del siglo XIV, la Alhambra de Granada, se debe incluir en la tríada de la arquitectura hispanomusulmana el palacio de la Aljafería de Zaragoza (siglo XI) como muestra de las realizaciones del arte taifa, época intermedia de reinos independientes anterior a la llegada de los almorávides. Los «restos mudéjares del palacio de la Aljafería» fueron declarados individualmente Patrimonio de la Humanidad por la Unesco en 1986 como parte del conjunto “Arquitectura mudéjar de Aragón”.​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Tras la reconquista de Zaragoza en 1118 por Alfonso I el Batallador pasó a ser residencia de los reyes cristianos de Aragón, con lo que la Aljafería se convirtió en el principal foco difusor del mudéjar aragonés. Fue utilizada como residencia regia por Pedro IV el Ceremonioso (1319-1387) y posteriormente, en la planta principal, se llevó a cabo la reforma que convirtió estas estancias en palacio de los Reyes Católicos en 1492.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1593 experimentó otra reforma que la convertiría en fortaleza militar, primero según diseños renacentistas (que hoy se pueden observar en su entorno, foso y jardines) y más tarde como acuartelamiento de regimientos militares. Sufrió reformas continuas y grandes desperfectos, sobre todo con los Sitios de Zaragoza de la Guerra de la Independencia hasta que finalmente fue restaurada en la segunda mitad del siglo XX y actualmente acoge las Cortes de Aragón.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su origen la construcción se hizo extramuros de la muralla romana, en el llano de la saría o lugar donde los musulmanes desarrollaban los alardes militares conocido como La Almozara. Con la expansión urbana a través de los años, el edificio ha quedado dentro de la ciudad. Se ha podido respetar a su alrededor un pequeño entorno ajardinado.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592446-E37C-4D80-94AD-DF1224A3A7EB}"/>
              </a:ext>
            </a:extLst>
          </p:cNvPr>
          <p:cNvPicPr>
            <a:picLocks noChangeAspect="1"/>
          </p:cNvPicPr>
          <p:nvPr/>
        </p:nvPicPr>
        <p:blipFill>
          <a:blip r:embed="rId3"/>
          <a:stretch>
            <a:fillRect/>
          </a:stretch>
        </p:blipFill>
        <p:spPr>
          <a:xfrm>
            <a:off x="0" y="-69823"/>
            <a:ext cx="12348834" cy="687001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CE6F6A-D2BE-4B26-974F-72C98836E72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0219CD-283D-4B46-A30D-F80F2E8089CA}"/>
              </a:ext>
            </a:extLst>
          </p:cNvPr>
          <p:cNvPicPr>
            <a:picLocks noChangeAspect="1"/>
          </p:cNvPicPr>
          <p:nvPr/>
        </p:nvPicPr>
        <p:blipFill>
          <a:blip r:embed="rId2"/>
          <a:stretch>
            <a:fillRect/>
          </a:stretch>
        </p:blipFill>
        <p:spPr>
          <a:xfrm>
            <a:off x="740728" y="0"/>
            <a:ext cx="10837157" cy="721754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48FE5C-8EF0-4D6D-8A9B-20E50728330A}"/>
              </a:ext>
            </a:extLst>
          </p:cNvPr>
          <p:cNvPicPr>
            <a:picLocks noChangeAspect="1"/>
          </p:cNvPicPr>
          <p:nvPr/>
        </p:nvPicPr>
        <p:blipFill>
          <a:blip r:embed="rId2"/>
          <a:stretch>
            <a:fillRect/>
          </a:stretch>
        </p:blipFill>
        <p:spPr>
          <a:xfrm>
            <a:off x="781784" y="0"/>
            <a:ext cx="106299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61C4E7-ED34-4869-8A5D-4BD0CAB3CDDC}"/>
              </a:ext>
            </a:extLst>
          </p:cNvPr>
          <p:cNvPicPr>
            <a:picLocks noChangeAspect="1"/>
          </p:cNvPicPr>
          <p:nvPr/>
        </p:nvPicPr>
        <p:blipFill>
          <a:blip r:embed="rId2"/>
          <a:stretch>
            <a:fillRect/>
          </a:stretch>
        </p:blipFill>
        <p:spPr>
          <a:xfrm>
            <a:off x="1460333" y="0"/>
            <a:ext cx="914801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7D6EF8-B974-4B4B-87F4-C53998CEC852}"/>
              </a:ext>
            </a:extLst>
          </p:cNvPr>
          <p:cNvPicPr>
            <a:picLocks noChangeAspect="1"/>
          </p:cNvPicPr>
          <p:nvPr/>
        </p:nvPicPr>
        <p:blipFill>
          <a:blip r:embed="rId2"/>
          <a:stretch>
            <a:fillRect/>
          </a:stretch>
        </p:blipFill>
        <p:spPr>
          <a:xfrm>
            <a:off x="1540224" y="0"/>
            <a:ext cx="914801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4D690D-B5BB-49FA-888C-725C06F6DB5C}"/>
              </a:ext>
            </a:extLst>
          </p:cNvPr>
          <p:cNvPicPr>
            <a:picLocks noChangeAspect="1"/>
          </p:cNvPicPr>
          <p:nvPr/>
        </p:nvPicPr>
        <p:blipFill>
          <a:blip r:embed="rId2"/>
          <a:stretch>
            <a:fillRect/>
          </a:stretch>
        </p:blipFill>
        <p:spPr>
          <a:xfrm>
            <a:off x="0" y="62654"/>
            <a:ext cx="12191996" cy="6852687"/>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A82BBC-8F42-4D6C-8305-D03DA43FB9B7}"/>
              </a:ext>
            </a:extLst>
          </p:cNvPr>
          <p:cNvPicPr>
            <a:picLocks noChangeAspect="1"/>
          </p:cNvPicPr>
          <p:nvPr/>
        </p:nvPicPr>
        <p:blipFill>
          <a:blip r:embed="rId2"/>
          <a:stretch>
            <a:fillRect/>
          </a:stretch>
        </p:blipFill>
        <p:spPr>
          <a:xfrm>
            <a:off x="6311847" y="0"/>
            <a:ext cx="5143499" cy="6858000"/>
          </a:xfrm>
          <a:prstGeom prst="rect">
            <a:avLst/>
          </a:prstGeom>
          <a:noFill/>
          <a:ln cap="flat">
            <a:noFill/>
          </a:ln>
        </p:spPr>
      </p:pic>
      <p:pic>
        <p:nvPicPr>
          <p:cNvPr id="3" name="Imagen 4">
            <a:extLst>
              <a:ext uri="{FF2B5EF4-FFF2-40B4-BE49-F238E27FC236}">
                <a16:creationId xmlns:a16="http://schemas.microsoft.com/office/drawing/2014/main" id="{16CF0036-C17C-4DB4-950F-2F0F80E5D7E3}"/>
              </a:ext>
            </a:extLst>
          </p:cNvPr>
          <p:cNvPicPr>
            <a:picLocks noChangeAspect="1"/>
          </p:cNvPicPr>
          <p:nvPr/>
        </p:nvPicPr>
        <p:blipFill>
          <a:blip r:embed="rId3"/>
          <a:stretch>
            <a:fillRect/>
          </a:stretch>
        </p:blipFill>
        <p:spPr>
          <a:xfrm>
            <a:off x="693645" y="0"/>
            <a:ext cx="508747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92FE67-E908-4038-8F2C-B1C909C2915A}"/>
              </a:ext>
            </a:extLst>
          </p:cNvPr>
          <p:cNvPicPr>
            <a:picLocks noChangeAspect="1"/>
          </p:cNvPicPr>
          <p:nvPr/>
        </p:nvPicPr>
        <p:blipFill>
          <a:blip r:embed="rId2"/>
          <a:stretch>
            <a:fillRect/>
          </a:stretch>
        </p:blipFill>
        <p:spPr>
          <a:xfrm>
            <a:off x="821186" y="0"/>
            <a:ext cx="10559984" cy="791999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AE7B1C-5391-4DCC-ADFB-8DDB3E26DD5C}"/>
              </a:ext>
            </a:extLst>
          </p:cNvPr>
          <p:cNvPicPr>
            <a:picLocks noChangeAspect="1"/>
          </p:cNvPicPr>
          <p:nvPr/>
        </p:nvPicPr>
        <p:blipFill>
          <a:blip r:embed="rId2"/>
          <a:stretch>
            <a:fillRect/>
          </a:stretch>
        </p:blipFill>
        <p:spPr>
          <a:xfrm>
            <a:off x="0" y="-1443727"/>
            <a:ext cx="12191996" cy="9144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03D2EB-7172-4E60-9247-EC8C23D90C11}"/>
              </a:ext>
            </a:extLst>
          </p:cNvPr>
          <p:cNvPicPr>
            <a:picLocks noChangeAspect="1"/>
          </p:cNvPicPr>
          <p:nvPr/>
        </p:nvPicPr>
        <p:blipFill>
          <a:blip r:embed="rId2"/>
          <a:stretch>
            <a:fillRect/>
          </a:stretch>
        </p:blipFill>
        <p:spPr>
          <a:xfrm>
            <a:off x="0" y="0"/>
            <a:ext cx="1222428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30D3C2-BFC1-4875-B695-504057FCE287}"/>
              </a:ext>
            </a:extLst>
          </p:cNvPr>
          <p:cNvPicPr>
            <a:picLocks noChangeAspect="1"/>
          </p:cNvPicPr>
          <p:nvPr/>
        </p:nvPicPr>
        <p:blipFill>
          <a:blip r:embed="rId2"/>
          <a:stretch>
            <a:fillRect/>
          </a:stretch>
        </p:blipFill>
        <p:spPr>
          <a:xfrm>
            <a:off x="922858" y="0"/>
            <a:ext cx="1032619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4415C6-55A1-42C2-8206-DABECD6B6335}"/>
              </a:ext>
            </a:extLst>
          </p:cNvPr>
          <p:cNvPicPr>
            <a:picLocks noChangeAspect="1"/>
          </p:cNvPicPr>
          <p:nvPr/>
        </p:nvPicPr>
        <p:blipFill>
          <a:blip r:embed="rId2"/>
          <a:stretch>
            <a:fillRect/>
          </a:stretch>
        </p:blipFill>
        <p:spPr>
          <a:xfrm>
            <a:off x="1657167" y="0"/>
            <a:ext cx="874907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7DB79B-B8D5-4B96-A203-6474126E31D9}"/>
              </a:ext>
            </a:extLst>
          </p:cNvPr>
          <p:cNvPicPr>
            <a:picLocks noChangeAspect="1"/>
          </p:cNvPicPr>
          <p:nvPr/>
        </p:nvPicPr>
        <p:blipFill>
          <a:blip r:embed="rId2"/>
          <a:stretch>
            <a:fillRect/>
          </a:stretch>
        </p:blipFill>
        <p:spPr>
          <a:xfrm>
            <a:off x="1404518" y="0"/>
            <a:ext cx="938784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50CC78-F137-4A65-8171-62D9A9793CE7}"/>
              </a:ext>
            </a:extLst>
          </p:cNvPr>
          <p:cNvPicPr>
            <a:picLocks noChangeAspect="1"/>
          </p:cNvPicPr>
          <p:nvPr/>
        </p:nvPicPr>
        <p:blipFill>
          <a:blip r:embed="rId2"/>
          <a:stretch>
            <a:fillRect/>
          </a:stretch>
        </p:blipFill>
        <p:spPr>
          <a:xfrm>
            <a:off x="0" y="0"/>
            <a:ext cx="1212651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BF4591D-D456-4372-84FF-60D0D049471F}"/>
              </a:ext>
            </a:extLst>
          </p:cNvPr>
          <p:cNvSpPr txBox="1"/>
          <p:nvPr/>
        </p:nvSpPr>
        <p:spPr>
          <a:xfrm>
            <a:off x="1367165" y="1518077"/>
            <a:ext cx="9321558" cy="384720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pitchFamily="34"/>
                <a:ea typeface="Times New Roman" pitchFamily="18"/>
                <a:cs typeface="Times New Roman" pitchFamily="18"/>
              </a:rPr>
              <a:t>EL SALÓN DEL TRONO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Más complejo y difícil de describir es la magnificencia y suntuosidad del techo que cubre el Salón del Trono. Sus dimensiones son muy considerables (20 metros de longitud por 8 de anchura) y su artesonado está sustentado por gruesas vigas y traviesas que se decoran con lacerías que en las intersecciones forman estrellas de ocho puntas, al tiempo que generan treinta grandes y profundos casetones cuadrados.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interior de estos casetones se inscriben octógonos con un florón central de hojarasca rizada que rematan en grandes piñas colgantes que simbolizan la fertilidad y la inmortalidad. Este techo se reflejaba en el suelo, que reproduce los treinta cuadrados con sus respectivos octógonos inscritos.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Bajo el artesonado discurre una airosa galería de arcos conopiales transitable y con antepechos calados desde la que los invitados podían contemplar las ceremonias regias. Para terminar, toda esta estructura se apoya en un arrocabe con molduras en nacela labradas con temas vegetales y zoomorfos. 00</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7BF4FA-D05F-4F6D-BA97-92D79B2FA2E3}"/>
              </a:ext>
            </a:extLst>
          </p:cNvPr>
          <p:cNvPicPr>
            <a:picLocks noChangeAspect="1"/>
          </p:cNvPicPr>
          <p:nvPr/>
        </p:nvPicPr>
        <p:blipFill>
          <a:blip r:embed="rId2"/>
          <a:stretch>
            <a:fillRect/>
          </a:stretch>
        </p:blipFill>
        <p:spPr>
          <a:xfrm>
            <a:off x="-355107" y="0"/>
            <a:ext cx="1254710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34AA71-D3FC-48A4-8FCF-1092BD71D48E}"/>
              </a:ext>
            </a:extLst>
          </p:cNvPr>
          <p:cNvPicPr>
            <a:picLocks noChangeAspect="1"/>
          </p:cNvPicPr>
          <p:nvPr/>
        </p:nvPicPr>
        <p:blipFill>
          <a:blip r:embed="rId2"/>
          <a:stretch>
            <a:fillRect/>
          </a:stretch>
        </p:blipFill>
        <p:spPr>
          <a:xfrm>
            <a:off x="0" y="0"/>
            <a:ext cx="12191996" cy="679141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295559-5074-4161-AC42-604B3919EE47}"/>
              </a:ext>
            </a:extLst>
          </p:cNvPr>
          <p:cNvPicPr>
            <a:picLocks noChangeAspect="1"/>
          </p:cNvPicPr>
          <p:nvPr/>
        </p:nvPicPr>
        <p:blipFill>
          <a:blip r:embed="rId2"/>
          <a:stretch>
            <a:fillRect/>
          </a:stretch>
        </p:blipFill>
        <p:spPr>
          <a:xfrm>
            <a:off x="0" y="0"/>
            <a:ext cx="12191996" cy="713765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605A3F-3847-4CEA-938E-9931AE7A3157}"/>
              </a:ext>
            </a:extLst>
          </p:cNvPr>
          <p:cNvPicPr>
            <a:picLocks noChangeAspect="1"/>
          </p:cNvPicPr>
          <p:nvPr/>
        </p:nvPicPr>
        <p:blipFill>
          <a:blip r:embed="rId2"/>
          <a:stretch>
            <a:fillRect/>
          </a:stretch>
        </p:blipFill>
        <p:spPr>
          <a:xfrm>
            <a:off x="1533521" y="0"/>
            <a:ext cx="9154634"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09E804-63C2-4F92-8169-13331381F0B6}"/>
              </a:ext>
            </a:extLst>
          </p:cNvPr>
          <p:cNvPicPr>
            <a:picLocks noChangeAspect="1"/>
          </p:cNvPicPr>
          <p:nvPr/>
        </p:nvPicPr>
        <p:blipFill>
          <a:blip r:embed="rId2"/>
          <a:stretch>
            <a:fillRect/>
          </a:stretch>
        </p:blipFill>
        <p:spPr>
          <a:xfrm>
            <a:off x="1467035" y="0"/>
            <a:ext cx="9195050" cy="689628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AAAD94-9B70-4C2D-9F37-C65C154371B0}"/>
              </a:ext>
            </a:extLst>
          </p:cNvPr>
          <p:cNvPicPr>
            <a:picLocks noChangeAspect="1"/>
          </p:cNvPicPr>
          <p:nvPr/>
        </p:nvPicPr>
        <p:blipFill>
          <a:blip r:embed="rId2"/>
          <a:stretch>
            <a:fillRect/>
          </a:stretch>
        </p:blipFill>
        <p:spPr>
          <a:xfrm>
            <a:off x="849761" y="0"/>
            <a:ext cx="1057330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3B502D-C609-4307-A701-963981BD43D4}"/>
              </a:ext>
            </a:extLst>
          </p:cNvPr>
          <p:cNvPicPr>
            <a:picLocks noChangeAspect="1"/>
          </p:cNvPicPr>
          <p:nvPr/>
        </p:nvPicPr>
        <p:blipFill>
          <a:blip r:embed="rId2"/>
          <a:stretch>
            <a:fillRect/>
          </a:stretch>
        </p:blipFill>
        <p:spPr>
          <a:xfrm>
            <a:off x="1439850" y="0"/>
            <a:ext cx="9148864"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A2292F-8C47-497B-83DA-B8369CEC87F6}"/>
              </a:ext>
            </a:extLst>
          </p:cNvPr>
          <p:cNvPicPr>
            <a:picLocks noChangeAspect="1"/>
          </p:cNvPicPr>
          <p:nvPr/>
        </p:nvPicPr>
        <p:blipFill>
          <a:blip r:embed="rId2"/>
          <a:stretch>
            <a:fillRect/>
          </a:stretch>
        </p:blipFill>
        <p:spPr>
          <a:xfrm>
            <a:off x="840461" y="0"/>
            <a:ext cx="10578465"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1D8A4A-1D51-490F-802E-D74467D351EF}"/>
              </a:ext>
            </a:extLst>
          </p:cNvPr>
          <p:cNvPicPr>
            <a:picLocks noChangeAspect="1"/>
          </p:cNvPicPr>
          <p:nvPr/>
        </p:nvPicPr>
        <p:blipFill>
          <a:blip r:embed="rId2"/>
          <a:stretch>
            <a:fillRect/>
          </a:stretch>
        </p:blipFill>
        <p:spPr>
          <a:xfrm>
            <a:off x="747567" y="0"/>
            <a:ext cx="1074922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F156E1-AF46-4C5B-A2B6-7087C43EE93F}"/>
              </a:ext>
            </a:extLst>
          </p:cNvPr>
          <p:cNvPicPr>
            <a:picLocks noChangeAspect="1"/>
          </p:cNvPicPr>
          <p:nvPr/>
        </p:nvPicPr>
        <p:blipFill>
          <a:blip r:embed="rId2"/>
          <a:stretch>
            <a:fillRect/>
          </a:stretch>
        </p:blipFill>
        <p:spPr>
          <a:xfrm>
            <a:off x="1477899" y="0"/>
            <a:ext cx="921032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D7A71F0-80D5-49D1-ABEA-DC1EA1362A6D}"/>
              </a:ext>
            </a:extLst>
          </p:cNvPr>
          <p:cNvPicPr>
            <a:picLocks noChangeAspect="1"/>
          </p:cNvPicPr>
          <p:nvPr/>
        </p:nvPicPr>
        <p:blipFill>
          <a:blip r:embed="rId2"/>
          <a:stretch>
            <a:fillRect/>
          </a:stretch>
        </p:blipFill>
        <p:spPr>
          <a:xfrm>
            <a:off x="1477716" y="0"/>
            <a:ext cx="920802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D056C6-4BB1-4F3B-96A0-ED0DBD4C9870}"/>
              </a:ext>
            </a:extLst>
          </p:cNvPr>
          <p:cNvPicPr>
            <a:picLocks noChangeAspect="1"/>
          </p:cNvPicPr>
          <p:nvPr/>
        </p:nvPicPr>
        <p:blipFill>
          <a:blip r:embed="rId2"/>
          <a:stretch>
            <a:fillRect/>
          </a:stretch>
        </p:blipFill>
        <p:spPr>
          <a:xfrm>
            <a:off x="1513688" y="0"/>
            <a:ext cx="913257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24E417-3539-49EF-AC48-B0B517539707}"/>
              </a:ext>
            </a:extLst>
          </p:cNvPr>
          <p:cNvPicPr>
            <a:picLocks noChangeAspect="1"/>
          </p:cNvPicPr>
          <p:nvPr/>
        </p:nvPicPr>
        <p:blipFill>
          <a:blip r:embed="rId2"/>
          <a:stretch>
            <a:fillRect/>
          </a:stretch>
        </p:blipFill>
        <p:spPr>
          <a:xfrm>
            <a:off x="3354787" y="0"/>
            <a:ext cx="5300941" cy="7008875"/>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B333FD-4BA3-45DF-88FF-668DC97AE44A}"/>
              </a:ext>
            </a:extLst>
          </p:cNvPr>
          <p:cNvPicPr>
            <a:picLocks noChangeAspect="1"/>
          </p:cNvPicPr>
          <p:nvPr/>
        </p:nvPicPr>
        <p:blipFill>
          <a:blip r:embed="rId2"/>
          <a:stretch>
            <a:fillRect/>
          </a:stretch>
        </p:blipFill>
        <p:spPr>
          <a:xfrm>
            <a:off x="1442987" y="0"/>
            <a:ext cx="9188384"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E637D6-A428-4415-8346-2C9F1F58DE48}"/>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ACFE64-2824-4DFB-883D-37A881559F9D}"/>
              </a:ext>
            </a:extLst>
          </p:cNvPr>
          <p:cNvPicPr>
            <a:picLocks noChangeAspect="1"/>
          </p:cNvPicPr>
          <p:nvPr/>
        </p:nvPicPr>
        <p:blipFill>
          <a:blip r:embed="rId2"/>
          <a:stretch>
            <a:fillRect/>
          </a:stretch>
        </p:blipFill>
        <p:spPr>
          <a:xfrm>
            <a:off x="1013996" y="0"/>
            <a:ext cx="10194426" cy="679141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4BE019-32E0-4355-A274-6E6709092402}"/>
              </a:ext>
            </a:extLst>
          </p:cNvPr>
          <p:cNvPicPr>
            <a:picLocks noChangeAspect="1"/>
          </p:cNvPicPr>
          <p:nvPr/>
        </p:nvPicPr>
        <p:blipFill>
          <a:blip r:embed="rId2"/>
          <a:stretch>
            <a:fillRect/>
          </a:stretch>
        </p:blipFill>
        <p:spPr>
          <a:xfrm>
            <a:off x="916247" y="0"/>
            <a:ext cx="102972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84B2E8-F6B1-4CAF-BEEF-F3E3832BBCAE}"/>
              </a:ext>
            </a:extLst>
          </p:cNvPr>
          <p:cNvPicPr>
            <a:picLocks noChangeAspect="1"/>
          </p:cNvPicPr>
          <p:nvPr/>
        </p:nvPicPr>
        <p:blipFill>
          <a:blip r:embed="rId2"/>
          <a:stretch>
            <a:fillRect/>
          </a:stretch>
        </p:blipFill>
        <p:spPr>
          <a:xfrm>
            <a:off x="941585" y="0"/>
            <a:ext cx="10295302"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54990B-C60E-44F7-BB50-46FA457167B6}"/>
              </a:ext>
            </a:extLst>
          </p:cNvPr>
          <p:cNvPicPr>
            <a:picLocks noChangeAspect="1"/>
          </p:cNvPicPr>
          <p:nvPr/>
        </p:nvPicPr>
        <p:blipFill>
          <a:blip r:embed="rId2"/>
          <a:stretch>
            <a:fillRect/>
          </a:stretch>
        </p:blipFill>
        <p:spPr>
          <a:xfrm>
            <a:off x="6187552" y="0"/>
            <a:ext cx="5143499" cy="6858000"/>
          </a:xfrm>
          <a:prstGeom prst="rect">
            <a:avLst/>
          </a:prstGeom>
          <a:noFill/>
          <a:ln cap="flat">
            <a:noFill/>
          </a:ln>
        </p:spPr>
      </p:pic>
      <p:pic>
        <p:nvPicPr>
          <p:cNvPr id="3" name="Imagen 4">
            <a:extLst>
              <a:ext uri="{FF2B5EF4-FFF2-40B4-BE49-F238E27FC236}">
                <a16:creationId xmlns:a16="http://schemas.microsoft.com/office/drawing/2014/main" id="{41CD8950-BF0A-4875-9ABC-ABD91F0D2CE7}"/>
              </a:ext>
            </a:extLst>
          </p:cNvPr>
          <p:cNvPicPr>
            <a:picLocks noChangeAspect="1"/>
          </p:cNvPicPr>
          <p:nvPr/>
        </p:nvPicPr>
        <p:blipFill>
          <a:blip r:embed="rId3"/>
          <a:stretch>
            <a:fillRect/>
          </a:stretch>
        </p:blipFill>
        <p:spPr>
          <a:xfrm>
            <a:off x="970342" y="0"/>
            <a:ext cx="4516057" cy="6877238"/>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005A30-FFDF-4E60-8AB2-8AF4B1282DDD}"/>
              </a:ext>
            </a:extLst>
          </p:cNvPr>
          <p:cNvPicPr>
            <a:picLocks noChangeAspect="1"/>
          </p:cNvPicPr>
          <p:nvPr/>
        </p:nvPicPr>
        <p:blipFill>
          <a:blip r:embed="rId2"/>
          <a:stretch>
            <a:fillRect/>
          </a:stretch>
        </p:blipFill>
        <p:spPr>
          <a:xfrm>
            <a:off x="6120417" y="-4352"/>
            <a:ext cx="5128924" cy="6858000"/>
          </a:xfrm>
          <a:prstGeom prst="rect">
            <a:avLst/>
          </a:prstGeom>
          <a:noFill/>
          <a:ln cap="flat">
            <a:noFill/>
          </a:ln>
        </p:spPr>
      </p:pic>
      <p:pic>
        <p:nvPicPr>
          <p:cNvPr id="3" name="Imagen 4">
            <a:extLst>
              <a:ext uri="{FF2B5EF4-FFF2-40B4-BE49-F238E27FC236}">
                <a16:creationId xmlns:a16="http://schemas.microsoft.com/office/drawing/2014/main" id="{33A8284C-70E7-4E37-9B7D-027E6BDF72CB}"/>
              </a:ext>
            </a:extLst>
          </p:cNvPr>
          <p:cNvPicPr>
            <a:picLocks noChangeAspect="1"/>
          </p:cNvPicPr>
          <p:nvPr/>
        </p:nvPicPr>
        <p:blipFill>
          <a:blip r:embed="rId3"/>
          <a:stretch>
            <a:fillRect/>
          </a:stretch>
        </p:blipFill>
        <p:spPr>
          <a:xfrm>
            <a:off x="899330" y="0"/>
            <a:ext cx="450342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A1B5BC-D2E7-4BD2-B257-D55D14DDCB72}"/>
              </a:ext>
            </a:extLst>
          </p:cNvPr>
          <p:cNvPicPr>
            <a:picLocks noChangeAspect="1"/>
          </p:cNvPicPr>
          <p:nvPr/>
        </p:nvPicPr>
        <p:blipFill>
          <a:blip r:embed="rId2"/>
          <a:stretch>
            <a:fillRect/>
          </a:stretch>
        </p:blipFill>
        <p:spPr>
          <a:xfrm>
            <a:off x="6239627" y="0"/>
            <a:ext cx="5145886" cy="6858000"/>
          </a:xfrm>
          <a:prstGeom prst="rect">
            <a:avLst/>
          </a:prstGeom>
          <a:noFill/>
          <a:ln cap="flat">
            <a:noFill/>
          </a:ln>
        </p:spPr>
      </p:pic>
      <p:pic>
        <p:nvPicPr>
          <p:cNvPr id="3" name="Imagen 4">
            <a:extLst>
              <a:ext uri="{FF2B5EF4-FFF2-40B4-BE49-F238E27FC236}">
                <a16:creationId xmlns:a16="http://schemas.microsoft.com/office/drawing/2014/main" id="{2F780F17-9BD3-4FE3-BF5E-B159B677664E}"/>
              </a:ext>
            </a:extLst>
          </p:cNvPr>
          <p:cNvPicPr>
            <a:picLocks noChangeAspect="1"/>
          </p:cNvPicPr>
          <p:nvPr/>
        </p:nvPicPr>
        <p:blipFill>
          <a:blip r:embed="rId3"/>
          <a:stretch>
            <a:fillRect/>
          </a:stretch>
        </p:blipFill>
        <p:spPr>
          <a:xfrm>
            <a:off x="816787" y="0"/>
            <a:ext cx="4951476"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404DB0-B171-44E9-AB9F-28D3450790A6}"/>
              </a:ext>
            </a:extLst>
          </p:cNvPr>
          <p:cNvPicPr>
            <a:picLocks noChangeAspect="1"/>
          </p:cNvPicPr>
          <p:nvPr/>
        </p:nvPicPr>
        <p:blipFill>
          <a:blip r:embed="rId2"/>
          <a:stretch>
            <a:fillRect/>
          </a:stretch>
        </p:blipFill>
        <p:spPr>
          <a:xfrm>
            <a:off x="1543050" y="12701"/>
            <a:ext cx="9105896" cy="6832597"/>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83AA75-1AA7-4DB7-B169-ED47C0CB9B29}"/>
              </a:ext>
            </a:extLst>
          </p:cNvPr>
          <p:cNvPicPr>
            <a:picLocks noChangeAspect="1"/>
          </p:cNvPicPr>
          <p:nvPr/>
        </p:nvPicPr>
        <p:blipFill>
          <a:blip r:embed="rId2"/>
          <a:stretch>
            <a:fillRect/>
          </a:stretch>
        </p:blipFill>
        <p:spPr>
          <a:xfrm>
            <a:off x="1576507" y="0"/>
            <a:ext cx="9139748"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C03E32-C200-4D71-BD72-43DE5EC630C8}"/>
              </a:ext>
            </a:extLst>
          </p:cNvPr>
          <p:cNvPicPr>
            <a:picLocks noChangeAspect="1"/>
          </p:cNvPicPr>
          <p:nvPr/>
        </p:nvPicPr>
        <p:blipFill>
          <a:blip r:embed="rId2"/>
          <a:stretch>
            <a:fillRect/>
          </a:stretch>
        </p:blipFill>
        <p:spPr>
          <a:xfrm>
            <a:off x="1747025" y="0"/>
            <a:ext cx="8697946"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D474DC-5D61-4B80-92D4-6C29E7D3DC3D}"/>
              </a:ext>
            </a:extLst>
          </p:cNvPr>
          <p:cNvPicPr>
            <a:picLocks noChangeAspect="1"/>
          </p:cNvPicPr>
          <p:nvPr/>
        </p:nvPicPr>
        <p:blipFill>
          <a:blip r:embed="rId2"/>
          <a:stretch>
            <a:fillRect/>
          </a:stretch>
        </p:blipFill>
        <p:spPr>
          <a:xfrm>
            <a:off x="1543050" y="82552"/>
            <a:ext cx="9105896" cy="6692895"/>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02BF34-E49C-42C6-A883-5A2A5068C4C4}"/>
              </a:ext>
            </a:extLst>
          </p:cNvPr>
          <p:cNvPicPr>
            <a:picLocks noChangeAspect="1"/>
          </p:cNvPicPr>
          <p:nvPr/>
        </p:nvPicPr>
        <p:blipFill>
          <a:blip r:embed="rId2"/>
          <a:stretch>
            <a:fillRect/>
          </a:stretch>
        </p:blipFill>
        <p:spPr>
          <a:xfrm>
            <a:off x="2114549" y="444498"/>
            <a:ext cx="7962896" cy="5969002"/>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988D7A-722F-4977-B04D-674945E3CADF}"/>
              </a:ext>
            </a:extLst>
          </p:cNvPr>
          <p:cNvPicPr>
            <a:picLocks noChangeAspect="1"/>
          </p:cNvPicPr>
          <p:nvPr/>
        </p:nvPicPr>
        <p:blipFill>
          <a:blip r:embed="rId2"/>
          <a:stretch>
            <a:fillRect/>
          </a:stretch>
        </p:blipFill>
        <p:spPr>
          <a:xfrm>
            <a:off x="6998854" y="703557"/>
            <a:ext cx="4626562" cy="4817242"/>
          </a:xfrm>
          <a:prstGeom prst="rect">
            <a:avLst/>
          </a:prstGeom>
          <a:noFill/>
          <a:ln cap="flat">
            <a:noFill/>
          </a:ln>
        </p:spPr>
      </p:pic>
      <p:pic>
        <p:nvPicPr>
          <p:cNvPr id="3" name="Imagen 4">
            <a:extLst>
              <a:ext uri="{FF2B5EF4-FFF2-40B4-BE49-F238E27FC236}">
                <a16:creationId xmlns:a16="http://schemas.microsoft.com/office/drawing/2014/main" id="{57059351-31A6-44D0-B4E2-BA124E38D947}"/>
              </a:ext>
            </a:extLst>
          </p:cNvPr>
          <p:cNvPicPr>
            <a:picLocks noChangeAspect="1"/>
          </p:cNvPicPr>
          <p:nvPr/>
        </p:nvPicPr>
        <p:blipFill>
          <a:blip r:embed="rId3"/>
          <a:stretch>
            <a:fillRect/>
          </a:stretch>
        </p:blipFill>
        <p:spPr>
          <a:xfrm>
            <a:off x="568290" y="1174071"/>
            <a:ext cx="6007095" cy="49149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A757B9-A76C-441D-8870-D176D7039483}"/>
              </a:ext>
            </a:extLst>
          </p:cNvPr>
          <p:cNvPicPr>
            <a:picLocks noChangeAspect="1"/>
          </p:cNvPicPr>
          <p:nvPr/>
        </p:nvPicPr>
        <p:blipFill>
          <a:blip r:embed="rId2"/>
          <a:stretch>
            <a:fillRect/>
          </a:stretch>
        </p:blipFill>
        <p:spPr>
          <a:xfrm>
            <a:off x="1436238" y="63441"/>
            <a:ext cx="9206371" cy="6794558"/>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F1401C-1F8A-44C3-BB94-C670D02A234C}"/>
              </a:ext>
            </a:extLst>
          </p:cNvPr>
          <p:cNvPicPr>
            <a:picLocks noChangeAspect="1"/>
          </p:cNvPicPr>
          <p:nvPr/>
        </p:nvPicPr>
        <p:blipFill>
          <a:blip r:embed="rId2"/>
          <a:stretch>
            <a:fillRect/>
          </a:stretch>
        </p:blipFill>
        <p:spPr>
          <a:xfrm>
            <a:off x="13066" y="79991"/>
            <a:ext cx="12165863" cy="6778008"/>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B64C02-FDE2-4DE4-BB4C-CBB3A77A5CA0}"/>
              </a:ext>
            </a:extLst>
          </p:cNvPr>
          <p:cNvPicPr>
            <a:picLocks noChangeAspect="1"/>
          </p:cNvPicPr>
          <p:nvPr/>
        </p:nvPicPr>
        <p:blipFill>
          <a:blip r:embed="rId2"/>
          <a:stretch>
            <a:fillRect/>
          </a:stretch>
        </p:blipFill>
        <p:spPr>
          <a:xfrm>
            <a:off x="942325" y="70509"/>
            <a:ext cx="10306385" cy="678749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B9F916-11C7-4B3E-A1DC-4A4C9AA7FAAC}"/>
              </a:ext>
            </a:extLst>
          </p:cNvPr>
          <p:cNvPicPr>
            <a:picLocks noChangeAspect="1"/>
          </p:cNvPicPr>
          <p:nvPr/>
        </p:nvPicPr>
        <p:blipFill>
          <a:blip r:embed="rId2"/>
          <a:stretch>
            <a:fillRect/>
          </a:stretch>
        </p:blipFill>
        <p:spPr>
          <a:xfrm>
            <a:off x="1545271" y="0"/>
            <a:ext cx="9055220" cy="6791413"/>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E93411-3F3E-4054-BF65-A5AF459BDF9D}"/>
              </a:ext>
            </a:extLst>
          </p:cNvPr>
          <p:cNvPicPr>
            <a:picLocks noChangeAspect="1"/>
          </p:cNvPicPr>
          <p:nvPr/>
        </p:nvPicPr>
        <p:blipFill>
          <a:blip r:embed="rId2"/>
          <a:stretch>
            <a:fillRect/>
          </a:stretch>
        </p:blipFill>
        <p:spPr>
          <a:xfrm>
            <a:off x="932157" y="0"/>
            <a:ext cx="10218200" cy="6825136"/>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F4873F-FA33-4886-9356-7EABA87AA404}"/>
              </a:ext>
            </a:extLst>
          </p:cNvPr>
          <p:cNvPicPr>
            <a:picLocks noChangeAspect="1"/>
          </p:cNvPicPr>
          <p:nvPr/>
        </p:nvPicPr>
        <p:blipFill>
          <a:blip r:embed="rId2"/>
          <a:stretch>
            <a:fillRect/>
          </a:stretch>
        </p:blipFill>
        <p:spPr>
          <a:xfrm>
            <a:off x="1513514" y="0"/>
            <a:ext cx="9134078"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FAB9BD-BBFE-414B-8A6B-2F8760E87901}"/>
              </a:ext>
            </a:extLst>
          </p:cNvPr>
          <p:cNvPicPr>
            <a:picLocks noChangeAspect="1"/>
          </p:cNvPicPr>
          <p:nvPr/>
        </p:nvPicPr>
        <p:blipFill>
          <a:blip r:embed="rId2"/>
          <a:stretch>
            <a:fillRect/>
          </a:stretch>
        </p:blipFill>
        <p:spPr>
          <a:xfrm>
            <a:off x="1953643" y="0"/>
            <a:ext cx="8176848"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5754EF-4589-491F-9D05-D8397E619A73}"/>
              </a:ext>
            </a:extLst>
          </p:cNvPr>
          <p:cNvPicPr>
            <a:picLocks noChangeAspect="1"/>
          </p:cNvPicPr>
          <p:nvPr/>
        </p:nvPicPr>
        <p:blipFill>
          <a:blip r:embed="rId2"/>
          <a:stretch>
            <a:fillRect/>
          </a:stretch>
        </p:blipFill>
        <p:spPr>
          <a:xfrm>
            <a:off x="1664034" y="0"/>
            <a:ext cx="8847130" cy="6734876"/>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705533-38E6-4FB2-AE0C-F887BBED71BD}"/>
              </a:ext>
            </a:extLst>
          </p:cNvPr>
          <p:cNvPicPr>
            <a:picLocks noChangeAspect="1"/>
          </p:cNvPicPr>
          <p:nvPr/>
        </p:nvPicPr>
        <p:blipFill>
          <a:blip r:embed="rId2"/>
          <a:stretch>
            <a:fillRect/>
          </a:stretch>
        </p:blipFill>
        <p:spPr>
          <a:xfrm>
            <a:off x="0" y="0"/>
            <a:ext cx="12192006"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67C04B-9969-41EE-9430-034FCC94D6E0}"/>
              </a:ext>
            </a:extLst>
          </p:cNvPr>
          <p:cNvPicPr>
            <a:picLocks noChangeAspect="1"/>
          </p:cNvPicPr>
          <p:nvPr/>
        </p:nvPicPr>
        <p:blipFill>
          <a:blip r:embed="rId2"/>
          <a:stretch>
            <a:fillRect/>
          </a:stretch>
        </p:blipFill>
        <p:spPr>
          <a:xfrm>
            <a:off x="0" y="1231587"/>
            <a:ext cx="12180429" cy="428144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8FC2F2A-50E6-4346-B47F-883C9DF5E2A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5AB7158-D452-41A0-B35F-79C78E6412E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EFEC95B-04E0-489A-A9B3-61620E825E9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2091F17-A86C-4DFF-8AF0-1BD8E7B6789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308BE78-3611-48D3-B71E-E67236AD030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2103946-94B6-4120-B9DB-FD29BE146F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82172B5-8D71-4689-989D-59655B6DD89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72F5B17-A7B8-4828-BB62-30CA3B0E6A2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7F19791-4188-43A1-8F4A-D10FB2192C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949C97C-0679-4CF3-B8CE-824F2C6B6E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8A6D3F7-0462-4CFC-81EF-8F493194FB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8FE3CE7-9F4E-480F-8202-CCFE41C7C3F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84A2DD0-CC96-43F5-80C9-1BD389DE2A6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B43E8AA-3177-4835-BE81-2B6BF363A54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81751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TotalTime>
  <Words>660</Words>
  <Application>Microsoft Office PowerPoint</Application>
  <PresentationFormat>Panorámica</PresentationFormat>
  <Paragraphs>25</Paragraphs>
  <Slides>58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58</vt:i4>
      </vt:variant>
    </vt:vector>
  </HeadingPairs>
  <TitlesOfParts>
    <vt:vector size="6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2020-09-30T13:48:33Z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