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61"/>
  </p:notesMasterIdLst>
  <p:sldIdLst>
    <p:sldId id="256" r:id="rId4"/>
    <p:sldId id="257" r:id="rId5"/>
    <p:sldId id="258" r:id="rId6"/>
    <p:sldId id="259" r:id="rId7"/>
    <p:sldId id="260" r:id="rId8"/>
    <p:sldId id="262" r:id="rId9"/>
    <p:sldId id="263" r:id="rId10"/>
    <p:sldId id="264" r:id="rId11"/>
    <p:sldId id="265" r:id="rId12"/>
    <p:sldId id="266" r:id="rId13"/>
    <p:sldId id="261" r:id="rId14"/>
    <p:sldId id="268" r:id="rId15"/>
    <p:sldId id="267"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4" r:id="rId31"/>
    <p:sldId id="283" r:id="rId32"/>
    <p:sldId id="285" r:id="rId33"/>
    <p:sldId id="287" r:id="rId34"/>
    <p:sldId id="286"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27" r:id="rId59"/>
    <p:sldId id="328" r:id="rId6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6226107-594B-46C4-A3F8-788BB60B804E}"/>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C025B5E1-417B-4EA0-AD4C-B4A0A8EC839E}"/>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D871B48-1C74-40FF-8F35-49D4A8509208}" type="datetime1">
              <a:rPr lang="es-ES"/>
              <a:pPr lvl="0"/>
              <a:t>05/02/2021</a:t>
            </a:fld>
            <a:endParaRPr lang="es-ES"/>
          </a:p>
        </p:txBody>
      </p:sp>
      <p:sp>
        <p:nvSpPr>
          <p:cNvPr id="4" name="Marcador de imagen de diapositiva 3">
            <a:extLst>
              <a:ext uri="{FF2B5EF4-FFF2-40B4-BE49-F238E27FC236}">
                <a16:creationId xmlns:a16="http://schemas.microsoft.com/office/drawing/2014/main" id="{356DE761-F29E-492A-83F8-CFFF77D9B2CB}"/>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5F18E50-3C3D-4E86-BF27-4BF371C8871B}"/>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D5A3E5CB-C70C-4805-A259-B153F317471F}"/>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AAFEB34D-0F81-402D-A8DD-A2D8DD15AF13}"/>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0F1E9D3-16E9-406C-85FF-A66135EBFC46}" type="slidenum">
              <a:t>‹Nº›</a:t>
            </a:fld>
            <a:endParaRPr lang="es-ES"/>
          </a:p>
        </p:txBody>
      </p:sp>
    </p:spTree>
    <p:extLst>
      <p:ext uri="{BB962C8B-B14F-4D97-AF65-F5344CB8AC3E}">
        <p14:creationId xmlns:p14="http://schemas.microsoft.com/office/powerpoint/2010/main" val="3375643379"/>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DF403C5-BD10-4D2C-A835-C141EA4D229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81C4D25-F896-4C5C-B8CE-153C9ED6716C}"/>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E3BEEE91-A812-40BE-A91A-1AFE432BD39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0BAD8A8-8BF7-4EE9-BF3A-B9DDE8F4517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3CA0869-76C2-4098-95B6-4AE46F82585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D5B8726-2A05-4027-9AE2-EA25027348AB}"/>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AF355BF-56D3-4104-8D9D-ECBF829A296C}"/>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1D617C92-EF7C-4CA7-9392-234E8EC16303}"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DC2D70-6DFE-4CCD-A7D1-B77BB8519BE0}"/>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212AAEBA-A1BB-4553-BF80-31C8AAEA526D}"/>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9B47F52-1534-4FE7-870A-E54C05D14738}"/>
              </a:ext>
            </a:extLst>
          </p:cNvPr>
          <p:cNvSpPr txBox="1">
            <a:spLocks noGrp="1"/>
          </p:cNvSpPr>
          <p:nvPr>
            <p:ph type="dt" sz="half" idx="7"/>
          </p:nvPr>
        </p:nvSpPr>
        <p:spPr/>
        <p:txBody>
          <a:bodyPr/>
          <a:lstStyle>
            <a:lvl1pPr>
              <a:defRPr/>
            </a:lvl1pPr>
          </a:lstStyle>
          <a:p>
            <a:pPr lvl="0"/>
            <a:fld id="{ECC5B04A-E8A8-4D84-86F6-9013EC28EA2F}" type="datetime1">
              <a:rPr lang="es-ES"/>
              <a:pPr lvl="0"/>
              <a:t>05/02/2021</a:t>
            </a:fld>
            <a:endParaRPr lang="es-ES"/>
          </a:p>
        </p:txBody>
      </p:sp>
      <p:sp>
        <p:nvSpPr>
          <p:cNvPr id="5" name="Marcador de pie de página 4">
            <a:extLst>
              <a:ext uri="{FF2B5EF4-FFF2-40B4-BE49-F238E27FC236}">
                <a16:creationId xmlns:a16="http://schemas.microsoft.com/office/drawing/2014/main" id="{1F4B41D6-F2C7-437B-A292-52DEC909C0D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B036B71-1E1C-42E1-9503-78266A2EFA5E}"/>
              </a:ext>
            </a:extLst>
          </p:cNvPr>
          <p:cNvSpPr txBox="1">
            <a:spLocks noGrp="1"/>
          </p:cNvSpPr>
          <p:nvPr>
            <p:ph type="sldNum" sz="quarter" idx="8"/>
          </p:nvPr>
        </p:nvSpPr>
        <p:spPr/>
        <p:txBody>
          <a:bodyPr/>
          <a:lstStyle>
            <a:lvl1pPr>
              <a:defRPr/>
            </a:lvl1pPr>
          </a:lstStyle>
          <a:p>
            <a:pPr lvl="0"/>
            <a:fld id="{8147300C-B51E-4FFD-AD61-705418DC9A88}" type="slidenum">
              <a:t>‹Nº›</a:t>
            </a:fld>
            <a:endParaRPr lang="es-ES"/>
          </a:p>
        </p:txBody>
      </p:sp>
    </p:spTree>
    <p:extLst>
      <p:ext uri="{BB962C8B-B14F-4D97-AF65-F5344CB8AC3E}">
        <p14:creationId xmlns:p14="http://schemas.microsoft.com/office/powerpoint/2010/main" val="60469107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48AC015-11B4-425D-85D2-E5E013EE9C1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0879C8F-7EC2-4070-8C8D-218D82EC0A0D}"/>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E0B14AB-08B6-4151-A8DC-1E4006F52946}"/>
              </a:ext>
            </a:extLst>
          </p:cNvPr>
          <p:cNvSpPr txBox="1">
            <a:spLocks noGrp="1"/>
          </p:cNvSpPr>
          <p:nvPr>
            <p:ph type="dt" sz="half" idx="7"/>
          </p:nvPr>
        </p:nvSpPr>
        <p:spPr/>
        <p:txBody>
          <a:bodyPr/>
          <a:lstStyle>
            <a:lvl1pPr>
              <a:defRPr/>
            </a:lvl1pPr>
          </a:lstStyle>
          <a:p>
            <a:pPr lvl="0"/>
            <a:fld id="{1E1A6045-6F3F-4A80-9534-8C985509AC3F}" type="datetime1">
              <a:rPr lang="es-ES"/>
              <a:pPr lvl="0"/>
              <a:t>05/02/2021</a:t>
            </a:fld>
            <a:endParaRPr lang="es-ES"/>
          </a:p>
        </p:txBody>
      </p:sp>
      <p:sp>
        <p:nvSpPr>
          <p:cNvPr id="5" name="Marcador de pie de página 4">
            <a:extLst>
              <a:ext uri="{FF2B5EF4-FFF2-40B4-BE49-F238E27FC236}">
                <a16:creationId xmlns:a16="http://schemas.microsoft.com/office/drawing/2014/main" id="{8EA246DE-DBDE-4E67-B70B-6EE07622F4D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7BF5DEC-D505-44F2-823A-FB85CFE61700}"/>
              </a:ext>
            </a:extLst>
          </p:cNvPr>
          <p:cNvSpPr txBox="1">
            <a:spLocks noGrp="1"/>
          </p:cNvSpPr>
          <p:nvPr>
            <p:ph type="sldNum" sz="quarter" idx="8"/>
          </p:nvPr>
        </p:nvSpPr>
        <p:spPr/>
        <p:txBody>
          <a:bodyPr/>
          <a:lstStyle>
            <a:lvl1pPr>
              <a:defRPr/>
            </a:lvl1pPr>
          </a:lstStyle>
          <a:p>
            <a:pPr lvl="0"/>
            <a:fld id="{0A0E0AEC-B783-4149-B7FA-9943C580A6CE}" type="slidenum">
              <a:t>‹Nº›</a:t>
            </a:fld>
            <a:endParaRPr lang="es-ES"/>
          </a:p>
        </p:txBody>
      </p:sp>
    </p:spTree>
    <p:extLst>
      <p:ext uri="{BB962C8B-B14F-4D97-AF65-F5344CB8AC3E}">
        <p14:creationId xmlns:p14="http://schemas.microsoft.com/office/powerpoint/2010/main" val="20586929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29CB31D-A709-4C1E-B0A6-A57A1C1120BA}"/>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5EB437C-306D-4653-A942-39D70AB0E256}"/>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0F2EF3E-FEAB-4A34-8BD8-F165B371CE83}"/>
              </a:ext>
            </a:extLst>
          </p:cNvPr>
          <p:cNvSpPr txBox="1">
            <a:spLocks noGrp="1"/>
          </p:cNvSpPr>
          <p:nvPr>
            <p:ph type="dt" sz="half" idx="7"/>
          </p:nvPr>
        </p:nvSpPr>
        <p:spPr/>
        <p:txBody>
          <a:bodyPr/>
          <a:lstStyle>
            <a:lvl1pPr>
              <a:defRPr/>
            </a:lvl1pPr>
          </a:lstStyle>
          <a:p>
            <a:pPr lvl="0"/>
            <a:fld id="{BD0B5054-DFF2-4F6F-8B71-B420F434933C}" type="datetime1">
              <a:rPr lang="es-ES"/>
              <a:pPr lvl="0"/>
              <a:t>05/02/2021</a:t>
            </a:fld>
            <a:endParaRPr lang="es-ES"/>
          </a:p>
        </p:txBody>
      </p:sp>
      <p:sp>
        <p:nvSpPr>
          <p:cNvPr id="5" name="Marcador de pie de página 4">
            <a:extLst>
              <a:ext uri="{FF2B5EF4-FFF2-40B4-BE49-F238E27FC236}">
                <a16:creationId xmlns:a16="http://schemas.microsoft.com/office/drawing/2014/main" id="{B9EBCA11-E9CB-406F-A1F3-BC3F9C2CF8B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B092997-EC31-409B-9086-B446769B96BB}"/>
              </a:ext>
            </a:extLst>
          </p:cNvPr>
          <p:cNvSpPr txBox="1">
            <a:spLocks noGrp="1"/>
          </p:cNvSpPr>
          <p:nvPr>
            <p:ph type="sldNum" sz="quarter" idx="8"/>
          </p:nvPr>
        </p:nvSpPr>
        <p:spPr/>
        <p:txBody>
          <a:bodyPr/>
          <a:lstStyle>
            <a:lvl1pPr>
              <a:defRPr/>
            </a:lvl1pPr>
          </a:lstStyle>
          <a:p>
            <a:pPr lvl="0"/>
            <a:fld id="{70661D73-0A24-4C56-87C9-DC84707A18BD}" type="slidenum">
              <a:t>‹Nº›</a:t>
            </a:fld>
            <a:endParaRPr lang="es-ES"/>
          </a:p>
        </p:txBody>
      </p:sp>
    </p:spTree>
    <p:extLst>
      <p:ext uri="{BB962C8B-B14F-4D97-AF65-F5344CB8AC3E}">
        <p14:creationId xmlns:p14="http://schemas.microsoft.com/office/powerpoint/2010/main" val="42784271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F99ED3F-9841-4825-B68A-3744575E355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7FDD9D2B-AD26-458E-8C5A-3340EBCFB58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0D7D5BA-0E52-4521-97F3-63CDA09A552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5C2A0944-464A-4575-863F-B4BA8676C4F0}"/>
              </a:ext>
            </a:extLst>
          </p:cNvPr>
          <p:cNvSpPr txBox="1">
            <a:spLocks noGrp="1"/>
          </p:cNvSpPr>
          <p:nvPr>
            <p:ph type="dt" sz="half" idx="7"/>
          </p:nvPr>
        </p:nvSpPr>
        <p:spPr/>
        <p:txBody>
          <a:bodyPr/>
          <a:lstStyle>
            <a:lvl1pPr>
              <a:defRPr/>
            </a:lvl1pPr>
          </a:lstStyle>
          <a:p>
            <a:pPr lvl="0"/>
            <a:fld id="{734570B7-992D-4DFB-9670-36BE40C922A0}" type="datetime1">
              <a:rPr lang="es-ES"/>
              <a:pPr lvl="0"/>
              <a:t>05/02/2021</a:t>
            </a:fld>
            <a:endParaRPr lang="es-ES"/>
          </a:p>
        </p:txBody>
      </p:sp>
      <p:sp>
        <p:nvSpPr>
          <p:cNvPr id="6" name="Marcador de pie de página 5">
            <a:extLst>
              <a:ext uri="{FF2B5EF4-FFF2-40B4-BE49-F238E27FC236}">
                <a16:creationId xmlns:a16="http://schemas.microsoft.com/office/drawing/2014/main" id="{B46359C5-F1AA-4E0E-AAFA-B0103D7DE09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5FC0CA0-6C54-4AC9-B96F-2409B17AE7FC}"/>
              </a:ext>
            </a:extLst>
          </p:cNvPr>
          <p:cNvSpPr txBox="1">
            <a:spLocks noGrp="1"/>
          </p:cNvSpPr>
          <p:nvPr>
            <p:ph type="sldNum" sz="quarter" idx="8"/>
          </p:nvPr>
        </p:nvSpPr>
        <p:spPr/>
        <p:txBody>
          <a:bodyPr/>
          <a:lstStyle>
            <a:lvl1pPr>
              <a:defRPr/>
            </a:lvl1pPr>
          </a:lstStyle>
          <a:p>
            <a:pPr lvl="0"/>
            <a:fld id="{6FCF2E7C-4CCE-4522-AF82-6C1AFF6FBC2C}" type="slidenum">
              <a:t>‹Nº›</a:t>
            </a:fld>
            <a:endParaRPr lang="es-ES"/>
          </a:p>
        </p:txBody>
      </p:sp>
    </p:spTree>
    <p:extLst>
      <p:ext uri="{BB962C8B-B14F-4D97-AF65-F5344CB8AC3E}">
        <p14:creationId xmlns:p14="http://schemas.microsoft.com/office/powerpoint/2010/main" val="178760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B26A4C7-AD2E-4A96-9756-D3FCF9E21DA0}"/>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2537452-9E5D-4A80-8E52-2E3275DAACE3}"/>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0986BE35-BC19-4BB8-BE49-FE2F78A24CD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43485FE4-32EB-47DB-9182-934E6FF13A0D}"/>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E3E11BF-5596-4421-A109-05EF57C04847}"/>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725F9769-0C67-42CB-9FD9-A39ECD9F779D}"/>
              </a:ext>
            </a:extLst>
          </p:cNvPr>
          <p:cNvSpPr txBox="1">
            <a:spLocks noGrp="1"/>
          </p:cNvSpPr>
          <p:nvPr>
            <p:ph type="dt" sz="half" idx="7"/>
          </p:nvPr>
        </p:nvSpPr>
        <p:spPr/>
        <p:txBody>
          <a:bodyPr/>
          <a:lstStyle>
            <a:lvl1pPr>
              <a:defRPr/>
            </a:lvl1pPr>
          </a:lstStyle>
          <a:p>
            <a:pPr lvl="0"/>
            <a:fld id="{6BA860AC-A4B7-49E5-A930-D94E6856F619}" type="datetime1">
              <a:rPr lang="es-ES"/>
              <a:pPr lvl="0"/>
              <a:t>05/02/2021</a:t>
            </a:fld>
            <a:endParaRPr lang="es-ES"/>
          </a:p>
        </p:txBody>
      </p:sp>
      <p:sp>
        <p:nvSpPr>
          <p:cNvPr id="8" name="Marcador de pie de página 7">
            <a:extLst>
              <a:ext uri="{FF2B5EF4-FFF2-40B4-BE49-F238E27FC236}">
                <a16:creationId xmlns:a16="http://schemas.microsoft.com/office/drawing/2014/main" id="{FC24276D-AE97-4D82-B6E3-9FC610F7A78B}"/>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290A012A-1529-45AA-8DBD-0F31F75C1B84}"/>
              </a:ext>
            </a:extLst>
          </p:cNvPr>
          <p:cNvSpPr txBox="1">
            <a:spLocks noGrp="1"/>
          </p:cNvSpPr>
          <p:nvPr>
            <p:ph type="sldNum" sz="quarter" idx="8"/>
          </p:nvPr>
        </p:nvSpPr>
        <p:spPr/>
        <p:txBody>
          <a:bodyPr/>
          <a:lstStyle>
            <a:lvl1pPr>
              <a:defRPr/>
            </a:lvl1pPr>
          </a:lstStyle>
          <a:p>
            <a:pPr lvl="0"/>
            <a:fld id="{19D2ED9A-FCB3-4ED4-9DDD-56DF94C79BA0}" type="slidenum">
              <a:t>‹Nº›</a:t>
            </a:fld>
            <a:endParaRPr lang="es-ES"/>
          </a:p>
        </p:txBody>
      </p:sp>
    </p:spTree>
    <p:extLst>
      <p:ext uri="{BB962C8B-B14F-4D97-AF65-F5344CB8AC3E}">
        <p14:creationId xmlns:p14="http://schemas.microsoft.com/office/powerpoint/2010/main" val="43506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17EEC6-1643-48EB-97BF-01C2FDDA55A9}"/>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591A987B-E336-416D-8FE0-3CA180A9B1BD}"/>
              </a:ext>
            </a:extLst>
          </p:cNvPr>
          <p:cNvSpPr txBox="1">
            <a:spLocks noGrp="1"/>
          </p:cNvSpPr>
          <p:nvPr>
            <p:ph type="dt" sz="half" idx="7"/>
          </p:nvPr>
        </p:nvSpPr>
        <p:spPr/>
        <p:txBody>
          <a:bodyPr/>
          <a:lstStyle>
            <a:lvl1pPr>
              <a:defRPr/>
            </a:lvl1pPr>
          </a:lstStyle>
          <a:p>
            <a:pPr lvl="0"/>
            <a:fld id="{03B9B2CB-63F6-424F-9526-DFB3AC7CA773}" type="datetime1">
              <a:rPr lang="es-ES"/>
              <a:pPr lvl="0"/>
              <a:t>05/02/2021</a:t>
            </a:fld>
            <a:endParaRPr lang="es-ES"/>
          </a:p>
        </p:txBody>
      </p:sp>
      <p:sp>
        <p:nvSpPr>
          <p:cNvPr id="4" name="Marcador de pie de página 3">
            <a:extLst>
              <a:ext uri="{FF2B5EF4-FFF2-40B4-BE49-F238E27FC236}">
                <a16:creationId xmlns:a16="http://schemas.microsoft.com/office/drawing/2014/main" id="{80351B0D-FDC2-43A3-8C50-7E141D0CDDBF}"/>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ACBD0555-2377-4037-A1CF-2FBA281FAFEE}"/>
              </a:ext>
            </a:extLst>
          </p:cNvPr>
          <p:cNvSpPr txBox="1">
            <a:spLocks noGrp="1"/>
          </p:cNvSpPr>
          <p:nvPr>
            <p:ph type="sldNum" sz="quarter" idx="8"/>
          </p:nvPr>
        </p:nvSpPr>
        <p:spPr/>
        <p:txBody>
          <a:bodyPr/>
          <a:lstStyle>
            <a:lvl1pPr>
              <a:defRPr/>
            </a:lvl1pPr>
          </a:lstStyle>
          <a:p>
            <a:pPr lvl="0"/>
            <a:fld id="{AD02A6D0-289E-48D3-A13A-F5291FB81189}" type="slidenum">
              <a:t>‹Nº›</a:t>
            </a:fld>
            <a:endParaRPr lang="es-ES"/>
          </a:p>
        </p:txBody>
      </p:sp>
    </p:spTree>
    <p:extLst>
      <p:ext uri="{BB962C8B-B14F-4D97-AF65-F5344CB8AC3E}">
        <p14:creationId xmlns:p14="http://schemas.microsoft.com/office/powerpoint/2010/main" val="20973959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2BCAA4D0-AE12-4C71-8C09-AEE3C5AF4952}"/>
              </a:ext>
            </a:extLst>
          </p:cNvPr>
          <p:cNvSpPr txBox="1">
            <a:spLocks noGrp="1"/>
          </p:cNvSpPr>
          <p:nvPr>
            <p:ph type="dt" sz="half" idx="7"/>
          </p:nvPr>
        </p:nvSpPr>
        <p:spPr/>
        <p:txBody>
          <a:bodyPr/>
          <a:lstStyle>
            <a:lvl1pPr>
              <a:defRPr/>
            </a:lvl1pPr>
          </a:lstStyle>
          <a:p>
            <a:pPr lvl="0"/>
            <a:fld id="{7BD9E302-CE3A-4C6F-AACC-12FB983E7063}" type="datetime1">
              <a:rPr lang="es-ES"/>
              <a:pPr lvl="0"/>
              <a:t>05/02/2021</a:t>
            </a:fld>
            <a:endParaRPr lang="es-ES"/>
          </a:p>
        </p:txBody>
      </p:sp>
      <p:sp>
        <p:nvSpPr>
          <p:cNvPr id="3" name="Marcador de pie de página 2">
            <a:extLst>
              <a:ext uri="{FF2B5EF4-FFF2-40B4-BE49-F238E27FC236}">
                <a16:creationId xmlns:a16="http://schemas.microsoft.com/office/drawing/2014/main" id="{B15E1473-459B-4F2B-97D0-12E57C596BF1}"/>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AD256F5-18B4-4560-8DDE-E577EF5E2338}"/>
              </a:ext>
            </a:extLst>
          </p:cNvPr>
          <p:cNvSpPr txBox="1">
            <a:spLocks noGrp="1"/>
          </p:cNvSpPr>
          <p:nvPr>
            <p:ph type="sldNum" sz="quarter" idx="8"/>
          </p:nvPr>
        </p:nvSpPr>
        <p:spPr/>
        <p:txBody>
          <a:bodyPr/>
          <a:lstStyle>
            <a:lvl1pPr>
              <a:defRPr/>
            </a:lvl1pPr>
          </a:lstStyle>
          <a:p>
            <a:pPr lvl="0"/>
            <a:fld id="{660500EB-6230-424F-9190-36E67A88CBEB}" type="slidenum">
              <a:t>‹Nº›</a:t>
            </a:fld>
            <a:endParaRPr lang="es-ES"/>
          </a:p>
        </p:txBody>
      </p:sp>
    </p:spTree>
    <p:extLst>
      <p:ext uri="{BB962C8B-B14F-4D97-AF65-F5344CB8AC3E}">
        <p14:creationId xmlns:p14="http://schemas.microsoft.com/office/powerpoint/2010/main" val="3993859898"/>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7D614E1-CC7D-47F1-9689-157CD2A0867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1C4F4038-1751-45B4-934C-2E53420A6E57}"/>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A2D77846-B0FE-40A7-A105-D89084E72CA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D921B7E-5369-4109-892D-657EB8DACDF8}"/>
              </a:ext>
            </a:extLst>
          </p:cNvPr>
          <p:cNvSpPr txBox="1">
            <a:spLocks noGrp="1"/>
          </p:cNvSpPr>
          <p:nvPr>
            <p:ph type="dt" sz="half" idx="7"/>
          </p:nvPr>
        </p:nvSpPr>
        <p:spPr/>
        <p:txBody>
          <a:bodyPr/>
          <a:lstStyle>
            <a:lvl1pPr>
              <a:defRPr/>
            </a:lvl1pPr>
          </a:lstStyle>
          <a:p>
            <a:pPr lvl="0"/>
            <a:fld id="{584DDF70-BC0F-4F7B-ABDF-98107B84055E}" type="datetime1">
              <a:rPr lang="es-ES"/>
              <a:pPr lvl="0"/>
              <a:t>05/02/2021</a:t>
            </a:fld>
            <a:endParaRPr lang="es-ES"/>
          </a:p>
        </p:txBody>
      </p:sp>
      <p:sp>
        <p:nvSpPr>
          <p:cNvPr id="6" name="Marcador de pie de página 5">
            <a:extLst>
              <a:ext uri="{FF2B5EF4-FFF2-40B4-BE49-F238E27FC236}">
                <a16:creationId xmlns:a16="http://schemas.microsoft.com/office/drawing/2014/main" id="{68081E32-F236-4668-91EE-DA5EE3BE4AB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D6F01BE-D52D-4BE2-A97B-A9A5D7A124B6}"/>
              </a:ext>
            </a:extLst>
          </p:cNvPr>
          <p:cNvSpPr txBox="1">
            <a:spLocks noGrp="1"/>
          </p:cNvSpPr>
          <p:nvPr>
            <p:ph type="sldNum" sz="quarter" idx="8"/>
          </p:nvPr>
        </p:nvSpPr>
        <p:spPr/>
        <p:txBody>
          <a:bodyPr/>
          <a:lstStyle>
            <a:lvl1pPr>
              <a:defRPr/>
            </a:lvl1pPr>
          </a:lstStyle>
          <a:p>
            <a:pPr lvl="0"/>
            <a:fld id="{0ADF3372-494F-4D5F-AE24-EEA710709935}" type="slidenum">
              <a:t>‹Nº›</a:t>
            </a:fld>
            <a:endParaRPr lang="es-ES"/>
          </a:p>
        </p:txBody>
      </p:sp>
    </p:spTree>
    <p:extLst>
      <p:ext uri="{BB962C8B-B14F-4D97-AF65-F5344CB8AC3E}">
        <p14:creationId xmlns:p14="http://schemas.microsoft.com/office/powerpoint/2010/main" val="25114179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43BC42-F8A1-4DFD-8C60-4192F0FBE1A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0F4BD3BD-8E6E-4B51-BAB1-F445A6DFDB7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CCCB660-84D5-4712-B88A-E7B08D7569F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9ECF5339-BECD-4D59-891E-3239CA415333}"/>
              </a:ext>
            </a:extLst>
          </p:cNvPr>
          <p:cNvSpPr txBox="1">
            <a:spLocks noGrp="1"/>
          </p:cNvSpPr>
          <p:nvPr>
            <p:ph type="dt" sz="half" idx="7"/>
          </p:nvPr>
        </p:nvSpPr>
        <p:spPr/>
        <p:txBody>
          <a:bodyPr/>
          <a:lstStyle>
            <a:lvl1pPr>
              <a:defRPr/>
            </a:lvl1pPr>
          </a:lstStyle>
          <a:p>
            <a:pPr lvl="0"/>
            <a:fld id="{4F08690A-8C28-4A15-9134-3AC4A4EC633D}" type="datetime1">
              <a:rPr lang="es-ES"/>
              <a:pPr lvl="0"/>
              <a:t>05/02/2021</a:t>
            </a:fld>
            <a:endParaRPr lang="es-ES"/>
          </a:p>
        </p:txBody>
      </p:sp>
      <p:sp>
        <p:nvSpPr>
          <p:cNvPr id="6" name="Marcador de pie de página 5">
            <a:extLst>
              <a:ext uri="{FF2B5EF4-FFF2-40B4-BE49-F238E27FC236}">
                <a16:creationId xmlns:a16="http://schemas.microsoft.com/office/drawing/2014/main" id="{67CFA9C7-2964-424B-8DC6-78092634B17B}"/>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67CD2EF5-F6A6-4923-B06A-D550F804D5C1}"/>
              </a:ext>
            </a:extLst>
          </p:cNvPr>
          <p:cNvSpPr txBox="1">
            <a:spLocks noGrp="1"/>
          </p:cNvSpPr>
          <p:nvPr>
            <p:ph type="sldNum" sz="quarter" idx="8"/>
          </p:nvPr>
        </p:nvSpPr>
        <p:spPr/>
        <p:txBody>
          <a:bodyPr/>
          <a:lstStyle>
            <a:lvl1pPr>
              <a:defRPr/>
            </a:lvl1pPr>
          </a:lstStyle>
          <a:p>
            <a:pPr lvl="0"/>
            <a:fld id="{D083C1CE-F9F8-4B6D-9B59-3C65AEEFA40E}" type="slidenum">
              <a:t>‹Nº›</a:t>
            </a:fld>
            <a:endParaRPr lang="es-ES"/>
          </a:p>
        </p:txBody>
      </p:sp>
    </p:spTree>
    <p:extLst>
      <p:ext uri="{BB962C8B-B14F-4D97-AF65-F5344CB8AC3E}">
        <p14:creationId xmlns:p14="http://schemas.microsoft.com/office/powerpoint/2010/main" val="15974560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F7BB2A-D78C-48FC-8849-715F7494218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7D7C0B06-905B-45E0-A0D2-CF312A0AE269}"/>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F3CE3B8-0970-471F-B053-E39BD1CFD890}"/>
              </a:ext>
            </a:extLst>
          </p:cNvPr>
          <p:cNvSpPr txBox="1">
            <a:spLocks noGrp="1"/>
          </p:cNvSpPr>
          <p:nvPr>
            <p:ph type="dt" sz="half" idx="7"/>
          </p:nvPr>
        </p:nvSpPr>
        <p:spPr/>
        <p:txBody>
          <a:bodyPr/>
          <a:lstStyle>
            <a:lvl1pPr>
              <a:defRPr/>
            </a:lvl1pPr>
          </a:lstStyle>
          <a:p>
            <a:pPr lvl="0"/>
            <a:fld id="{10C1909D-6FD0-4F31-B302-4EBC5EB1B3D7}" type="datetime1">
              <a:rPr lang="es-ES"/>
              <a:pPr lvl="0"/>
              <a:t>05/02/2021</a:t>
            </a:fld>
            <a:endParaRPr lang="es-ES"/>
          </a:p>
        </p:txBody>
      </p:sp>
      <p:sp>
        <p:nvSpPr>
          <p:cNvPr id="5" name="Marcador de pie de página 4">
            <a:extLst>
              <a:ext uri="{FF2B5EF4-FFF2-40B4-BE49-F238E27FC236}">
                <a16:creationId xmlns:a16="http://schemas.microsoft.com/office/drawing/2014/main" id="{39D630B7-787E-408A-96BE-C487FF270E9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1952C89-7E0E-4BB8-BA63-96C7D92574C4}"/>
              </a:ext>
            </a:extLst>
          </p:cNvPr>
          <p:cNvSpPr txBox="1">
            <a:spLocks noGrp="1"/>
          </p:cNvSpPr>
          <p:nvPr>
            <p:ph type="sldNum" sz="quarter" idx="8"/>
          </p:nvPr>
        </p:nvSpPr>
        <p:spPr/>
        <p:txBody>
          <a:bodyPr/>
          <a:lstStyle>
            <a:lvl1pPr>
              <a:defRPr/>
            </a:lvl1pPr>
          </a:lstStyle>
          <a:p>
            <a:pPr lvl="0"/>
            <a:fld id="{A0596905-E30E-4F2C-BD5E-A6F92EB695B6}" type="slidenum">
              <a:t>‹Nº›</a:t>
            </a:fld>
            <a:endParaRPr lang="es-ES"/>
          </a:p>
        </p:txBody>
      </p:sp>
    </p:spTree>
    <p:extLst>
      <p:ext uri="{BB962C8B-B14F-4D97-AF65-F5344CB8AC3E}">
        <p14:creationId xmlns:p14="http://schemas.microsoft.com/office/powerpoint/2010/main" val="29528130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7D3F544D-6446-4C2F-B264-4329313F24AF}"/>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910A9C7-789E-4C0B-8FEA-3EF36BE2565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7E0793A-F675-487B-ABF3-B790C42DE6DD}"/>
              </a:ext>
            </a:extLst>
          </p:cNvPr>
          <p:cNvSpPr txBox="1">
            <a:spLocks noGrp="1"/>
          </p:cNvSpPr>
          <p:nvPr>
            <p:ph type="dt" sz="half" idx="7"/>
          </p:nvPr>
        </p:nvSpPr>
        <p:spPr/>
        <p:txBody>
          <a:bodyPr/>
          <a:lstStyle>
            <a:lvl1pPr>
              <a:defRPr/>
            </a:lvl1pPr>
          </a:lstStyle>
          <a:p>
            <a:pPr lvl="0"/>
            <a:fld id="{D10C945A-4231-4623-8316-6CFCC2495D66}" type="datetime1">
              <a:rPr lang="es-ES"/>
              <a:pPr lvl="0"/>
              <a:t>05/02/2021</a:t>
            </a:fld>
            <a:endParaRPr lang="es-ES"/>
          </a:p>
        </p:txBody>
      </p:sp>
      <p:sp>
        <p:nvSpPr>
          <p:cNvPr id="5" name="Marcador de pie de página 4">
            <a:extLst>
              <a:ext uri="{FF2B5EF4-FFF2-40B4-BE49-F238E27FC236}">
                <a16:creationId xmlns:a16="http://schemas.microsoft.com/office/drawing/2014/main" id="{901BF6A1-5864-4E50-9549-45B02B170631}"/>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3146B77-727B-44B0-92A4-867B0FFC8B55}"/>
              </a:ext>
            </a:extLst>
          </p:cNvPr>
          <p:cNvSpPr txBox="1">
            <a:spLocks noGrp="1"/>
          </p:cNvSpPr>
          <p:nvPr>
            <p:ph type="sldNum" sz="quarter" idx="8"/>
          </p:nvPr>
        </p:nvSpPr>
        <p:spPr/>
        <p:txBody>
          <a:bodyPr/>
          <a:lstStyle>
            <a:lvl1pPr>
              <a:defRPr/>
            </a:lvl1pPr>
          </a:lstStyle>
          <a:p>
            <a:pPr lvl="0"/>
            <a:fld id="{FEFE2B1C-4C90-4341-9AF1-D73AFD7FFC14}" type="slidenum">
              <a:t>‹Nº›</a:t>
            </a:fld>
            <a:endParaRPr lang="es-ES"/>
          </a:p>
        </p:txBody>
      </p:sp>
    </p:spTree>
    <p:extLst>
      <p:ext uri="{BB962C8B-B14F-4D97-AF65-F5344CB8AC3E}">
        <p14:creationId xmlns:p14="http://schemas.microsoft.com/office/powerpoint/2010/main" val="25431507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0BF6B4-8BD3-4B7D-B566-A749F042029C}"/>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129FE32-8488-41B1-8850-5853356D40CD}"/>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051FEF8A-C76E-444E-9AED-46B4E1AAE28A}"/>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25AD7C5E-8FC5-4A37-B7E5-5CA0B4C578BD}"/>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8812ABC3-F9D3-463F-BDA6-DFC753B1D395}"/>
              </a:ext>
            </a:extLst>
          </p:cNvPr>
          <p:cNvSpPr txBox="1">
            <a:spLocks noGrp="1"/>
          </p:cNvSpPr>
          <p:nvPr>
            <p:ph type="sldNum" sz="quarter" idx="8"/>
          </p:nvPr>
        </p:nvSpPr>
        <p:spPr/>
        <p:txBody>
          <a:bodyPr/>
          <a:lstStyle>
            <a:lvl1pPr>
              <a:defRPr sz="1400"/>
            </a:lvl1pPr>
          </a:lstStyle>
          <a:p>
            <a:pPr lvl="0"/>
            <a:fld id="{7D87F1B5-3492-4653-8CB0-518B9C3AB1F2}" type="slidenum">
              <a:t>‹Nº›</a:t>
            </a:fld>
            <a:endParaRPr lang="es-ES"/>
          </a:p>
        </p:txBody>
      </p:sp>
    </p:spTree>
    <p:extLst>
      <p:ext uri="{BB962C8B-B14F-4D97-AF65-F5344CB8AC3E}">
        <p14:creationId xmlns:p14="http://schemas.microsoft.com/office/powerpoint/2010/main" val="493459034"/>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38A712-A298-4F66-A058-B6ACF2FF87E3}"/>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7076B659-1758-4678-B5F7-E68FB4AC1FD2}"/>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76985BB3-AE0E-4D90-9B0C-F938ECF90986}"/>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442939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50612E46-5B7A-465D-BEF8-5656F571BD5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BF1D0D7-1A98-4FE8-BDD5-1E16C801C442}"/>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23B2FAE-F981-44E1-AE62-1461F321D91D}"/>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000250E-0C69-4EC7-A276-2A296DC6708B}" type="datetime1">
              <a:rPr lang="es-ES"/>
              <a:pPr lvl="0"/>
              <a:t>05/02/2021</a:t>
            </a:fld>
            <a:endParaRPr lang="es-ES"/>
          </a:p>
        </p:txBody>
      </p:sp>
      <p:sp>
        <p:nvSpPr>
          <p:cNvPr id="5" name="Marcador de pie de página 4">
            <a:extLst>
              <a:ext uri="{FF2B5EF4-FFF2-40B4-BE49-F238E27FC236}">
                <a16:creationId xmlns:a16="http://schemas.microsoft.com/office/drawing/2014/main" id="{F0A2DEBE-4178-48A2-A1C9-4A932EAD45B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6F9FACD6-2B7F-4DBD-BBA6-AACE12D22BA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E21F5AC2-EFF7-4A39-857F-536C066205BB}"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231C6D33-F4A9-4064-AD2A-EFF7374FAE8F}"/>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838D3E5A-A3EC-4CFF-82CD-4F751796ED8E}"/>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7DC1B5B-DBC5-430C-9462-829D0ACBC466}"/>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BCA6D72D-EBD1-4C19-9154-AEE8F950FF82}"/>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D6CDC919-5AEB-4B7A-B662-FC7485A8F2A8}"/>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6B247F9-BB04-42EF-8FDD-784E46301869}"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AD1F693-068D-46F7-BC02-CE94BADA411E}"/>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001674930"/>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8" Type="http://schemas.openxmlformats.org/officeDocument/2006/relationships/image" Target="../media/image54.png"/><Relationship Id="rId13" Type="http://schemas.openxmlformats.org/officeDocument/2006/relationships/hyperlink" Target="https://vk.com/mispps" TargetMode="External"/><Relationship Id="rId3" Type="http://schemas.openxmlformats.org/officeDocument/2006/relationships/image" Target="../media/image51.png"/><Relationship Id="rId7" Type="http://schemas.openxmlformats.org/officeDocument/2006/relationships/hyperlink" Target="https://www.facebook.com/mispps" TargetMode="External"/><Relationship Id="rId12" Type="http://schemas.openxmlformats.org/officeDocument/2006/relationships/image" Target="../media/image5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53.png"/><Relationship Id="rId11" Type="http://schemas.openxmlformats.org/officeDocument/2006/relationships/hyperlink" Target="https://plus.google.com/+Mispps/" TargetMode="External"/><Relationship Id="rId5" Type="http://schemas.openxmlformats.org/officeDocument/2006/relationships/image" Target="../media/image52.png"/><Relationship Id="rId10" Type="http://schemas.openxmlformats.org/officeDocument/2006/relationships/image" Target="../media/image5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F3A4627-995F-48B3-B7BB-82A957BD2F97}"/>
              </a:ext>
            </a:extLst>
          </p:cNvPr>
          <p:cNvSpPr txBox="1"/>
          <p:nvPr/>
        </p:nvSpPr>
        <p:spPr>
          <a:xfrm>
            <a:off x="62142" y="2707684"/>
            <a:ext cx="12058832"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PALACIO DE FESTIVALES DE CANTABRIA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SANTANDER · ESPAÑA</a:t>
            </a:r>
            <a:endParaRPr lang="es-ES" sz="2800" b="0" i="0" u="none" strike="noStrike" kern="1200" cap="none" spc="0" baseline="0">
              <a:solidFill>
                <a:srgbClr val="FFFFFF"/>
              </a:solidFill>
              <a:uFillTx/>
              <a:latin typeface="Calibri"/>
            </a:endParaRPr>
          </a:p>
        </p:txBody>
      </p:sp>
      <p:pic>
        <p:nvPicPr>
          <p:cNvPr id="3" name="108-andre_rieu-chanson_damour">
            <a:extLst>
              <a:ext uri="{FF2B5EF4-FFF2-40B4-BE49-F238E27FC236}">
                <a16:creationId xmlns:a16="http://schemas.microsoft.com/office/drawing/2014/main" id="{73345820-FC6B-4902-8513-9A3A92A2444F}"/>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61503" y="5480730"/>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6D15FA-A239-4027-97B2-EE5C9A62C54A}"/>
              </a:ext>
            </a:extLst>
          </p:cNvPr>
          <p:cNvPicPr>
            <a:picLocks noChangeAspect="1"/>
          </p:cNvPicPr>
          <p:nvPr/>
        </p:nvPicPr>
        <p:blipFill>
          <a:blip r:embed="rId3"/>
          <a:stretch>
            <a:fillRect/>
          </a:stretch>
        </p:blipFill>
        <p:spPr>
          <a:xfrm>
            <a:off x="0" y="0"/>
            <a:ext cx="12191996" cy="6849733"/>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DE5E8F4-9BF3-4D76-90E6-9F585F51B5E9}"/>
              </a:ext>
            </a:extLst>
          </p:cNvPr>
          <p:cNvSpPr txBox="1"/>
          <p:nvPr/>
        </p:nvSpPr>
        <p:spPr>
          <a:xfrm>
            <a:off x="1331649" y="1589108"/>
            <a:ext cx="9534613"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Palacio de Festivales de Cantabria (PFC) es un emblemático teatro de la ciudad de Santander, en Cantabria (España). El edificio está situado frente a la bahía de Santander y sus amplias instalaciones e infraestructura técnica permiten además la celebración de congresos, juntas y convenciones de cualquier tipo. Con una vocación multidisciplinar (teatro, cine, música, danza), este centro cultural ofrece una programación artística continuada durante todo el año, atrayendo personalidades relevantes de la escena, tanto nacional como internacional. Los materiales que predominan en el edificio son el mármol y el cobre. Su entrada principal se inspira en los teatros griegos y su interior destaca por su lograda acústica.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Palacio de Festivales se ha convertido en símbolo arquitectónico y cultural del Santander del siglo XX. Desde 1952 se utilizó la Plaza Porticada para acoger el Festival Internacional de Santander (FIS), pero era una medida provisional. No es hasta el año 1990 cuando el Palacio de Festivales, obra del arquitecto navarro Francisco Javier Sáenz de Oiza, es concluido y desde entonces acoge cada verano el Festival Internacional, que hasta la fecha se celebraba en la plaza Porticada. Además, a lo largo del año, toda clase de espectáculos artísticos tienen cabida en el Palacio de Festivales, así como actividades docentes y pedagógicas.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A3F1A6-C0FD-4658-B1A4-3BD6AE3B7C6D}"/>
              </a:ext>
            </a:extLst>
          </p:cNvPr>
          <p:cNvPicPr>
            <a:picLocks noChangeAspect="1"/>
          </p:cNvPicPr>
          <p:nvPr/>
        </p:nvPicPr>
        <p:blipFill>
          <a:blip r:embed="rId3"/>
          <a:stretch>
            <a:fillRect/>
          </a:stretch>
        </p:blipFill>
        <p:spPr>
          <a:xfrm>
            <a:off x="1104467" y="0"/>
            <a:ext cx="10039993"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04DEADE-E146-462F-ACAF-2E714B6DB12A}"/>
              </a:ext>
            </a:extLst>
          </p:cNvPr>
          <p:cNvSpPr txBox="1"/>
          <p:nvPr/>
        </p:nvSpPr>
        <p:spPr>
          <a:xfrm>
            <a:off x="1535835" y="2210543"/>
            <a:ext cx="9010835" cy="230832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Desde su inauguración el edificio estuvo rodeado de polémica debido a su sobrecoste final, principalmente por la calidad del mármol,​ su monumental tamaño, la carencia de luz natural en el interior, los controvertidos accesos al patio de butacas por debajo del escenario y la falta de espacio entre filas de butacas que obligó a cambiar la distribución de estas dos semanas antes de su inauguración.</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Una de las características principales del proyecto de Sáenz de Oiza permitía, a través del enorme trapecio acristalado de la fachada principal, la visión por parte de los espectadores de la bahía de Santander desde la platea, singularidad que en escasas ocasiones se ha podido poner en práctica debido a los problemas que plantea la apertura de la fachada acristalada.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CF76DF-7908-4C3B-9235-1FC9CD63F77D}"/>
              </a:ext>
            </a:extLst>
          </p:cNvPr>
          <p:cNvPicPr>
            <a:picLocks noChangeAspect="1"/>
          </p:cNvPicPr>
          <p:nvPr/>
        </p:nvPicPr>
        <p:blipFill>
          <a:blip r:embed="rId2"/>
          <a:stretch>
            <a:fillRect/>
          </a:stretch>
        </p:blipFill>
        <p:spPr>
          <a:xfrm>
            <a:off x="1047993" y="0"/>
            <a:ext cx="10038328"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E8D6A0-F4BB-4970-B9D5-072384DAB38C}"/>
              </a:ext>
            </a:extLst>
          </p:cNvPr>
          <p:cNvPicPr>
            <a:picLocks noChangeAspect="1"/>
          </p:cNvPicPr>
          <p:nvPr/>
        </p:nvPicPr>
        <p:blipFill>
          <a:blip r:embed="rId2"/>
          <a:stretch>
            <a:fillRect/>
          </a:stretch>
        </p:blipFill>
        <p:spPr>
          <a:xfrm>
            <a:off x="1399708" y="0"/>
            <a:ext cx="914400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181D4C-C2D1-42BE-B0F5-F5425C893BC1}"/>
              </a:ext>
            </a:extLst>
          </p:cNvPr>
          <p:cNvPicPr>
            <a:picLocks noChangeAspect="1"/>
          </p:cNvPicPr>
          <p:nvPr/>
        </p:nvPicPr>
        <p:blipFill>
          <a:blip r:embed="rId2"/>
          <a:stretch>
            <a:fillRect/>
          </a:stretch>
        </p:blipFill>
        <p:spPr>
          <a:xfrm>
            <a:off x="936592" y="0"/>
            <a:ext cx="10293437"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FEFD64-C338-43BD-A106-67FD142EFCDF}"/>
              </a:ext>
            </a:extLst>
          </p:cNvPr>
          <p:cNvPicPr>
            <a:picLocks noChangeAspect="1"/>
          </p:cNvPicPr>
          <p:nvPr/>
        </p:nvPicPr>
        <p:blipFill>
          <a:blip r:embed="rId2"/>
          <a:stretch>
            <a:fillRect/>
          </a:stretch>
        </p:blipFill>
        <p:spPr>
          <a:xfrm>
            <a:off x="1122224" y="0"/>
            <a:ext cx="10039993"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A1CCFD-783E-4E0D-AF95-B0B4404299DC}"/>
              </a:ext>
            </a:extLst>
          </p:cNvPr>
          <p:cNvPicPr>
            <a:picLocks noChangeAspect="1"/>
          </p:cNvPicPr>
          <p:nvPr/>
        </p:nvPicPr>
        <p:blipFill>
          <a:blip r:embed="rId2"/>
          <a:stretch>
            <a:fillRect/>
          </a:stretch>
        </p:blipFill>
        <p:spPr>
          <a:xfrm>
            <a:off x="0" y="-68205"/>
            <a:ext cx="12191996" cy="6949824"/>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2AE8F6A-8164-4E68-A10F-DC1C120189B0}"/>
              </a:ext>
            </a:extLst>
          </p:cNvPr>
          <p:cNvPicPr>
            <a:picLocks noChangeAspect="1"/>
          </p:cNvPicPr>
          <p:nvPr/>
        </p:nvPicPr>
        <p:blipFill>
          <a:blip r:embed="rId2"/>
          <a:stretch>
            <a:fillRect/>
          </a:stretch>
        </p:blipFill>
        <p:spPr>
          <a:xfrm>
            <a:off x="0" y="0"/>
            <a:ext cx="12126900" cy="6866001"/>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5909DB6E-F1F0-4045-A596-D9ACEC9569C5}"/>
              </a:ext>
            </a:extLst>
          </p:cNvPr>
          <p:cNvSpPr txBox="1"/>
          <p:nvPr/>
        </p:nvSpPr>
        <p:spPr>
          <a:xfrm>
            <a:off x="0" y="2574520"/>
            <a:ext cx="12100264" cy="147733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SALA ARGENTA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Es la más grande de todas. Cuenta con aforo para 1.670 personas.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Tiene un escenario de más de 500 m², además de múltiples camerinos.</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2BDBDA-B1BA-47FA-B380-0D1711D9ABB9}"/>
              </a:ext>
            </a:extLst>
          </p:cNvPr>
          <p:cNvPicPr>
            <a:picLocks noChangeAspect="1"/>
          </p:cNvPicPr>
          <p:nvPr/>
        </p:nvPicPr>
        <p:blipFill>
          <a:blip r:embed="rId2"/>
          <a:stretch>
            <a:fillRect/>
          </a:stretch>
        </p:blipFill>
        <p:spPr>
          <a:xfrm>
            <a:off x="-53263" y="0"/>
            <a:ext cx="12191996"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702C64-3AB5-46CF-881C-A96CA598D698}"/>
              </a:ext>
            </a:extLst>
          </p:cNvPr>
          <p:cNvPicPr>
            <a:picLocks noChangeAspect="1"/>
          </p:cNvPicPr>
          <p:nvPr/>
        </p:nvPicPr>
        <p:blipFill>
          <a:blip r:embed="rId2"/>
          <a:stretch>
            <a:fillRect/>
          </a:stretch>
        </p:blipFill>
        <p:spPr>
          <a:xfrm>
            <a:off x="0" y="0"/>
            <a:ext cx="12198754"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828F287-0B1F-4613-9CC8-C7703A60A789}"/>
              </a:ext>
            </a:extLst>
          </p:cNvPr>
          <p:cNvPicPr>
            <a:picLocks noChangeAspect="1"/>
          </p:cNvPicPr>
          <p:nvPr/>
        </p:nvPicPr>
        <p:blipFill>
          <a:blip r:embed="rId2"/>
          <a:stretch>
            <a:fillRect/>
          </a:stretch>
        </p:blipFill>
        <p:spPr>
          <a:xfrm>
            <a:off x="0" y="0"/>
            <a:ext cx="12191996" cy="6755907"/>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1C2C61-8F36-42EF-9390-DFAE4EA6C151}"/>
              </a:ext>
            </a:extLst>
          </p:cNvPr>
          <p:cNvPicPr>
            <a:picLocks noChangeAspect="1"/>
          </p:cNvPicPr>
          <p:nvPr/>
        </p:nvPicPr>
        <p:blipFill>
          <a:blip r:embed="rId2"/>
          <a:stretch>
            <a:fillRect/>
          </a:stretch>
        </p:blipFill>
        <p:spPr>
          <a:xfrm>
            <a:off x="0" y="0"/>
            <a:ext cx="12091385" cy="6815242"/>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58C416-B6BE-461D-97C4-99888A16DA7F}"/>
              </a:ext>
            </a:extLst>
          </p:cNvPr>
          <p:cNvPicPr>
            <a:picLocks noChangeAspect="1"/>
          </p:cNvPicPr>
          <p:nvPr/>
        </p:nvPicPr>
        <p:blipFill>
          <a:blip r:embed="rId2"/>
          <a:stretch>
            <a:fillRect/>
          </a:stretch>
        </p:blipFill>
        <p:spPr>
          <a:xfrm>
            <a:off x="0" y="0"/>
            <a:ext cx="12191996" cy="6845619"/>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6A35A02-FA70-411E-B9F5-98639553887D}"/>
              </a:ext>
            </a:extLst>
          </p:cNvPr>
          <p:cNvPicPr>
            <a:picLocks noChangeAspect="1"/>
          </p:cNvPicPr>
          <p:nvPr/>
        </p:nvPicPr>
        <p:blipFill>
          <a:blip r:embed="rId2"/>
          <a:stretch>
            <a:fillRect/>
          </a:stretch>
        </p:blipFill>
        <p:spPr>
          <a:xfrm>
            <a:off x="0" y="0"/>
            <a:ext cx="12191996" cy="689068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85C46C6-5C74-46B2-9357-4D507A468A60}"/>
              </a:ext>
            </a:extLst>
          </p:cNvPr>
          <p:cNvPicPr>
            <a:picLocks noChangeAspect="1"/>
          </p:cNvPicPr>
          <p:nvPr/>
        </p:nvPicPr>
        <p:blipFill>
          <a:blip r:embed="rId2"/>
          <a:stretch>
            <a:fillRect/>
          </a:stretch>
        </p:blipFill>
        <p:spPr>
          <a:xfrm>
            <a:off x="0" y="0"/>
            <a:ext cx="12191996" cy="688039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DE7C50-D7A6-44A2-83FC-A9C860EC5383}"/>
              </a:ext>
            </a:extLst>
          </p:cNvPr>
          <p:cNvPicPr>
            <a:picLocks noChangeAspect="1"/>
          </p:cNvPicPr>
          <p:nvPr/>
        </p:nvPicPr>
        <p:blipFill>
          <a:blip r:embed="rId2"/>
          <a:stretch>
            <a:fillRect/>
          </a:stretch>
        </p:blipFill>
        <p:spPr>
          <a:xfrm>
            <a:off x="0" y="0"/>
            <a:ext cx="12191996" cy="687701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9454EB-6B07-452E-9A2C-BB4BC627FA5B}"/>
              </a:ext>
            </a:extLst>
          </p:cNvPr>
          <p:cNvPicPr>
            <a:picLocks noChangeAspect="1"/>
          </p:cNvPicPr>
          <p:nvPr/>
        </p:nvPicPr>
        <p:blipFill>
          <a:blip r:embed="rId2"/>
          <a:stretch>
            <a:fillRect/>
          </a:stretch>
        </p:blipFill>
        <p:spPr>
          <a:xfrm>
            <a:off x="0" y="0"/>
            <a:ext cx="12118021" cy="6878848"/>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0112102-D93F-478D-99CB-F8FF14591FC4}"/>
              </a:ext>
            </a:extLst>
          </p:cNvPr>
          <p:cNvPicPr>
            <a:picLocks noChangeAspect="1"/>
          </p:cNvPicPr>
          <p:nvPr/>
        </p:nvPicPr>
        <p:blipFill>
          <a:blip r:embed="rId2"/>
          <a:stretch>
            <a:fillRect/>
          </a:stretch>
        </p:blipFill>
        <p:spPr>
          <a:xfrm>
            <a:off x="0" y="0"/>
            <a:ext cx="1217886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41FE4DE-DC62-413F-8059-1B8A0F7FCF2F}"/>
              </a:ext>
            </a:extLst>
          </p:cNvPr>
          <p:cNvSpPr txBox="1"/>
          <p:nvPr/>
        </p:nvSpPr>
        <p:spPr>
          <a:xfrm>
            <a:off x="0" y="2618914"/>
            <a:ext cx="12100264" cy="120033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SALA GRIEGA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Cuenta con capacidad para 120 personas. Se inspira en un anfiteatro griego.</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F6E59F-E1D8-46FA-9872-5F4D10E3368F}"/>
              </a:ext>
            </a:extLst>
          </p:cNvPr>
          <p:cNvPicPr>
            <a:picLocks noChangeAspect="1"/>
          </p:cNvPicPr>
          <p:nvPr/>
        </p:nvPicPr>
        <p:blipFill>
          <a:blip r:embed="rId2"/>
          <a:stretch>
            <a:fillRect/>
          </a:stretch>
        </p:blipFill>
        <p:spPr>
          <a:xfrm>
            <a:off x="893688" y="0"/>
            <a:ext cx="1028700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220E7E-09F3-4A73-83A7-CB3FF9E4670E}"/>
              </a:ext>
            </a:extLst>
          </p:cNvPr>
          <p:cNvPicPr>
            <a:picLocks noChangeAspect="1"/>
          </p:cNvPicPr>
          <p:nvPr/>
        </p:nvPicPr>
        <p:blipFill>
          <a:blip r:embed="rId2"/>
          <a:stretch>
            <a:fillRect/>
          </a:stretch>
        </p:blipFill>
        <p:spPr>
          <a:xfrm>
            <a:off x="1046549" y="0"/>
            <a:ext cx="10023232"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A8B9D3-BE5C-4ED9-BE81-1234DAF4FFB7}"/>
              </a:ext>
            </a:extLst>
          </p:cNvPr>
          <p:cNvPicPr>
            <a:picLocks noChangeAspect="1"/>
          </p:cNvPicPr>
          <p:nvPr/>
        </p:nvPicPr>
        <p:blipFill>
          <a:blip r:embed="rId2"/>
          <a:stretch>
            <a:fillRect/>
          </a:stretch>
        </p:blipFill>
        <p:spPr>
          <a:xfrm>
            <a:off x="897940" y="0"/>
            <a:ext cx="10323868"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E4505AC-5912-4AC7-BC40-0322496CC867}"/>
              </a:ext>
            </a:extLst>
          </p:cNvPr>
          <p:cNvSpPr txBox="1"/>
          <p:nvPr/>
        </p:nvSpPr>
        <p:spPr>
          <a:xfrm>
            <a:off x="0" y="2778715"/>
            <a:ext cx="12109143" cy="120033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SALA PEREDA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Tiene capacidad para 570 personas.</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139542-C0B6-4B6C-9FD4-D8151C929834}"/>
              </a:ext>
            </a:extLst>
          </p:cNvPr>
          <p:cNvPicPr>
            <a:picLocks noChangeAspect="1"/>
          </p:cNvPicPr>
          <p:nvPr/>
        </p:nvPicPr>
        <p:blipFill>
          <a:blip r:embed="rId2"/>
          <a:stretch>
            <a:fillRect/>
          </a:stretch>
        </p:blipFill>
        <p:spPr>
          <a:xfrm>
            <a:off x="1108691" y="0"/>
            <a:ext cx="10023232"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B74F81-AE78-4564-BC6E-E8E29BE917F1}"/>
              </a:ext>
            </a:extLst>
          </p:cNvPr>
          <p:cNvPicPr>
            <a:picLocks noChangeAspect="1"/>
          </p:cNvPicPr>
          <p:nvPr/>
        </p:nvPicPr>
        <p:blipFill>
          <a:blip r:embed="rId2"/>
          <a:stretch>
            <a:fillRect/>
          </a:stretch>
        </p:blipFill>
        <p:spPr>
          <a:xfrm>
            <a:off x="1057732" y="0"/>
            <a:ext cx="10043092"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648965-F30C-444A-9CA9-E54BC0825542}"/>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71B97F1-4DA0-4DEB-8044-0EEBD13065DD}"/>
              </a:ext>
            </a:extLst>
          </p:cNvPr>
          <p:cNvSpPr txBox="1"/>
          <p:nvPr/>
        </p:nvSpPr>
        <p:spPr>
          <a:xfrm>
            <a:off x="88779" y="2894121"/>
            <a:ext cx="11975979"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ALGUNOS ESPECTACULOS</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64E121-9E2C-4FCD-B8BE-7BFD86C0529E}"/>
              </a:ext>
            </a:extLst>
          </p:cNvPr>
          <p:cNvPicPr>
            <a:picLocks noChangeAspect="1"/>
          </p:cNvPicPr>
          <p:nvPr/>
        </p:nvPicPr>
        <p:blipFill>
          <a:blip r:embed="rId2"/>
          <a:stretch>
            <a:fillRect/>
          </a:stretch>
        </p:blipFill>
        <p:spPr>
          <a:xfrm>
            <a:off x="999110" y="0"/>
            <a:ext cx="10287000"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50C779-6D22-407B-9347-D41645F74BDF}"/>
              </a:ext>
            </a:extLst>
          </p:cNvPr>
          <p:cNvPicPr>
            <a:picLocks noChangeAspect="1"/>
          </p:cNvPicPr>
          <p:nvPr/>
        </p:nvPicPr>
        <p:blipFill>
          <a:blip r:embed="rId2"/>
          <a:stretch>
            <a:fillRect/>
          </a:stretch>
        </p:blipFill>
        <p:spPr>
          <a:xfrm>
            <a:off x="1001926" y="0"/>
            <a:ext cx="10296244"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BD4CB6-EABB-460A-ACD0-C24F9DB48418}"/>
              </a:ext>
            </a:extLst>
          </p:cNvPr>
          <p:cNvPicPr>
            <a:picLocks noChangeAspect="1"/>
          </p:cNvPicPr>
          <p:nvPr/>
        </p:nvPicPr>
        <p:blipFill>
          <a:blip r:embed="rId2"/>
          <a:stretch>
            <a:fillRect/>
          </a:stretch>
        </p:blipFill>
        <p:spPr>
          <a:xfrm>
            <a:off x="950281" y="0"/>
            <a:ext cx="10287000"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C36DD3-EF16-4DC0-A756-642E210E4A33}"/>
              </a:ext>
            </a:extLst>
          </p:cNvPr>
          <p:cNvPicPr>
            <a:picLocks noChangeAspect="1"/>
          </p:cNvPicPr>
          <p:nvPr/>
        </p:nvPicPr>
        <p:blipFill>
          <a:blip r:embed="rId2"/>
          <a:stretch>
            <a:fillRect/>
          </a:stretch>
        </p:blipFill>
        <p:spPr>
          <a:xfrm>
            <a:off x="553879" y="0"/>
            <a:ext cx="11134045"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D2EB0E3-A478-4922-A399-314EDE95107A}"/>
              </a:ext>
            </a:extLst>
          </p:cNvPr>
          <p:cNvPicPr>
            <a:picLocks noChangeAspect="1"/>
          </p:cNvPicPr>
          <p:nvPr/>
        </p:nvPicPr>
        <p:blipFill>
          <a:blip r:embed="rId2"/>
          <a:stretch>
            <a:fillRect/>
          </a:stretch>
        </p:blipFill>
        <p:spPr>
          <a:xfrm>
            <a:off x="993239" y="35515"/>
            <a:ext cx="10174601" cy="6773664"/>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F6A4A4-8695-4074-A3B7-9F4E646E86BB}"/>
              </a:ext>
            </a:extLst>
          </p:cNvPr>
          <p:cNvPicPr>
            <a:picLocks noChangeAspect="1"/>
          </p:cNvPicPr>
          <p:nvPr/>
        </p:nvPicPr>
        <p:blipFill>
          <a:blip r:embed="rId2"/>
          <a:stretch>
            <a:fillRect/>
          </a:stretch>
        </p:blipFill>
        <p:spPr>
          <a:xfrm>
            <a:off x="986710" y="0"/>
            <a:ext cx="10279657"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187563-BE84-45C3-9D64-22FB0A9F9937}"/>
              </a:ext>
            </a:extLst>
          </p:cNvPr>
          <p:cNvPicPr>
            <a:picLocks noChangeAspect="1"/>
          </p:cNvPicPr>
          <p:nvPr/>
        </p:nvPicPr>
        <p:blipFill>
          <a:blip r:embed="rId2"/>
          <a:stretch>
            <a:fillRect/>
          </a:stretch>
        </p:blipFill>
        <p:spPr>
          <a:xfrm>
            <a:off x="947903" y="0"/>
            <a:ext cx="10296189"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2DABE6-1E7C-4879-BE9A-A9CA8F52952B}"/>
              </a:ext>
            </a:extLst>
          </p:cNvPr>
          <p:cNvPicPr>
            <a:picLocks noChangeAspect="1"/>
          </p:cNvPicPr>
          <p:nvPr/>
        </p:nvPicPr>
        <p:blipFill>
          <a:blip r:embed="rId2"/>
          <a:stretch>
            <a:fillRect/>
          </a:stretch>
        </p:blipFill>
        <p:spPr>
          <a:xfrm>
            <a:off x="950976" y="0"/>
            <a:ext cx="10290044"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3DC96E-20EB-4182-81F5-2AAB67B69E30}"/>
              </a:ext>
            </a:extLst>
          </p:cNvPr>
          <p:cNvPicPr>
            <a:picLocks noChangeAspect="1"/>
          </p:cNvPicPr>
          <p:nvPr/>
        </p:nvPicPr>
        <p:blipFill>
          <a:blip r:embed="rId2"/>
          <a:stretch>
            <a:fillRect/>
          </a:stretch>
        </p:blipFill>
        <p:spPr>
          <a:xfrm>
            <a:off x="1003544" y="0"/>
            <a:ext cx="1028700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D3A0D6-0C75-4C13-A215-477077017AA8}"/>
              </a:ext>
            </a:extLst>
          </p:cNvPr>
          <p:cNvPicPr>
            <a:picLocks noChangeAspect="1"/>
          </p:cNvPicPr>
          <p:nvPr/>
        </p:nvPicPr>
        <p:blipFill>
          <a:blip r:embed="rId2"/>
          <a:stretch>
            <a:fillRect/>
          </a:stretch>
        </p:blipFill>
        <p:spPr>
          <a:xfrm>
            <a:off x="1003544" y="0"/>
            <a:ext cx="10287000"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830BAA4-6C5F-4308-91ED-C68D0ECCB711}"/>
              </a:ext>
            </a:extLst>
          </p:cNvPr>
          <p:cNvPicPr>
            <a:picLocks noChangeAspect="1"/>
          </p:cNvPicPr>
          <p:nvPr/>
        </p:nvPicPr>
        <p:blipFill>
          <a:blip r:embed="rId2"/>
          <a:stretch>
            <a:fillRect/>
          </a:stretch>
        </p:blipFill>
        <p:spPr>
          <a:xfrm>
            <a:off x="1236634" y="0"/>
            <a:ext cx="9590784"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5AAA83-4C48-4B0A-89E0-76A0543DC306}"/>
              </a:ext>
            </a:extLst>
          </p:cNvPr>
          <p:cNvPicPr>
            <a:picLocks noChangeAspect="1"/>
          </p:cNvPicPr>
          <p:nvPr/>
        </p:nvPicPr>
        <p:blipFill>
          <a:blip r:embed="rId2"/>
          <a:stretch>
            <a:fillRect/>
          </a:stretch>
        </p:blipFill>
        <p:spPr>
          <a:xfrm>
            <a:off x="1005675" y="0"/>
            <a:ext cx="10274253"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349970-8458-4C18-9753-E1296B596DA7}"/>
              </a:ext>
            </a:extLst>
          </p:cNvPr>
          <p:cNvPicPr>
            <a:picLocks noChangeAspect="1"/>
          </p:cNvPicPr>
          <p:nvPr/>
        </p:nvPicPr>
        <p:blipFill>
          <a:blip r:embed="rId2"/>
          <a:stretch>
            <a:fillRect/>
          </a:stretch>
        </p:blipFill>
        <p:spPr>
          <a:xfrm>
            <a:off x="866732" y="0"/>
            <a:ext cx="10425604"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C8491D-C4AB-46D9-95EB-F005656DBBDD}"/>
              </a:ext>
            </a:extLst>
          </p:cNvPr>
          <p:cNvPicPr>
            <a:picLocks noChangeAspect="1"/>
          </p:cNvPicPr>
          <p:nvPr/>
        </p:nvPicPr>
        <p:blipFill>
          <a:blip r:embed="rId2"/>
          <a:stretch>
            <a:fillRect/>
          </a:stretch>
        </p:blipFill>
        <p:spPr>
          <a:xfrm>
            <a:off x="267434" y="0"/>
            <a:ext cx="11747351"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9F0D2C-3DC2-4780-84F2-57742CCDF123}"/>
              </a:ext>
            </a:extLst>
          </p:cNvPr>
          <p:cNvPicPr>
            <a:picLocks noChangeAspect="1"/>
          </p:cNvPicPr>
          <p:nvPr/>
        </p:nvPicPr>
        <p:blipFill>
          <a:blip r:embed="rId2"/>
          <a:stretch>
            <a:fillRect/>
          </a:stretch>
        </p:blipFill>
        <p:spPr>
          <a:xfrm>
            <a:off x="947903" y="0"/>
            <a:ext cx="10296189"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AF7C68-E587-4F0E-A9A0-E609C9BE9E3B}"/>
              </a:ext>
            </a:extLst>
          </p:cNvPr>
          <p:cNvPicPr>
            <a:picLocks noChangeAspect="1"/>
          </p:cNvPicPr>
          <p:nvPr/>
        </p:nvPicPr>
        <p:blipFill>
          <a:blip r:embed="rId2"/>
          <a:stretch>
            <a:fillRect/>
          </a:stretch>
        </p:blipFill>
        <p:spPr>
          <a:xfrm>
            <a:off x="95289" y="37728"/>
            <a:ext cx="12190981" cy="6782543"/>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24E5B8-06A5-420E-9E30-DCACDA7D0D4A}"/>
              </a:ext>
            </a:extLst>
          </p:cNvPr>
          <p:cNvPicPr>
            <a:picLocks noChangeAspect="1"/>
          </p:cNvPicPr>
          <p:nvPr/>
        </p:nvPicPr>
        <p:blipFill>
          <a:blip r:embed="rId2"/>
          <a:stretch>
            <a:fillRect/>
          </a:stretch>
        </p:blipFill>
        <p:spPr>
          <a:xfrm>
            <a:off x="994300" y="0"/>
            <a:ext cx="10292742"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66697B-5392-4A51-955B-FD6AA37B9EB0}"/>
              </a:ext>
            </a:extLst>
          </p:cNvPr>
          <p:cNvPicPr>
            <a:picLocks noChangeAspect="1"/>
          </p:cNvPicPr>
          <p:nvPr/>
        </p:nvPicPr>
        <p:blipFill>
          <a:blip r:embed="rId2"/>
          <a:stretch>
            <a:fillRect/>
          </a:stretch>
        </p:blipFill>
        <p:spPr>
          <a:xfrm>
            <a:off x="936592" y="0"/>
            <a:ext cx="10293437"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548525-A19A-44BE-92FF-5CAFBC60032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CuadroTexto 3">
            <a:extLst>
              <a:ext uri="{FF2B5EF4-FFF2-40B4-BE49-F238E27FC236}">
                <a16:creationId xmlns:a16="http://schemas.microsoft.com/office/drawing/2014/main" id="{75B6B6BF-3BFB-4F44-8481-C3EB438334C7}"/>
              </a:ext>
            </a:extLst>
          </p:cNvPr>
          <p:cNvSpPr txBox="1"/>
          <p:nvPr/>
        </p:nvSpPr>
        <p:spPr>
          <a:xfrm>
            <a:off x="3133822" y="6276514"/>
            <a:ext cx="5894771"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UNO DE LOS CONCIERTOS DESPUÉS DEL CONFINAMIENTO</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35C133-0DAC-46BB-B20F-0B0465870288}"/>
              </a:ext>
            </a:extLst>
          </p:cNvPr>
          <p:cNvPicPr>
            <a:picLocks noChangeAspect="1"/>
          </p:cNvPicPr>
          <p:nvPr/>
        </p:nvPicPr>
        <p:blipFill>
          <a:blip r:embed="rId2"/>
          <a:stretch>
            <a:fillRect/>
          </a:stretch>
        </p:blipFill>
        <p:spPr>
          <a:xfrm>
            <a:off x="0" y="0"/>
            <a:ext cx="12191996" cy="6823563"/>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33E6B3-4A36-4821-AFEF-A3468DFBB85F}"/>
              </a:ext>
            </a:extLst>
          </p:cNvPr>
          <p:cNvPicPr>
            <a:picLocks noChangeAspect="1"/>
          </p:cNvPicPr>
          <p:nvPr/>
        </p:nvPicPr>
        <p:blipFill>
          <a:blip r:embed="rId2"/>
          <a:stretch>
            <a:fillRect/>
          </a:stretch>
        </p:blipFill>
        <p:spPr>
          <a:xfrm>
            <a:off x="3577699" y="1680402"/>
            <a:ext cx="4819098" cy="3602269"/>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570446-96B3-4036-956E-284819EC9686}"/>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6EBCEE-3643-4042-AD31-80D74525189C}"/>
              </a:ext>
            </a:extLst>
          </p:cNvPr>
          <p:cNvPicPr>
            <a:picLocks noChangeAspect="1"/>
          </p:cNvPicPr>
          <p:nvPr/>
        </p:nvPicPr>
        <p:blipFill>
          <a:blip r:embed="rId2"/>
          <a:stretch>
            <a:fillRect/>
          </a:stretch>
        </p:blipFill>
        <p:spPr>
          <a:xfrm>
            <a:off x="43049" y="630314"/>
            <a:ext cx="12211665" cy="5513036"/>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B73785-3379-46C5-AA66-08F86747658C}"/>
              </a:ext>
            </a:extLst>
          </p:cNvPr>
          <p:cNvPicPr>
            <a:picLocks noChangeAspect="1"/>
          </p:cNvPicPr>
          <p:nvPr/>
        </p:nvPicPr>
        <p:blipFill>
          <a:blip r:embed="rId2"/>
          <a:stretch>
            <a:fillRect/>
          </a:stretch>
        </p:blipFill>
        <p:spPr>
          <a:xfrm>
            <a:off x="0" y="98444"/>
            <a:ext cx="12191996" cy="6625138"/>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FEC5834-C89A-4B53-8E56-69991E5CBBFC}"/>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548DBA4A-39CB-421F-957A-D4AE5D5F5955}"/>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E4E0329E-3A01-4B93-BACB-3ECC0DE06362}"/>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6024D1AE-41D2-48C6-8C17-A3B35D10D0CF}"/>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581EC5FD-5E04-4225-AAE1-4E82997B8804}"/>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C55EA809-9543-4EB3-844A-EA4991C4FB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944DC3ED-4404-4C41-BA08-F21EA27D26BE}"/>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8ED73FE-B6A8-4231-AF16-E76260888E90}"/>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8D04D69-C72A-4A64-AFBB-AEAD1997338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DD93D0D-4B7A-42BD-9C65-C736C199ED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11CD3865-E9B3-4476-BB84-7BFC33E799E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6E22BE01-40CD-4305-AD0D-93AE421A4B4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7BA0BB1A-5BDD-4A2B-B46A-D09D356F407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8407CB44-DE48-4F15-B217-D85035ABFCDA}"/>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157382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180</TotalTime>
  <Words>484</Words>
  <Application>Microsoft Office PowerPoint</Application>
  <PresentationFormat>Panorámica</PresentationFormat>
  <Paragraphs>28</Paragraphs>
  <Slides>57</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57</vt:i4>
      </vt:variant>
    </vt:vector>
  </HeadingPairs>
  <TitlesOfParts>
    <vt:vector size="6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2021-02-05T19:03:30Z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