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327" r:id="rId30"/>
    <p:sldId id="328" r:id="rId3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20020C0-75BF-4966-9539-71AB4DEC855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88F78BC-0CE0-48E2-8DD5-C6157B57551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415D686-5405-40F2-AC0C-A04AE2B4E965}" type="datetime1">
              <a:rPr lang="es-ES"/>
              <a:pPr lvl="0"/>
              <a:t>08/05/2020</a:t>
            </a:fld>
            <a:endParaRPr lang="es-ES"/>
          </a:p>
        </p:txBody>
      </p:sp>
      <p:sp>
        <p:nvSpPr>
          <p:cNvPr id="4" name="Marcador de imagen de diapositiva 3">
            <a:extLst>
              <a:ext uri="{FF2B5EF4-FFF2-40B4-BE49-F238E27FC236}">
                <a16:creationId xmlns:a16="http://schemas.microsoft.com/office/drawing/2014/main" id="{995C8D23-373F-4670-9418-5B591D4B449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7ED62F8-0BF1-41CE-860C-02E49D8D541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412ED95-15D8-4FAD-A6A3-3E37494B862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F153749-AAAE-4C38-BCE7-50BFDEC3B16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973C4C5-E7FB-476F-9E07-52BC8BB87A4C}" type="slidenum">
              <a:t>‹Nº›</a:t>
            </a:fld>
            <a:endParaRPr lang="es-ES"/>
          </a:p>
        </p:txBody>
      </p:sp>
    </p:spTree>
    <p:extLst>
      <p:ext uri="{BB962C8B-B14F-4D97-AF65-F5344CB8AC3E}">
        <p14:creationId xmlns:p14="http://schemas.microsoft.com/office/powerpoint/2010/main" val="108184478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113DA03-E016-4971-A380-82AF6B24811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A105E94-2A1A-4E7A-87E1-7267A2DE526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FBBB554-E123-4608-BA2A-5AA23B66B2B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1177599-F31B-49B7-8116-17E749F4B79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CF4CAAA-6678-4B34-B343-14DC183F8EA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3B6DB2C-CF76-414F-B8C8-832A5995E42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49F8B65-37E2-4C97-B27B-93FD7975B23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68731B3-3D06-4D51-AF9C-D39279DFCFF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906550-E3DB-4555-840D-F599FDF3D00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FA4049F-A12F-4C1E-BB27-7EDF3EBEBF4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4CF2C23-11BC-448E-BFF1-E6A931437277}"/>
              </a:ext>
            </a:extLst>
          </p:cNvPr>
          <p:cNvSpPr txBox="1">
            <a:spLocks noGrp="1"/>
          </p:cNvSpPr>
          <p:nvPr>
            <p:ph type="dt" sz="half" idx="7"/>
          </p:nvPr>
        </p:nvSpPr>
        <p:spPr/>
        <p:txBody>
          <a:bodyPr/>
          <a:lstStyle>
            <a:lvl1pPr>
              <a:defRPr/>
            </a:lvl1pPr>
          </a:lstStyle>
          <a:p>
            <a:pPr lvl="0"/>
            <a:fld id="{5A306C59-2B1F-45F6-82BD-3B3EF49DFE99}" type="datetime1">
              <a:rPr lang="es-ES"/>
              <a:pPr lvl="0"/>
              <a:t>08/05/2020</a:t>
            </a:fld>
            <a:endParaRPr lang="es-ES"/>
          </a:p>
        </p:txBody>
      </p:sp>
      <p:sp>
        <p:nvSpPr>
          <p:cNvPr id="5" name="Marcador de pie de página 4">
            <a:extLst>
              <a:ext uri="{FF2B5EF4-FFF2-40B4-BE49-F238E27FC236}">
                <a16:creationId xmlns:a16="http://schemas.microsoft.com/office/drawing/2014/main" id="{8F36048C-7D38-4743-9047-A8D35C1A64E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24E2D43-1FE8-4ACA-AD2E-8BC04FDCE17E}"/>
              </a:ext>
            </a:extLst>
          </p:cNvPr>
          <p:cNvSpPr txBox="1">
            <a:spLocks noGrp="1"/>
          </p:cNvSpPr>
          <p:nvPr>
            <p:ph type="sldNum" sz="quarter" idx="8"/>
          </p:nvPr>
        </p:nvSpPr>
        <p:spPr/>
        <p:txBody>
          <a:bodyPr/>
          <a:lstStyle>
            <a:lvl1pPr>
              <a:defRPr/>
            </a:lvl1pPr>
          </a:lstStyle>
          <a:p>
            <a:pPr lvl="0"/>
            <a:fld id="{4745AEBA-E932-4F13-996D-79DB39235425}" type="slidenum">
              <a:t>‹Nº›</a:t>
            </a:fld>
            <a:endParaRPr lang="es-ES"/>
          </a:p>
        </p:txBody>
      </p:sp>
    </p:spTree>
    <p:extLst>
      <p:ext uri="{BB962C8B-B14F-4D97-AF65-F5344CB8AC3E}">
        <p14:creationId xmlns:p14="http://schemas.microsoft.com/office/powerpoint/2010/main" val="11323549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3A58AD-AE82-4883-81AB-976295892C7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9A71BC8-3C9E-4E62-AD0F-E7AE096A124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EB172E8-9ECA-40DB-9E26-D2A308EB9A4C}"/>
              </a:ext>
            </a:extLst>
          </p:cNvPr>
          <p:cNvSpPr txBox="1">
            <a:spLocks noGrp="1"/>
          </p:cNvSpPr>
          <p:nvPr>
            <p:ph type="dt" sz="half" idx="7"/>
          </p:nvPr>
        </p:nvSpPr>
        <p:spPr/>
        <p:txBody>
          <a:bodyPr/>
          <a:lstStyle>
            <a:lvl1pPr>
              <a:defRPr/>
            </a:lvl1pPr>
          </a:lstStyle>
          <a:p>
            <a:pPr lvl="0"/>
            <a:fld id="{CD00026E-BEFD-41F0-B8D3-23E87A4C15D5}" type="datetime1">
              <a:rPr lang="es-ES"/>
              <a:pPr lvl="0"/>
              <a:t>08/05/2020</a:t>
            </a:fld>
            <a:endParaRPr lang="es-ES"/>
          </a:p>
        </p:txBody>
      </p:sp>
      <p:sp>
        <p:nvSpPr>
          <p:cNvPr id="5" name="Marcador de pie de página 4">
            <a:extLst>
              <a:ext uri="{FF2B5EF4-FFF2-40B4-BE49-F238E27FC236}">
                <a16:creationId xmlns:a16="http://schemas.microsoft.com/office/drawing/2014/main" id="{12C3DD3A-941D-4A28-9451-534C102135F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7E23B4E-1664-4371-A882-DC3BB4DD8390}"/>
              </a:ext>
            </a:extLst>
          </p:cNvPr>
          <p:cNvSpPr txBox="1">
            <a:spLocks noGrp="1"/>
          </p:cNvSpPr>
          <p:nvPr>
            <p:ph type="sldNum" sz="quarter" idx="8"/>
          </p:nvPr>
        </p:nvSpPr>
        <p:spPr/>
        <p:txBody>
          <a:bodyPr/>
          <a:lstStyle>
            <a:lvl1pPr>
              <a:defRPr/>
            </a:lvl1pPr>
          </a:lstStyle>
          <a:p>
            <a:pPr lvl="0"/>
            <a:fld id="{C0D2ECC4-4D8B-422F-A361-757067779C65}" type="slidenum">
              <a:t>‹Nº›</a:t>
            </a:fld>
            <a:endParaRPr lang="es-ES"/>
          </a:p>
        </p:txBody>
      </p:sp>
    </p:spTree>
    <p:extLst>
      <p:ext uri="{BB962C8B-B14F-4D97-AF65-F5344CB8AC3E}">
        <p14:creationId xmlns:p14="http://schemas.microsoft.com/office/powerpoint/2010/main" val="3623834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131785-80CA-4E3B-AF44-1E281C65D2E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03EF575-46E1-46CC-BDA9-2C8917DB1C7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DBE89C1-3B8B-4215-B55A-4D744BEEB973}"/>
              </a:ext>
            </a:extLst>
          </p:cNvPr>
          <p:cNvSpPr txBox="1">
            <a:spLocks noGrp="1"/>
          </p:cNvSpPr>
          <p:nvPr>
            <p:ph type="dt" sz="half" idx="7"/>
          </p:nvPr>
        </p:nvSpPr>
        <p:spPr/>
        <p:txBody>
          <a:bodyPr/>
          <a:lstStyle>
            <a:lvl1pPr>
              <a:defRPr/>
            </a:lvl1pPr>
          </a:lstStyle>
          <a:p>
            <a:pPr lvl="0"/>
            <a:fld id="{3F82AC7D-34EB-475E-977C-39D632AD967A}" type="datetime1">
              <a:rPr lang="es-ES"/>
              <a:pPr lvl="0"/>
              <a:t>08/05/2020</a:t>
            </a:fld>
            <a:endParaRPr lang="es-ES"/>
          </a:p>
        </p:txBody>
      </p:sp>
      <p:sp>
        <p:nvSpPr>
          <p:cNvPr id="5" name="Marcador de pie de página 4">
            <a:extLst>
              <a:ext uri="{FF2B5EF4-FFF2-40B4-BE49-F238E27FC236}">
                <a16:creationId xmlns:a16="http://schemas.microsoft.com/office/drawing/2014/main" id="{8AB13A20-C4D2-46A2-9D5F-A63664C47C3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EFA565-3D06-4D74-AB33-DA998DF279BD}"/>
              </a:ext>
            </a:extLst>
          </p:cNvPr>
          <p:cNvSpPr txBox="1">
            <a:spLocks noGrp="1"/>
          </p:cNvSpPr>
          <p:nvPr>
            <p:ph type="sldNum" sz="quarter" idx="8"/>
          </p:nvPr>
        </p:nvSpPr>
        <p:spPr/>
        <p:txBody>
          <a:bodyPr/>
          <a:lstStyle>
            <a:lvl1pPr>
              <a:defRPr/>
            </a:lvl1pPr>
          </a:lstStyle>
          <a:p>
            <a:pPr lvl="0"/>
            <a:fld id="{5CF282CC-2B38-4DAA-B076-7CC5B23103BD}" type="slidenum">
              <a:t>‹Nº›</a:t>
            </a:fld>
            <a:endParaRPr lang="es-ES"/>
          </a:p>
        </p:txBody>
      </p:sp>
    </p:spTree>
    <p:extLst>
      <p:ext uri="{BB962C8B-B14F-4D97-AF65-F5344CB8AC3E}">
        <p14:creationId xmlns:p14="http://schemas.microsoft.com/office/powerpoint/2010/main" val="36573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B5D92D-30B2-41B9-9DBB-615D0DFA8AF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869E144-071A-4683-998B-F5FF42328B2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5FB5A55-383A-4835-BD5E-F3B732B2FF3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95AC93D-D399-43FE-8192-1F05D94E8167}"/>
              </a:ext>
            </a:extLst>
          </p:cNvPr>
          <p:cNvSpPr txBox="1">
            <a:spLocks noGrp="1"/>
          </p:cNvSpPr>
          <p:nvPr>
            <p:ph type="dt" sz="half" idx="7"/>
          </p:nvPr>
        </p:nvSpPr>
        <p:spPr/>
        <p:txBody>
          <a:bodyPr/>
          <a:lstStyle>
            <a:lvl1pPr>
              <a:defRPr/>
            </a:lvl1pPr>
          </a:lstStyle>
          <a:p>
            <a:pPr lvl="0"/>
            <a:fld id="{2B625CA8-E7FB-46C5-AD39-9614984BA7F9}" type="datetime1">
              <a:rPr lang="es-ES"/>
              <a:pPr lvl="0"/>
              <a:t>08/05/2020</a:t>
            </a:fld>
            <a:endParaRPr lang="es-ES"/>
          </a:p>
        </p:txBody>
      </p:sp>
      <p:sp>
        <p:nvSpPr>
          <p:cNvPr id="6" name="Marcador de pie de página 5">
            <a:extLst>
              <a:ext uri="{FF2B5EF4-FFF2-40B4-BE49-F238E27FC236}">
                <a16:creationId xmlns:a16="http://schemas.microsoft.com/office/drawing/2014/main" id="{A112EED5-240C-44C7-A7D1-C7440FFE2AA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9B7E672-F46C-4868-A7C2-B160D9C489ED}"/>
              </a:ext>
            </a:extLst>
          </p:cNvPr>
          <p:cNvSpPr txBox="1">
            <a:spLocks noGrp="1"/>
          </p:cNvSpPr>
          <p:nvPr>
            <p:ph type="sldNum" sz="quarter" idx="8"/>
          </p:nvPr>
        </p:nvSpPr>
        <p:spPr/>
        <p:txBody>
          <a:bodyPr/>
          <a:lstStyle>
            <a:lvl1pPr>
              <a:defRPr/>
            </a:lvl1pPr>
          </a:lstStyle>
          <a:p>
            <a:pPr lvl="0"/>
            <a:fld id="{EAFC8D3B-F18B-4CE4-996E-934E9EDF408F}" type="slidenum">
              <a:t>‹Nº›</a:t>
            </a:fld>
            <a:endParaRPr lang="es-ES"/>
          </a:p>
        </p:txBody>
      </p:sp>
    </p:spTree>
    <p:extLst>
      <p:ext uri="{BB962C8B-B14F-4D97-AF65-F5344CB8AC3E}">
        <p14:creationId xmlns:p14="http://schemas.microsoft.com/office/powerpoint/2010/main" val="2014687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108ACB-59B2-4E54-8E34-88E4C0964E4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30B7ACE-19CB-4C48-9A4A-86485E9E71A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870E0E0-E047-4510-AE19-6C7B2D9391A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A8B263B-8224-4E17-A878-8024B36A2F7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379B144-1D28-4D5A-B675-B0A6CEE2419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0A1C4BD-25A9-4655-AC5A-37633E20B6AE}"/>
              </a:ext>
            </a:extLst>
          </p:cNvPr>
          <p:cNvSpPr txBox="1">
            <a:spLocks noGrp="1"/>
          </p:cNvSpPr>
          <p:nvPr>
            <p:ph type="dt" sz="half" idx="7"/>
          </p:nvPr>
        </p:nvSpPr>
        <p:spPr/>
        <p:txBody>
          <a:bodyPr/>
          <a:lstStyle>
            <a:lvl1pPr>
              <a:defRPr/>
            </a:lvl1pPr>
          </a:lstStyle>
          <a:p>
            <a:pPr lvl="0"/>
            <a:fld id="{4A422543-A11B-4CA7-A383-1AB870D64A2E}" type="datetime1">
              <a:rPr lang="es-ES"/>
              <a:pPr lvl="0"/>
              <a:t>08/05/2020</a:t>
            </a:fld>
            <a:endParaRPr lang="es-ES"/>
          </a:p>
        </p:txBody>
      </p:sp>
      <p:sp>
        <p:nvSpPr>
          <p:cNvPr id="8" name="Marcador de pie de página 7">
            <a:extLst>
              <a:ext uri="{FF2B5EF4-FFF2-40B4-BE49-F238E27FC236}">
                <a16:creationId xmlns:a16="http://schemas.microsoft.com/office/drawing/2014/main" id="{2FE870D0-8B20-4AEE-B783-D307DCB7BDD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C5EA1EA-F6D6-41ED-AEDE-562820CB6E3C}"/>
              </a:ext>
            </a:extLst>
          </p:cNvPr>
          <p:cNvSpPr txBox="1">
            <a:spLocks noGrp="1"/>
          </p:cNvSpPr>
          <p:nvPr>
            <p:ph type="sldNum" sz="quarter" idx="8"/>
          </p:nvPr>
        </p:nvSpPr>
        <p:spPr/>
        <p:txBody>
          <a:bodyPr/>
          <a:lstStyle>
            <a:lvl1pPr>
              <a:defRPr/>
            </a:lvl1pPr>
          </a:lstStyle>
          <a:p>
            <a:pPr lvl="0"/>
            <a:fld id="{0B9BB324-425D-42BF-B9A0-70917AF0C811}" type="slidenum">
              <a:t>‹Nº›</a:t>
            </a:fld>
            <a:endParaRPr lang="es-ES"/>
          </a:p>
        </p:txBody>
      </p:sp>
    </p:spTree>
    <p:extLst>
      <p:ext uri="{BB962C8B-B14F-4D97-AF65-F5344CB8AC3E}">
        <p14:creationId xmlns:p14="http://schemas.microsoft.com/office/powerpoint/2010/main" val="4129967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DA09C3-1E24-4C84-8737-28944B541BB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EB26B3E-0DC9-4632-8D80-07448AD22C8B}"/>
              </a:ext>
            </a:extLst>
          </p:cNvPr>
          <p:cNvSpPr txBox="1">
            <a:spLocks noGrp="1"/>
          </p:cNvSpPr>
          <p:nvPr>
            <p:ph type="dt" sz="half" idx="7"/>
          </p:nvPr>
        </p:nvSpPr>
        <p:spPr/>
        <p:txBody>
          <a:bodyPr/>
          <a:lstStyle>
            <a:lvl1pPr>
              <a:defRPr/>
            </a:lvl1pPr>
          </a:lstStyle>
          <a:p>
            <a:pPr lvl="0"/>
            <a:fld id="{DAA93CC1-D882-48DA-8911-43020469B1F2}" type="datetime1">
              <a:rPr lang="es-ES"/>
              <a:pPr lvl="0"/>
              <a:t>08/05/2020</a:t>
            </a:fld>
            <a:endParaRPr lang="es-ES"/>
          </a:p>
        </p:txBody>
      </p:sp>
      <p:sp>
        <p:nvSpPr>
          <p:cNvPr id="4" name="Marcador de pie de página 3">
            <a:extLst>
              <a:ext uri="{FF2B5EF4-FFF2-40B4-BE49-F238E27FC236}">
                <a16:creationId xmlns:a16="http://schemas.microsoft.com/office/drawing/2014/main" id="{E4101574-08FD-4DBC-843E-30080FA09D1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7F8EB92-655F-492E-9104-3F3559E0FF7D}"/>
              </a:ext>
            </a:extLst>
          </p:cNvPr>
          <p:cNvSpPr txBox="1">
            <a:spLocks noGrp="1"/>
          </p:cNvSpPr>
          <p:nvPr>
            <p:ph type="sldNum" sz="quarter" idx="8"/>
          </p:nvPr>
        </p:nvSpPr>
        <p:spPr/>
        <p:txBody>
          <a:bodyPr/>
          <a:lstStyle>
            <a:lvl1pPr>
              <a:defRPr/>
            </a:lvl1pPr>
          </a:lstStyle>
          <a:p>
            <a:pPr lvl="0"/>
            <a:fld id="{9544C4E5-C2D6-4CF9-B7B6-0943A7BEB5AD}" type="slidenum">
              <a:t>‹Nº›</a:t>
            </a:fld>
            <a:endParaRPr lang="es-ES"/>
          </a:p>
        </p:txBody>
      </p:sp>
    </p:spTree>
    <p:extLst>
      <p:ext uri="{BB962C8B-B14F-4D97-AF65-F5344CB8AC3E}">
        <p14:creationId xmlns:p14="http://schemas.microsoft.com/office/powerpoint/2010/main" val="1055564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6DA683E-C402-4FF2-A6B0-FC64C19CB9D4}"/>
              </a:ext>
            </a:extLst>
          </p:cNvPr>
          <p:cNvSpPr txBox="1">
            <a:spLocks noGrp="1"/>
          </p:cNvSpPr>
          <p:nvPr>
            <p:ph type="dt" sz="half" idx="7"/>
          </p:nvPr>
        </p:nvSpPr>
        <p:spPr/>
        <p:txBody>
          <a:bodyPr/>
          <a:lstStyle>
            <a:lvl1pPr>
              <a:defRPr/>
            </a:lvl1pPr>
          </a:lstStyle>
          <a:p>
            <a:pPr lvl="0"/>
            <a:fld id="{E9FBF679-4405-48FD-8F4C-D66919588B05}" type="datetime1">
              <a:rPr lang="es-ES"/>
              <a:pPr lvl="0"/>
              <a:t>08/05/2020</a:t>
            </a:fld>
            <a:endParaRPr lang="es-ES"/>
          </a:p>
        </p:txBody>
      </p:sp>
      <p:sp>
        <p:nvSpPr>
          <p:cNvPr id="3" name="Marcador de pie de página 2">
            <a:extLst>
              <a:ext uri="{FF2B5EF4-FFF2-40B4-BE49-F238E27FC236}">
                <a16:creationId xmlns:a16="http://schemas.microsoft.com/office/drawing/2014/main" id="{F40F15B5-F8DD-4988-A037-23B2630DAB0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BCC346C-CF6E-418B-BDFA-6D9F4E25F52E}"/>
              </a:ext>
            </a:extLst>
          </p:cNvPr>
          <p:cNvSpPr txBox="1">
            <a:spLocks noGrp="1"/>
          </p:cNvSpPr>
          <p:nvPr>
            <p:ph type="sldNum" sz="quarter" idx="8"/>
          </p:nvPr>
        </p:nvSpPr>
        <p:spPr/>
        <p:txBody>
          <a:bodyPr/>
          <a:lstStyle>
            <a:lvl1pPr>
              <a:defRPr/>
            </a:lvl1pPr>
          </a:lstStyle>
          <a:p>
            <a:pPr lvl="0"/>
            <a:fld id="{6C1EEF14-989A-4B66-8D9D-C6B5D7903627}" type="slidenum">
              <a:t>‹Nº›</a:t>
            </a:fld>
            <a:endParaRPr lang="es-ES"/>
          </a:p>
        </p:txBody>
      </p:sp>
    </p:spTree>
    <p:extLst>
      <p:ext uri="{BB962C8B-B14F-4D97-AF65-F5344CB8AC3E}">
        <p14:creationId xmlns:p14="http://schemas.microsoft.com/office/powerpoint/2010/main" val="427249481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E4427B-2702-4F74-86F1-A8D4BAB1162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2393E34-B8DF-4404-9A63-B8BBE95C7C7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72A37EA-E5A9-4C6E-AEB4-A40E515CF7E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5532624-5E55-4D05-A5E6-D0FBAEE78D24}"/>
              </a:ext>
            </a:extLst>
          </p:cNvPr>
          <p:cNvSpPr txBox="1">
            <a:spLocks noGrp="1"/>
          </p:cNvSpPr>
          <p:nvPr>
            <p:ph type="dt" sz="half" idx="7"/>
          </p:nvPr>
        </p:nvSpPr>
        <p:spPr/>
        <p:txBody>
          <a:bodyPr/>
          <a:lstStyle>
            <a:lvl1pPr>
              <a:defRPr/>
            </a:lvl1pPr>
          </a:lstStyle>
          <a:p>
            <a:pPr lvl="0"/>
            <a:fld id="{36606C05-B04B-4309-9FF6-B9A55D7A4462}" type="datetime1">
              <a:rPr lang="es-ES"/>
              <a:pPr lvl="0"/>
              <a:t>08/05/2020</a:t>
            </a:fld>
            <a:endParaRPr lang="es-ES"/>
          </a:p>
        </p:txBody>
      </p:sp>
      <p:sp>
        <p:nvSpPr>
          <p:cNvPr id="6" name="Marcador de pie de página 5">
            <a:extLst>
              <a:ext uri="{FF2B5EF4-FFF2-40B4-BE49-F238E27FC236}">
                <a16:creationId xmlns:a16="http://schemas.microsoft.com/office/drawing/2014/main" id="{75D004A1-22D4-49F4-9DC5-58C73352237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42481D6-85BF-43CC-982A-A52B0A88D4E9}"/>
              </a:ext>
            </a:extLst>
          </p:cNvPr>
          <p:cNvSpPr txBox="1">
            <a:spLocks noGrp="1"/>
          </p:cNvSpPr>
          <p:nvPr>
            <p:ph type="sldNum" sz="quarter" idx="8"/>
          </p:nvPr>
        </p:nvSpPr>
        <p:spPr/>
        <p:txBody>
          <a:bodyPr/>
          <a:lstStyle>
            <a:lvl1pPr>
              <a:defRPr/>
            </a:lvl1pPr>
          </a:lstStyle>
          <a:p>
            <a:pPr lvl="0"/>
            <a:fld id="{8C81177D-0F64-4D03-8E1C-E14B1B3182DD}" type="slidenum">
              <a:t>‹Nº›</a:t>
            </a:fld>
            <a:endParaRPr lang="es-ES"/>
          </a:p>
        </p:txBody>
      </p:sp>
    </p:spTree>
    <p:extLst>
      <p:ext uri="{BB962C8B-B14F-4D97-AF65-F5344CB8AC3E}">
        <p14:creationId xmlns:p14="http://schemas.microsoft.com/office/powerpoint/2010/main" val="4126350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E25346-8F61-447A-96E7-9223041F3AF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F674A1E-B86C-4ED7-A656-D2C1A700DC7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9FA3BFF-DDD8-48E3-BF04-7CB5E59A303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BB9BBE3-AC86-4345-9044-22A11AA8E008}"/>
              </a:ext>
            </a:extLst>
          </p:cNvPr>
          <p:cNvSpPr txBox="1">
            <a:spLocks noGrp="1"/>
          </p:cNvSpPr>
          <p:nvPr>
            <p:ph type="dt" sz="half" idx="7"/>
          </p:nvPr>
        </p:nvSpPr>
        <p:spPr/>
        <p:txBody>
          <a:bodyPr/>
          <a:lstStyle>
            <a:lvl1pPr>
              <a:defRPr/>
            </a:lvl1pPr>
          </a:lstStyle>
          <a:p>
            <a:pPr lvl="0"/>
            <a:fld id="{2EA85001-9387-408A-9A22-9A92DE271A85}" type="datetime1">
              <a:rPr lang="es-ES"/>
              <a:pPr lvl="0"/>
              <a:t>08/05/2020</a:t>
            </a:fld>
            <a:endParaRPr lang="es-ES"/>
          </a:p>
        </p:txBody>
      </p:sp>
      <p:sp>
        <p:nvSpPr>
          <p:cNvPr id="6" name="Marcador de pie de página 5">
            <a:extLst>
              <a:ext uri="{FF2B5EF4-FFF2-40B4-BE49-F238E27FC236}">
                <a16:creationId xmlns:a16="http://schemas.microsoft.com/office/drawing/2014/main" id="{03354F08-BD33-466C-AE1C-EFF064269C2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6E030E3-946B-42C4-9944-2AE6E20C7A69}"/>
              </a:ext>
            </a:extLst>
          </p:cNvPr>
          <p:cNvSpPr txBox="1">
            <a:spLocks noGrp="1"/>
          </p:cNvSpPr>
          <p:nvPr>
            <p:ph type="sldNum" sz="quarter" idx="8"/>
          </p:nvPr>
        </p:nvSpPr>
        <p:spPr/>
        <p:txBody>
          <a:bodyPr/>
          <a:lstStyle>
            <a:lvl1pPr>
              <a:defRPr/>
            </a:lvl1pPr>
          </a:lstStyle>
          <a:p>
            <a:pPr lvl="0"/>
            <a:fld id="{25AB8EED-28D0-4C43-B9D4-880F63BB036B}" type="slidenum">
              <a:t>‹Nº›</a:t>
            </a:fld>
            <a:endParaRPr lang="es-ES"/>
          </a:p>
        </p:txBody>
      </p:sp>
    </p:spTree>
    <p:extLst>
      <p:ext uri="{BB962C8B-B14F-4D97-AF65-F5344CB8AC3E}">
        <p14:creationId xmlns:p14="http://schemas.microsoft.com/office/powerpoint/2010/main" val="2662018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C8A5E3-75B4-46E5-8C74-B11E30BCB5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6ABBC81-FAC8-4480-84A1-C2457446446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C3BAF34-FD74-4E79-8633-458D509BD400}"/>
              </a:ext>
            </a:extLst>
          </p:cNvPr>
          <p:cNvSpPr txBox="1">
            <a:spLocks noGrp="1"/>
          </p:cNvSpPr>
          <p:nvPr>
            <p:ph type="dt" sz="half" idx="7"/>
          </p:nvPr>
        </p:nvSpPr>
        <p:spPr/>
        <p:txBody>
          <a:bodyPr/>
          <a:lstStyle>
            <a:lvl1pPr>
              <a:defRPr/>
            </a:lvl1pPr>
          </a:lstStyle>
          <a:p>
            <a:pPr lvl="0"/>
            <a:fld id="{5C8365C1-A3FC-406D-8ABE-A55F618B6D83}" type="datetime1">
              <a:rPr lang="es-ES"/>
              <a:pPr lvl="0"/>
              <a:t>08/05/2020</a:t>
            </a:fld>
            <a:endParaRPr lang="es-ES"/>
          </a:p>
        </p:txBody>
      </p:sp>
      <p:sp>
        <p:nvSpPr>
          <p:cNvPr id="5" name="Marcador de pie de página 4">
            <a:extLst>
              <a:ext uri="{FF2B5EF4-FFF2-40B4-BE49-F238E27FC236}">
                <a16:creationId xmlns:a16="http://schemas.microsoft.com/office/drawing/2014/main" id="{1D7B3FBA-8FD7-4008-B362-859BF564C38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AF147F3-50F0-4AA6-A980-CD1350B1CB82}"/>
              </a:ext>
            </a:extLst>
          </p:cNvPr>
          <p:cNvSpPr txBox="1">
            <a:spLocks noGrp="1"/>
          </p:cNvSpPr>
          <p:nvPr>
            <p:ph type="sldNum" sz="quarter" idx="8"/>
          </p:nvPr>
        </p:nvSpPr>
        <p:spPr/>
        <p:txBody>
          <a:bodyPr/>
          <a:lstStyle>
            <a:lvl1pPr>
              <a:defRPr/>
            </a:lvl1pPr>
          </a:lstStyle>
          <a:p>
            <a:pPr lvl="0"/>
            <a:fld id="{E853D518-93F4-471B-9D20-CD6672C76B09}" type="slidenum">
              <a:t>‹Nº›</a:t>
            </a:fld>
            <a:endParaRPr lang="es-ES"/>
          </a:p>
        </p:txBody>
      </p:sp>
    </p:spTree>
    <p:extLst>
      <p:ext uri="{BB962C8B-B14F-4D97-AF65-F5344CB8AC3E}">
        <p14:creationId xmlns:p14="http://schemas.microsoft.com/office/powerpoint/2010/main" val="761352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CE07F23-1956-4062-B69E-57D3326B62F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26C4A85-FA38-40A9-9C0B-510BBAA1219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962DA8-9425-4EE1-B01F-62001BCCA3CC}"/>
              </a:ext>
            </a:extLst>
          </p:cNvPr>
          <p:cNvSpPr txBox="1">
            <a:spLocks noGrp="1"/>
          </p:cNvSpPr>
          <p:nvPr>
            <p:ph type="dt" sz="half" idx="7"/>
          </p:nvPr>
        </p:nvSpPr>
        <p:spPr/>
        <p:txBody>
          <a:bodyPr/>
          <a:lstStyle>
            <a:lvl1pPr>
              <a:defRPr/>
            </a:lvl1pPr>
          </a:lstStyle>
          <a:p>
            <a:pPr lvl="0"/>
            <a:fld id="{868B3C7E-17D3-483A-9552-D76023A72E47}" type="datetime1">
              <a:rPr lang="es-ES"/>
              <a:pPr lvl="0"/>
              <a:t>08/05/2020</a:t>
            </a:fld>
            <a:endParaRPr lang="es-ES"/>
          </a:p>
        </p:txBody>
      </p:sp>
      <p:sp>
        <p:nvSpPr>
          <p:cNvPr id="5" name="Marcador de pie de página 4">
            <a:extLst>
              <a:ext uri="{FF2B5EF4-FFF2-40B4-BE49-F238E27FC236}">
                <a16:creationId xmlns:a16="http://schemas.microsoft.com/office/drawing/2014/main" id="{22C650F0-7A5B-4908-B898-BDBD0F787E9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9202963-8CF9-42A7-BC04-7522C6866F91}"/>
              </a:ext>
            </a:extLst>
          </p:cNvPr>
          <p:cNvSpPr txBox="1">
            <a:spLocks noGrp="1"/>
          </p:cNvSpPr>
          <p:nvPr>
            <p:ph type="sldNum" sz="quarter" idx="8"/>
          </p:nvPr>
        </p:nvSpPr>
        <p:spPr/>
        <p:txBody>
          <a:bodyPr/>
          <a:lstStyle>
            <a:lvl1pPr>
              <a:defRPr/>
            </a:lvl1pPr>
          </a:lstStyle>
          <a:p>
            <a:pPr lvl="0"/>
            <a:fld id="{E2693972-79BF-4442-BA86-B54911CC3ED0}" type="slidenum">
              <a:t>‹Nº›</a:t>
            </a:fld>
            <a:endParaRPr lang="es-ES"/>
          </a:p>
        </p:txBody>
      </p:sp>
    </p:spTree>
    <p:extLst>
      <p:ext uri="{BB962C8B-B14F-4D97-AF65-F5344CB8AC3E}">
        <p14:creationId xmlns:p14="http://schemas.microsoft.com/office/powerpoint/2010/main" val="3657062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950C1F-9DFD-4BB4-9C08-01AB19121D3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2509424-C35C-4CFC-A9B1-E94AD3170F6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8382B1A-B9AA-4CAD-9B84-8AB0F6111B3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7AC03AC-E6D4-45C2-95AF-7C5B67DBAF5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B6D4C31-458D-4F91-AB96-FDA1FDA70361}"/>
              </a:ext>
            </a:extLst>
          </p:cNvPr>
          <p:cNvSpPr txBox="1">
            <a:spLocks noGrp="1"/>
          </p:cNvSpPr>
          <p:nvPr>
            <p:ph type="sldNum" sz="quarter" idx="8"/>
          </p:nvPr>
        </p:nvSpPr>
        <p:spPr/>
        <p:txBody>
          <a:bodyPr/>
          <a:lstStyle>
            <a:lvl1pPr>
              <a:defRPr sz="1400"/>
            </a:lvl1pPr>
          </a:lstStyle>
          <a:p>
            <a:pPr lvl="0"/>
            <a:fld id="{9A3D762D-BB2F-4F60-A236-4F315F583F9F}" type="slidenum">
              <a:t>‹Nº›</a:t>
            </a:fld>
            <a:endParaRPr lang="es-ES"/>
          </a:p>
        </p:txBody>
      </p:sp>
    </p:spTree>
    <p:extLst>
      <p:ext uri="{BB962C8B-B14F-4D97-AF65-F5344CB8AC3E}">
        <p14:creationId xmlns:p14="http://schemas.microsoft.com/office/powerpoint/2010/main" val="357302373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8877B6-7DE8-4659-8A1D-A93725BD11A8}"/>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9ABA1BD-AF89-4DD6-AC32-6B18C2F89BDB}"/>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00096CC-B0A8-4407-92DC-B80ED2B4D8BB}"/>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313044907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D899809-CBC3-44D2-BCA6-7FD9FEAC861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546E0D2-F7CD-48CA-8174-BCE25F742CD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31955BE-9203-404C-A2FD-BC3F6882787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B1F6879-0FD3-4303-B1C5-316AED5CD30A}" type="datetime1">
              <a:rPr lang="es-ES"/>
              <a:pPr lvl="0"/>
              <a:t>08/05/2020</a:t>
            </a:fld>
            <a:endParaRPr lang="es-ES"/>
          </a:p>
        </p:txBody>
      </p:sp>
      <p:sp>
        <p:nvSpPr>
          <p:cNvPr id="5" name="Marcador de pie de página 4">
            <a:extLst>
              <a:ext uri="{FF2B5EF4-FFF2-40B4-BE49-F238E27FC236}">
                <a16:creationId xmlns:a16="http://schemas.microsoft.com/office/drawing/2014/main" id="{1A335E68-3362-42C5-A1E8-9D58705E265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A1077B8-7ED5-4EF8-A9BA-9EDDAE587E2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0300F08-0E5E-4DF8-9BAE-AE879EE933F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0B946C2-364F-41BB-AF87-315982F8D27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4DE30DF-DEC5-4C49-ABF5-50E464EDD35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C5A06AC-31DE-47F4-BF65-BE8590C6DFA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B9B7AA2-3CFC-4219-8810-D7FD1BAAE53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6A01773-C642-403A-9777-19BD3369CCF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D51EAFD-8BDF-4FEC-90BD-ECA55622115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64411D0-AE1B-4565-9F2B-DBD10052FE21}"/>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58A7E73-952D-4CCB-93D2-201D934AE40E}"/>
              </a:ext>
            </a:extLst>
          </p:cNvPr>
          <p:cNvSpPr txBox="1"/>
          <p:nvPr/>
        </p:nvSpPr>
        <p:spPr>
          <a:xfrm>
            <a:off x="71122" y="2753358"/>
            <a:ext cx="1204976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PALÁCIO DE FERRO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LUANDA · ANGOLA</a:t>
            </a:r>
          </a:p>
        </p:txBody>
      </p:sp>
      <p:pic>
        <p:nvPicPr>
          <p:cNvPr id="3" name="14_Love_Bert_Kaempfert_Zeta">
            <a:extLst>
              <a:ext uri="{FF2B5EF4-FFF2-40B4-BE49-F238E27FC236}">
                <a16:creationId xmlns:a16="http://schemas.microsoft.com/office/drawing/2014/main" id="{8EA399BE-1EED-41AF-BE61-2420AE3EFF3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2642" y="550164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0993E6-7432-417E-9FB1-7E298D5F50B3}"/>
              </a:ext>
            </a:extLst>
          </p:cNvPr>
          <p:cNvPicPr>
            <a:picLocks noChangeAspect="1"/>
          </p:cNvPicPr>
          <p:nvPr/>
        </p:nvPicPr>
        <p:blipFill>
          <a:blip r:embed="rId3"/>
          <a:stretch>
            <a:fillRect/>
          </a:stretch>
        </p:blipFill>
        <p:spPr>
          <a:xfrm>
            <a:off x="0" y="0"/>
            <a:ext cx="12191996" cy="690372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74981CD-0268-43C9-9B30-D572046C234C}"/>
              </a:ext>
            </a:extLst>
          </p:cNvPr>
          <p:cNvSpPr txBox="1"/>
          <p:nvPr/>
        </p:nvSpPr>
        <p:spPr>
          <a:xfrm>
            <a:off x="955035" y="1198878"/>
            <a:ext cx="10271756"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Palácio de Ferro (Iron Palace ) es un edificio histórico en la capital angoleña, Luanda, que se cree que fue diseñado y construido por Gustave Eiffel , constructor de los íconos de fama mundial, la Torre Eiffel en París , o alguien asociado con él. La historia de la estructura está envuelta en misterio ya que no existe un registro oficial de la misma. Se cree que fue prefabricado en la década de 1890 en Francia y estaba destinado a ser colocado en Madagascar en barco. En cambio, el edificio terminó en la Costa de los Esqueletos de Angola después de que el barco que lo transportaba fuera arrastrado por las notorias corrientes de Benguela . Los gobernantes portugueses de la colonia reclamaron el barco junto con todo su contenido, incluido el palacio.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Durante la era portuguesa , el edificio tenía mucho prestigio y se utilizaba como centro de arte. Pero después de la independencia de Angola, el palacio quedó en descuido y su área circundante finalmente terminó como un estacionamiento . También sufrió graves daños durante la Guerra Civil de Angola, dejando algunas de sus estructuras en una condición oxidada y podrida.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Actualmente, el edificio está en proceso de renovación financiado por las ganancias del auge petrolero de Angola con la ayuda de empresas constructoras brasileñas, ya que muchas de las balaustradas y baldosas de hierro recuperadas se renovaron individualmente en Río de Janeiro . Ahora se erige como el símbolo del renacimiento de la ciudad, así como un punto de referencia social para el futuro. El Ministerio de Cultura de Angola todavía está decidiendo si el edificio se convertirá en un museo de diamantes o en un restaurante.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1C40DB-622F-40F1-92BE-C215B4EC4233}"/>
              </a:ext>
            </a:extLst>
          </p:cNvPr>
          <p:cNvPicPr>
            <a:picLocks noChangeAspect="1"/>
          </p:cNvPicPr>
          <p:nvPr/>
        </p:nvPicPr>
        <p:blipFill>
          <a:blip r:embed="rId3"/>
          <a:stretch>
            <a:fillRect/>
          </a:stretch>
        </p:blipFill>
        <p:spPr>
          <a:xfrm>
            <a:off x="0" y="0"/>
            <a:ext cx="12283436" cy="690943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326CC9-1CCB-49B8-A2C4-ECE4630B5236}"/>
              </a:ext>
            </a:extLst>
          </p:cNvPr>
          <p:cNvPicPr>
            <a:picLocks noChangeAspect="1"/>
          </p:cNvPicPr>
          <p:nvPr/>
        </p:nvPicPr>
        <p:blipFill>
          <a:blip r:embed="rId2"/>
          <a:stretch>
            <a:fillRect/>
          </a:stretch>
        </p:blipFill>
        <p:spPr>
          <a:xfrm>
            <a:off x="0" y="0"/>
            <a:ext cx="12191996" cy="688157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4AFA38-9220-4170-A4D2-3DD05D11639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747B5D9-95F5-4DD2-987A-77868070BA40}"/>
              </a:ext>
            </a:extLst>
          </p:cNvPr>
          <p:cNvPicPr>
            <a:picLocks noChangeAspect="1"/>
          </p:cNvPicPr>
          <p:nvPr/>
        </p:nvPicPr>
        <p:blipFill>
          <a:blip r:embed="rId2"/>
          <a:stretch>
            <a:fillRect/>
          </a:stretch>
        </p:blipFill>
        <p:spPr>
          <a:xfrm>
            <a:off x="0" y="0"/>
            <a:ext cx="12191996" cy="690457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111B19-1B7D-4881-B476-026E2BCD529D}"/>
              </a:ext>
            </a:extLst>
          </p:cNvPr>
          <p:cNvPicPr>
            <a:picLocks noChangeAspect="1"/>
          </p:cNvPicPr>
          <p:nvPr/>
        </p:nvPicPr>
        <p:blipFill>
          <a:blip r:embed="rId2"/>
          <a:stretch>
            <a:fillRect/>
          </a:stretch>
        </p:blipFill>
        <p:spPr>
          <a:xfrm>
            <a:off x="629921" y="0"/>
            <a:ext cx="5174351" cy="6865580"/>
          </a:xfrm>
          <a:prstGeom prst="rect">
            <a:avLst/>
          </a:prstGeom>
          <a:noFill/>
          <a:ln cap="flat">
            <a:noFill/>
          </a:ln>
        </p:spPr>
      </p:pic>
      <p:pic>
        <p:nvPicPr>
          <p:cNvPr id="3" name="Imagen 4">
            <a:extLst>
              <a:ext uri="{FF2B5EF4-FFF2-40B4-BE49-F238E27FC236}">
                <a16:creationId xmlns:a16="http://schemas.microsoft.com/office/drawing/2014/main" id="{80D0FB8D-DF4B-48B4-8215-039A21A98823}"/>
              </a:ext>
            </a:extLst>
          </p:cNvPr>
          <p:cNvPicPr>
            <a:picLocks noChangeAspect="1"/>
          </p:cNvPicPr>
          <p:nvPr/>
        </p:nvPicPr>
        <p:blipFill>
          <a:blip r:embed="rId3"/>
          <a:stretch>
            <a:fillRect/>
          </a:stretch>
        </p:blipFill>
        <p:spPr>
          <a:xfrm>
            <a:off x="6323140" y="0"/>
            <a:ext cx="517435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1D4789-8F39-41DF-8136-32E671F2E79E}"/>
              </a:ext>
            </a:extLst>
          </p:cNvPr>
          <p:cNvPicPr>
            <a:picLocks noChangeAspect="1"/>
          </p:cNvPicPr>
          <p:nvPr/>
        </p:nvPicPr>
        <p:blipFill>
          <a:blip r:embed="rId2"/>
          <a:stretch>
            <a:fillRect/>
          </a:stretch>
        </p:blipFill>
        <p:spPr>
          <a:xfrm>
            <a:off x="6319518" y="0"/>
            <a:ext cx="5201921" cy="6902156"/>
          </a:xfrm>
          <a:prstGeom prst="rect">
            <a:avLst/>
          </a:prstGeom>
          <a:noFill/>
          <a:ln cap="flat">
            <a:noFill/>
          </a:ln>
        </p:spPr>
      </p:pic>
      <p:pic>
        <p:nvPicPr>
          <p:cNvPr id="3" name="Imagen 4">
            <a:extLst>
              <a:ext uri="{FF2B5EF4-FFF2-40B4-BE49-F238E27FC236}">
                <a16:creationId xmlns:a16="http://schemas.microsoft.com/office/drawing/2014/main" id="{EB192666-043F-47C4-9AFD-B2B71611D64D}"/>
              </a:ext>
            </a:extLst>
          </p:cNvPr>
          <p:cNvPicPr>
            <a:picLocks noChangeAspect="1"/>
          </p:cNvPicPr>
          <p:nvPr/>
        </p:nvPicPr>
        <p:blipFill>
          <a:blip r:embed="rId3"/>
          <a:stretch>
            <a:fillRect/>
          </a:stretch>
        </p:blipFill>
        <p:spPr>
          <a:xfrm>
            <a:off x="670556" y="0"/>
            <a:ext cx="5130798" cy="680779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ADC6C0-EA06-49DD-A7FE-6753F7E159C8}"/>
              </a:ext>
            </a:extLst>
          </p:cNvPr>
          <p:cNvPicPr>
            <a:picLocks noChangeAspect="1"/>
          </p:cNvPicPr>
          <p:nvPr/>
        </p:nvPicPr>
        <p:blipFill>
          <a:blip r:embed="rId2"/>
          <a:stretch>
            <a:fillRect/>
          </a:stretch>
        </p:blipFill>
        <p:spPr>
          <a:xfrm>
            <a:off x="0" y="0"/>
            <a:ext cx="12191996" cy="685038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494E0C-A20D-4924-8F0B-5B2532EF7315}"/>
              </a:ext>
            </a:extLst>
          </p:cNvPr>
          <p:cNvPicPr>
            <a:picLocks noChangeAspect="1"/>
          </p:cNvPicPr>
          <p:nvPr/>
        </p:nvPicPr>
        <p:blipFill>
          <a:blip r:embed="rId2"/>
          <a:stretch>
            <a:fillRect/>
          </a:stretch>
        </p:blipFill>
        <p:spPr>
          <a:xfrm>
            <a:off x="0" y="0"/>
            <a:ext cx="12191996" cy="686133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FF2118-40C3-4537-90B6-EE528FF179EF}"/>
              </a:ext>
            </a:extLst>
          </p:cNvPr>
          <p:cNvPicPr>
            <a:picLocks noChangeAspect="1"/>
          </p:cNvPicPr>
          <p:nvPr/>
        </p:nvPicPr>
        <p:blipFill>
          <a:blip r:embed="rId2"/>
          <a:stretch>
            <a:fillRect/>
          </a:stretch>
        </p:blipFill>
        <p:spPr>
          <a:xfrm>
            <a:off x="721361" y="0"/>
            <a:ext cx="5181603" cy="6875199"/>
          </a:xfrm>
          <a:prstGeom prst="rect">
            <a:avLst/>
          </a:prstGeom>
          <a:noFill/>
          <a:ln cap="flat">
            <a:noFill/>
          </a:ln>
        </p:spPr>
      </p:pic>
      <p:pic>
        <p:nvPicPr>
          <p:cNvPr id="3" name="Imagen 4">
            <a:extLst>
              <a:ext uri="{FF2B5EF4-FFF2-40B4-BE49-F238E27FC236}">
                <a16:creationId xmlns:a16="http://schemas.microsoft.com/office/drawing/2014/main" id="{D909129B-8BDF-4450-B7B2-1567411A0D4B}"/>
              </a:ext>
            </a:extLst>
          </p:cNvPr>
          <p:cNvPicPr>
            <a:picLocks noChangeAspect="1"/>
          </p:cNvPicPr>
          <p:nvPr/>
        </p:nvPicPr>
        <p:blipFill>
          <a:blip r:embed="rId3"/>
          <a:stretch>
            <a:fillRect/>
          </a:stretch>
        </p:blipFill>
        <p:spPr>
          <a:xfrm>
            <a:off x="6360164" y="-17199"/>
            <a:ext cx="5181603" cy="687519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E07678-3937-49C2-B3FF-0AF778585187}"/>
              </a:ext>
            </a:extLst>
          </p:cNvPr>
          <p:cNvPicPr>
            <a:picLocks noChangeAspect="1"/>
          </p:cNvPicPr>
          <p:nvPr/>
        </p:nvPicPr>
        <p:blipFill>
          <a:blip r:embed="rId2"/>
          <a:stretch>
            <a:fillRect/>
          </a:stretch>
        </p:blipFill>
        <p:spPr>
          <a:xfrm>
            <a:off x="0" y="0"/>
            <a:ext cx="12191996" cy="700618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7950DD-8E96-4D1A-B72A-6C066B4F4A6D}"/>
              </a:ext>
            </a:extLst>
          </p:cNvPr>
          <p:cNvPicPr>
            <a:picLocks noChangeAspect="1"/>
          </p:cNvPicPr>
          <p:nvPr/>
        </p:nvPicPr>
        <p:blipFill>
          <a:blip r:embed="rId2"/>
          <a:stretch>
            <a:fillRect/>
          </a:stretch>
        </p:blipFill>
        <p:spPr>
          <a:xfrm>
            <a:off x="782324" y="0"/>
            <a:ext cx="5174351" cy="6858000"/>
          </a:xfrm>
          <a:prstGeom prst="rect">
            <a:avLst/>
          </a:prstGeom>
          <a:noFill/>
          <a:ln cap="flat">
            <a:noFill/>
          </a:ln>
        </p:spPr>
      </p:pic>
      <p:pic>
        <p:nvPicPr>
          <p:cNvPr id="3" name="Imagen 4">
            <a:extLst>
              <a:ext uri="{FF2B5EF4-FFF2-40B4-BE49-F238E27FC236}">
                <a16:creationId xmlns:a16="http://schemas.microsoft.com/office/drawing/2014/main" id="{5307D79B-69FE-40E9-961C-A60F38254A9E}"/>
              </a:ext>
            </a:extLst>
          </p:cNvPr>
          <p:cNvPicPr>
            <a:picLocks noChangeAspect="1"/>
          </p:cNvPicPr>
          <p:nvPr/>
        </p:nvPicPr>
        <p:blipFill>
          <a:blip r:embed="rId3"/>
          <a:stretch>
            <a:fillRect/>
          </a:stretch>
        </p:blipFill>
        <p:spPr>
          <a:xfrm>
            <a:off x="6215012" y="-50804"/>
            <a:ext cx="5174351" cy="686558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DCBA0FE-768B-4233-B951-2BB4F3410680}"/>
              </a:ext>
            </a:extLst>
          </p:cNvPr>
          <p:cNvPicPr>
            <a:picLocks noChangeAspect="1"/>
          </p:cNvPicPr>
          <p:nvPr/>
        </p:nvPicPr>
        <p:blipFill>
          <a:blip r:embed="rId2"/>
          <a:stretch>
            <a:fillRect/>
          </a:stretch>
        </p:blipFill>
        <p:spPr>
          <a:xfrm>
            <a:off x="966621" y="0"/>
            <a:ext cx="4853626" cy="6858000"/>
          </a:xfrm>
          <a:prstGeom prst="rect">
            <a:avLst/>
          </a:prstGeom>
          <a:noFill/>
          <a:ln cap="flat">
            <a:noFill/>
          </a:ln>
        </p:spPr>
      </p:pic>
      <p:pic>
        <p:nvPicPr>
          <p:cNvPr id="3" name="Imagen 6">
            <a:extLst>
              <a:ext uri="{FF2B5EF4-FFF2-40B4-BE49-F238E27FC236}">
                <a16:creationId xmlns:a16="http://schemas.microsoft.com/office/drawing/2014/main" id="{3977D65E-FBBA-4F4C-B575-853845A45FC7}"/>
              </a:ext>
            </a:extLst>
          </p:cNvPr>
          <p:cNvPicPr>
            <a:picLocks noChangeAspect="1"/>
          </p:cNvPicPr>
          <p:nvPr/>
        </p:nvPicPr>
        <p:blipFill>
          <a:blip r:embed="rId3"/>
          <a:stretch>
            <a:fillRect/>
          </a:stretch>
        </p:blipFill>
        <p:spPr>
          <a:xfrm>
            <a:off x="6403652" y="0"/>
            <a:ext cx="4853626" cy="686665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C41569-4063-4B2C-880C-07E52AEEDCF6}"/>
              </a:ext>
            </a:extLst>
          </p:cNvPr>
          <p:cNvPicPr>
            <a:picLocks noChangeAspect="1"/>
          </p:cNvPicPr>
          <p:nvPr/>
        </p:nvPicPr>
        <p:blipFill>
          <a:blip r:embed="rId2"/>
          <a:stretch>
            <a:fillRect/>
          </a:stretch>
        </p:blipFill>
        <p:spPr>
          <a:xfrm>
            <a:off x="5492398" y="1046475"/>
            <a:ext cx="6699598" cy="4734562"/>
          </a:xfrm>
          <a:prstGeom prst="rect">
            <a:avLst/>
          </a:prstGeom>
          <a:noFill/>
          <a:ln cap="flat">
            <a:noFill/>
          </a:ln>
        </p:spPr>
      </p:pic>
      <p:pic>
        <p:nvPicPr>
          <p:cNvPr id="3" name="Imagen 4">
            <a:extLst>
              <a:ext uri="{FF2B5EF4-FFF2-40B4-BE49-F238E27FC236}">
                <a16:creationId xmlns:a16="http://schemas.microsoft.com/office/drawing/2014/main" id="{41A6663F-FAD4-4851-8CAB-3212AA8C3ED4}"/>
              </a:ext>
            </a:extLst>
          </p:cNvPr>
          <p:cNvPicPr>
            <a:picLocks noChangeAspect="1"/>
          </p:cNvPicPr>
          <p:nvPr/>
        </p:nvPicPr>
        <p:blipFill>
          <a:blip r:embed="rId3"/>
          <a:stretch>
            <a:fillRect/>
          </a:stretch>
        </p:blipFill>
        <p:spPr>
          <a:xfrm>
            <a:off x="0" y="-152403"/>
            <a:ext cx="5284070" cy="701040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A2BBF6-DAE3-4101-89C6-1A5F511029D2}"/>
              </a:ext>
            </a:extLst>
          </p:cNvPr>
          <p:cNvPicPr>
            <a:picLocks noChangeAspect="1"/>
          </p:cNvPicPr>
          <p:nvPr/>
        </p:nvPicPr>
        <p:blipFill>
          <a:blip r:embed="rId2"/>
          <a:stretch>
            <a:fillRect/>
          </a:stretch>
        </p:blipFill>
        <p:spPr>
          <a:xfrm>
            <a:off x="761996" y="25402"/>
            <a:ext cx="5130798" cy="6807049"/>
          </a:xfrm>
          <a:prstGeom prst="rect">
            <a:avLst/>
          </a:prstGeom>
          <a:noFill/>
          <a:ln cap="flat">
            <a:noFill/>
          </a:ln>
        </p:spPr>
      </p:pic>
      <p:pic>
        <p:nvPicPr>
          <p:cNvPr id="3" name="Imagen 4">
            <a:extLst>
              <a:ext uri="{FF2B5EF4-FFF2-40B4-BE49-F238E27FC236}">
                <a16:creationId xmlns:a16="http://schemas.microsoft.com/office/drawing/2014/main" id="{8BC1ECC6-2195-4416-9604-DCDB211E6754}"/>
              </a:ext>
            </a:extLst>
          </p:cNvPr>
          <p:cNvPicPr>
            <a:picLocks noChangeAspect="1"/>
          </p:cNvPicPr>
          <p:nvPr/>
        </p:nvPicPr>
        <p:blipFill>
          <a:blip r:embed="rId3"/>
          <a:stretch>
            <a:fillRect/>
          </a:stretch>
        </p:blipFill>
        <p:spPr>
          <a:xfrm>
            <a:off x="6410958" y="25402"/>
            <a:ext cx="5130798" cy="680704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1CEB58-0A6A-4050-BCD3-BE13B81CE86E}"/>
              </a:ext>
            </a:extLst>
          </p:cNvPr>
          <p:cNvPicPr>
            <a:picLocks noChangeAspect="1"/>
          </p:cNvPicPr>
          <p:nvPr/>
        </p:nvPicPr>
        <p:blipFill>
          <a:blip r:embed="rId2"/>
          <a:stretch>
            <a:fillRect/>
          </a:stretch>
        </p:blipFill>
        <p:spPr>
          <a:xfrm>
            <a:off x="822960" y="0"/>
            <a:ext cx="5174351" cy="6858000"/>
          </a:xfrm>
          <a:prstGeom prst="rect">
            <a:avLst/>
          </a:prstGeom>
          <a:noFill/>
          <a:ln cap="flat">
            <a:noFill/>
          </a:ln>
        </p:spPr>
      </p:pic>
      <p:pic>
        <p:nvPicPr>
          <p:cNvPr id="3" name="Imagen 4">
            <a:extLst>
              <a:ext uri="{FF2B5EF4-FFF2-40B4-BE49-F238E27FC236}">
                <a16:creationId xmlns:a16="http://schemas.microsoft.com/office/drawing/2014/main" id="{CD3D3ECE-2660-42F0-9A8B-04BB7890AC8E}"/>
              </a:ext>
            </a:extLst>
          </p:cNvPr>
          <p:cNvPicPr>
            <a:picLocks noChangeAspect="1"/>
          </p:cNvPicPr>
          <p:nvPr/>
        </p:nvPicPr>
        <p:blipFill>
          <a:blip r:embed="rId3"/>
          <a:stretch>
            <a:fillRect/>
          </a:stretch>
        </p:blipFill>
        <p:spPr>
          <a:xfrm>
            <a:off x="6265807" y="0"/>
            <a:ext cx="5174351" cy="686483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8011FE-4EE5-4169-94C9-363C63E1E624}"/>
              </a:ext>
            </a:extLst>
          </p:cNvPr>
          <p:cNvPicPr>
            <a:picLocks noChangeAspect="1"/>
          </p:cNvPicPr>
          <p:nvPr/>
        </p:nvPicPr>
        <p:blipFill>
          <a:blip r:embed="rId2"/>
          <a:stretch>
            <a:fillRect/>
          </a:stretch>
        </p:blipFill>
        <p:spPr>
          <a:xfrm>
            <a:off x="0" y="0"/>
            <a:ext cx="12191996" cy="681591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2172FB-9954-4AB7-A332-82D103B76049}"/>
              </a:ext>
            </a:extLst>
          </p:cNvPr>
          <p:cNvPicPr>
            <a:picLocks noChangeAspect="1"/>
          </p:cNvPicPr>
          <p:nvPr/>
        </p:nvPicPr>
        <p:blipFill>
          <a:blip r:embed="rId2"/>
          <a:stretch>
            <a:fillRect/>
          </a:stretch>
        </p:blipFill>
        <p:spPr>
          <a:xfrm>
            <a:off x="0" y="0"/>
            <a:ext cx="12191996" cy="711258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21984B-1D05-43BE-BECF-BB943A9D352C}"/>
              </a:ext>
            </a:extLst>
          </p:cNvPr>
          <p:cNvPicPr>
            <a:picLocks noChangeAspect="1"/>
          </p:cNvPicPr>
          <p:nvPr/>
        </p:nvPicPr>
        <p:blipFill>
          <a:blip r:embed="rId2"/>
          <a:stretch>
            <a:fillRect/>
          </a:stretch>
        </p:blipFill>
        <p:spPr>
          <a:xfrm>
            <a:off x="0" y="84133"/>
            <a:ext cx="12191996" cy="676638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4E2D00B-DB64-49E4-B4D3-D46BE151033E}"/>
              </a:ext>
            </a:extLst>
          </p:cNvPr>
          <p:cNvPicPr>
            <a:picLocks noChangeAspect="1"/>
          </p:cNvPicPr>
          <p:nvPr/>
        </p:nvPicPr>
        <p:blipFill>
          <a:blip r:embed="rId2"/>
          <a:stretch>
            <a:fillRect/>
          </a:stretch>
        </p:blipFill>
        <p:spPr>
          <a:xfrm>
            <a:off x="0" y="0"/>
            <a:ext cx="12191996" cy="680719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C9BAA1-A563-4A04-AD0B-68FE8AA797FC}"/>
              </a:ext>
            </a:extLst>
          </p:cNvPr>
          <p:cNvPicPr>
            <a:picLocks noChangeAspect="1"/>
          </p:cNvPicPr>
          <p:nvPr/>
        </p:nvPicPr>
        <p:blipFill>
          <a:blip r:embed="rId2"/>
          <a:stretch>
            <a:fillRect/>
          </a:stretch>
        </p:blipFill>
        <p:spPr>
          <a:xfrm>
            <a:off x="0" y="0"/>
            <a:ext cx="12080238" cy="6935888"/>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33B155-A3DD-4507-A4A9-8E039FD40974}"/>
              </a:ext>
            </a:extLst>
          </p:cNvPr>
          <p:cNvPicPr>
            <a:picLocks noChangeAspect="1"/>
          </p:cNvPicPr>
          <p:nvPr/>
        </p:nvPicPr>
        <p:blipFill>
          <a:blip r:embed="rId2"/>
          <a:stretch>
            <a:fillRect/>
          </a:stretch>
        </p:blipFill>
        <p:spPr>
          <a:xfrm>
            <a:off x="0" y="0"/>
            <a:ext cx="12191996" cy="682249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617EBD-2144-4503-8823-EE3A47F5F8AA}"/>
              </a:ext>
            </a:extLst>
          </p:cNvPr>
          <p:cNvPicPr>
            <a:picLocks noChangeAspect="1"/>
          </p:cNvPicPr>
          <p:nvPr/>
        </p:nvPicPr>
        <p:blipFill>
          <a:blip r:embed="rId2"/>
          <a:stretch>
            <a:fillRect/>
          </a:stretch>
        </p:blipFill>
        <p:spPr>
          <a:xfrm>
            <a:off x="1293683" y="0"/>
            <a:ext cx="4280791" cy="6858000"/>
          </a:xfrm>
          <a:prstGeom prst="rect">
            <a:avLst/>
          </a:prstGeom>
          <a:noFill/>
          <a:ln cap="flat">
            <a:noFill/>
          </a:ln>
        </p:spPr>
      </p:pic>
      <p:pic>
        <p:nvPicPr>
          <p:cNvPr id="3" name="Imagen 4">
            <a:extLst>
              <a:ext uri="{FF2B5EF4-FFF2-40B4-BE49-F238E27FC236}">
                <a16:creationId xmlns:a16="http://schemas.microsoft.com/office/drawing/2014/main" id="{9883E100-BBA7-40EC-AC63-411331E16C1D}"/>
              </a:ext>
            </a:extLst>
          </p:cNvPr>
          <p:cNvPicPr>
            <a:picLocks noChangeAspect="1"/>
          </p:cNvPicPr>
          <p:nvPr/>
        </p:nvPicPr>
        <p:blipFill>
          <a:blip r:embed="rId3"/>
          <a:stretch>
            <a:fillRect/>
          </a:stretch>
        </p:blipFill>
        <p:spPr>
          <a:xfrm>
            <a:off x="6450150" y="0"/>
            <a:ext cx="449362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79ACEE-92E5-417F-BB42-48D6A1425928}"/>
              </a:ext>
            </a:extLst>
          </p:cNvPr>
          <p:cNvPicPr>
            <a:picLocks noChangeAspect="1"/>
          </p:cNvPicPr>
          <p:nvPr/>
        </p:nvPicPr>
        <p:blipFill>
          <a:blip r:embed="rId2"/>
          <a:stretch>
            <a:fillRect/>
          </a:stretch>
        </p:blipFill>
        <p:spPr>
          <a:xfrm>
            <a:off x="0" y="0"/>
            <a:ext cx="11998957" cy="685461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F41BF88-986C-4633-AE59-F4CBC1C2417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85A5D8A-D375-4D0F-BAE5-24ACFB155C1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92F2A9F-E729-4590-87A4-0754DE131BB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EC38736-2B98-4AF8-97D0-E86016793C3F}"/>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E2993DF2-2FAE-476B-9D2F-2E992B2404EA}"/>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997E82B9-48EC-4E07-BBF9-A53B7C84924F}"/>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385F4EBB-62D2-4890-85C9-3C2FD59BDA19}"/>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95987EE0-D3CC-4032-A073-54E58BC08B07}"/>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C14BB46E-92EF-4B49-98EE-4EBA133B73A8}"/>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E2FBE541-EF28-48E9-8D4D-1791EF9D6455}"/>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EBED261D-51A0-4E96-9C4D-14765B50BED5}"/>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D7C0584D-4A1B-49B0-9773-11DBFA895CF9}"/>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EE478C6F-5999-4466-876B-CE14AF50057D}"/>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D5607C99-1E7E-4AE6-AC05-39C9CADE493D}"/>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345</Words>
  <Application>Microsoft Office PowerPoint</Application>
  <PresentationFormat>Panorámica</PresentationFormat>
  <Paragraphs>15</Paragraphs>
  <Slides>28</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28</vt:i4>
      </vt:variant>
    </vt:vector>
  </HeadingPairs>
  <TitlesOfParts>
    <vt:vector size="38"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2020-05-08T10:43:39Z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