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1"/>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80" r:id="rId16"/>
    <p:sldId id="268" r:id="rId17"/>
    <p:sldId id="269" r:id="rId18"/>
    <p:sldId id="270" r:id="rId19"/>
    <p:sldId id="271" r:id="rId20"/>
    <p:sldId id="272" r:id="rId21"/>
    <p:sldId id="273" r:id="rId22"/>
    <p:sldId id="274" r:id="rId23"/>
    <p:sldId id="275" r:id="rId24"/>
    <p:sldId id="276" r:id="rId25"/>
    <p:sldId id="277" r:id="rId26"/>
    <p:sldId id="279" r:id="rId27"/>
    <p:sldId id="278"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327" r:id="rId41"/>
    <p:sldId id="293" r:id="rId42"/>
    <p:sldId id="294" r:id="rId43"/>
    <p:sldId id="295" r:id="rId44"/>
    <p:sldId id="296" r:id="rId45"/>
    <p:sldId id="297" r:id="rId46"/>
    <p:sldId id="300" r:id="rId47"/>
    <p:sldId id="301" r:id="rId48"/>
    <p:sldId id="298" r:id="rId49"/>
    <p:sldId id="299"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8" r:id="rId76"/>
    <p:sldId id="329" r:id="rId77"/>
    <p:sldId id="330" r:id="rId78"/>
    <p:sldId id="335" r:id="rId79"/>
    <p:sldId id="336" r:id="rId8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presProps" Target="presProp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A7C35C2-4ADB-4199-B827-CC898AABF17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D0BCA3E-1403-42A5-8E48-7B920506FCF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8DD8F74-A751-452C-8EBF-D8B850C7A721}" type="datetime1">
              <a:rPr lang="es-ES"/>
              <a:pPr lvl="0"/>
              <a:t>29/06/2021</a:t>
            </a:fld>
            <a:endParaRPr lang="es-ES"/>
          </a:p>
        </p:txBody>
      </p:sp>
      <p:sp>
        <p:nvSpPr>
          <p:cNvPr id="4" name="Marcador de imagen de diapositiva 3">
            <a:extLst>
              <a:ext uri="{FF2B5EF4-FFF2-40B4-BE49-F238E27FC236}">
                <a16:creationId xmlns:a16="http://schemas.microsoft.com/office/drawing/2014/main" id="{ABEED3C4-BD74-41CC-8E4B-1DF5CEE2BEC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F172AA7-8D9A-49A5-8718-89521A7B84E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DCB04BB-8715-49E9-9DF5-03061F0E88E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F2FF365-F137-420F-9B00-325C7CA3A8E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6ECB0BB-92D7-4A61-8787-A6BBBC3AA972}" type="slidenum">
              <a:t>‹Nº›</a:t>
            </a:fld>
            <a:endParaRPr lang="es-ES"/>
          </a:p>
        </p:txBody>
      </p:sp>
    </p:spTree>
    <p:extLst>
      <p:ext uri="{BB962C8B-B14F-4D97-AF65-F5344CB8AC3E}">
        <p14:creationId xmlns:p14="http://schemas.microsoft.com/office/powerpoint/2010/main" val="411684166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50EEC0-064B-4637-9DF5-15429D3029F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62FA34-6EDA-40C8-805F-35C3788EC1F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1E03E5F-55D1-4931-BE77-60C6082BD3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9813CC-FF17-411F-A695-859175E357CE}"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6D9B21-90E1-4D50-ACC6-EF1665B395B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13A346B-0A99-4FFE-B52B-8A89B06D674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CACF2C5-50AB-4308-81E2-6BED1B1C99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934C181-32A9-4B8B-B71C-0E0D1F3C3D1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0F382ED-C688-43CD-AFCD-59F163040D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A489B2E-7540-4C9E-B3B8-2B6E2847895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10256B-0D7F-438B-979E-EBF7F0C1468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B9CA89-58CF-4792-9DF6-969D20F2F8DD}" type="slidenum">
              <a:t>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A2AD28-808E-4E43-8A3E-10459928C9E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6F39689-723A-4709-BAE6-836DD52CC27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A2CBEA0-5088-439E-BAFF-04C177B74AB5}"/>
              </a:ext>
            </a:extLst>
          </p:cNvPr>
          <p:cNvSpPr txBox="1">
            <a:spLocks noGrp="1"/>
          </p:cNvSpPr>
          <p:nvPr>
            <p:ph type="dt" sz="half" idx="7"/>
          </p:nvPr>
        </p:nvSpPr>
        <p:spPr/>
        <p:txBody>
          <a:bodyPr/>
          <a:lstStyle>
            <a:lvl1pPr>
              <a:defRPr/>
            </a:lvl1pPr>
          </a:lstStyle>
          <a:p>
            <a:pPr lvl="0"/>
            <a:fld id="{34FA20E2-BD6F-43C8-B542-2ABE12D0D827}" type="datetime1">
              <a:rPr lang="es-ES"/>
              <a:pPr lvl="0"/>
              <a:t>29/06/2021</a:t>
            </a:fld>
            <a:endParaRPr lang="es-ES"/>
          </a:p>
        </p:txBody>
      </p:sp>
      <p:sp>
        <p:nvSpPr>
          <p:cNvPr id="5" name="Marcador de pie de página 4">
            <a:extLst>
              <a:ext uri="{FF2B5EF4-FFF2-40B4-BE49-F238E27FC236}">
                <a16:creationId xmlns:a16="http://schemas.microsoft.com/office/drawing/2014/main" id="{3678AB06-50B6-4712-AE8E-87FC78BC02C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02ECBB-7A09-41C8-B059-7C301AD478D3}"/>
              </a:ext>
            </a:extLst>
          </p:cNvPr>
          <p:cNvSpPr txBox="1">
            <a:spLocks noGrp="1"/>
          </p:cNvSpPr>
          <p:nvPr>
            <p:ph type="sldNum" sz="quarter" idx="8"/>
          </p:nvPr>
        </p:nvSpPr>
        <p:spPr/>
        <p:txBody>
          <a:bodyPr/>
          <a:lstStyle>
            <a:lvl1pPr>
              <a:defRPr/>
            </a:lvl1pPr>
          </a:lstStyle>
          <a:p>
            <a:pPr lvl="0"/>
            <a:fld id="{514BB052-5A53-4D19-82B2-1BC0F48D5DC0}" type="slidenum">
              <a:t>‹Nº›</a:t>
            </a:fld>
            <a:endParaRPr lang="es-ES"/>
          </a:p>
        </p:txBody>
      </p:sp>
    </p:spTree>
    <p:extLst>
      <p:ext uri="{BB962C8B-B14F-4D97-AF65-F5344CB8AC3E}">
        <p14:creationId xmlns:p14="http://schemas.microsoft.com/office/powerpoint/2010/main" val="406164090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24E2F5-38E0-4829-921C-2713831079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C72E583-2FA9-46BE-B629-78F7A90C93A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40788DA-395A-4FAD-9399-3AC30C1E20E6}"/>
              </a:ext>
            </a:extLst>
          </p:cNvPr>
          <p:cNvSpPr txBox="1">
            <a:spLocks noGrp="1"/>
          </p:cNvSpPr>
          <p:nvPr>
            <p:ph type="dt" sz="half" idx="7"/>
          </p:nvPr>
        </p:nvSpPr>
        <p:spPr/>
        <p:txBody>
          <a:bodyPr/>
          <a:lstStyle>
            <a:lvl1pPr>
              <a:defRPr/>
            </a:lvl1pPr>
          </a:lstStyle>
          <a:p>
            <a:pPr lvl="0"/>
            <a:fld id="{09237E74-2DC7-4634-997F-FCF1AC43C4C8}" type="datetime1">
              <a:rPr lang="es-ES"/>
              <a:pPr lvl="0"/>
              <a:t>29/06/2021</a:t>
            </a:fld>
            <a:endParaRPr lang="es-ES"/>
          </a:p>
        </p:txBody>
      </p:sp>
      <p:sp>
        <p:nvSpPr>
          <p:cNvPr id="5" name="Marcador de pie de página 4">
            <a:extLst>
              <a:ext uri="{FF2B5EF4-FFF2-40B4-BE49-F238E27FC236}">
                <a16:creationId xmlns:a16="http://schemas.microsoft.com/office/drawing/2014/main" id="{30F851F1-8F41-4A2C-BF08-C63FE75FF86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CF71590-5209-422E-9B04-E851F73D497C}"/>
              </a:ext>
            </a:extLst>
          </p:cNvPr>
          <p:cNvSpPr txBox="1">
            <a:spLocks noGrp="1"/>
          </p:cNvSpPr>
          <p:nvPr>
            <p:ph type="sldNum" sz="quarter" idx="8"/>
          </p:nvPr>
        </p:nvSpPr>
        <p:spPr/>
        <p:txBody>
          <a:bodyPr/>
          <a:lstStyle>
            <a:lvl1pPr>
              <a:defRPr/>
            </a:lvl1pPr>
          </a:lstStyle>
          <a:p>
            <a:pPr lvl="0"/>
            <a:fld id="{DDAAE45B-D346-4C85-B691-A3CA388209A4}" type="slidenum">
              <a:t>‹Nº›</a:t>
            </a:fld>
            <a:endParaRPr lang="es-ES"/>
          </a:p>
        </p:txBody>
      </p:sp>
    </p:spTree>
    <p:extLst>
      <p:ext uri="{BB962C8B-B14F-4D97-AF65-F5344CB8AC3E}">
        <p14:creationId xmlns:p14="http://schemas.microsoft.com/office/powerpoint/2010/main" val="3709279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A8F148-230D-45EA-9B41-6E12F0E09FB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0594973-1E83-4E69-B083-0C49A8CF1C5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6E26C38-69BF-43CF-9C35-50B78D04F891}"/>
              </a:ext>
            </a:extLst>
          </p:cNvPr>
          <p:cNvSpPr txBox="1">
            <a:spLocks noGrp="1"/>
          </p:cNvSpPr>
          <p:nvPr>
            <p:ph type="dt" sz="half" idx="7"/>
          </p:nvPr>
        </p:nvSpPr>
        <p:spPr/>
        <p:txBody>
          <a:bodyPr/>
          <a:lstStyle>
            <a:lvl1pPr>
              <a:defRPr/>
            </a:lvl1pPr>
          </a:lstStyle>
          <a:p>
            <a:pPr lvl="0"/>
            <a:fld id="{4605343F-D208-4C38-8D11-6A2BE3E94CDB}" type="datetime1">
              <a:rPr lang="es-ES"/>
              <a:pPr lvl="0"/>
              <a:t>29/06/2021</a:t>
            </a:fld>
            <a:endParaRPr lang="es-ES"/>
          </a:p>
        </p:txBody>
      </p:sp>
      <p:sp>
        <p:nvSpPr>
          <p:cNvPr id="5" name="Marcador de pie de página 4">
            <a:extLst>
              <a:ext uri="{FF2B5EF4-FFF2-40B4-BE49-F238E27FC236}">
                <a16:creationId xmlns:a16="http://schemas.microsoft.com/office/drawing/2014/main" id="{7D1BF85E-7EF5-4680-9D26-41958F1155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5496EBA-AE95-4FCB-A0D1-9850055D727E}"/>
              </a:ext>
            </a:extLst>
          </p:cNvPr>
          <p:cNvSpPr txBox="1">
            <a:spLocks noGrp="1"/>
          </p:cNvSpPr>
          <p:nvPr>
            <p:ph type="sldNum" sz="quarter" idx="8"/>
          </p:nvPr>
        </p:nvSpPr>
        <p:spPr/>
        <p:txBody>
          <a:bodyPr/>
          <a:lstStyle>
            <a:lvl1pPr>
              <a:defRPr/>
            </a:lvl1pPr>
          </a:lstStyle>
          <a:p>
            <a:pPr lvl="0"/>
            <a:fld id="{804D6B20-9561-4932-AF04-B8CF309E6563}" type="slidenum">
              <a:t>‹Nº›</a:t>
            </a:fld>
            <a:endParaRPr lang="es-ES"/>
          </a:p>
        </p:txBody>
      </p:sp>
    </p:spTree>
    <p:extLst>
      <p:ext uri="{BB962C8B-B14F-4D97-AF65-F5344CB8AC3E}">
        <p14:creationId xmlns:p14="http://schemas.microsoft.com/office/powerpoint/2010/main" val="1461604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0EB939-5693-4F33-93F8-63490EA2619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F3E2C22-837E-4CD4-A63D-3C1AA4D4E79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BEFA6BE-08AA-4CE3-B4E7-5BC4EC61B38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86B202D-03C9-4D83-A645-5C97D17CD679}"/>
              </a:ext>
            </a:extLst>
          </p:cNvPr>
          <p:cNvSpPr txBox="1">
            <a:spLocks noGrp="1"/>
          </p:cNvSpPr>
          <p:nvPr>
            <p:ph type="dt" sz="half" idx="7"/>
          </p:nvPr>
        </p:nvSpPr>
        <p:spPr/>
        <p:txBody>
          <a:bodyPr/>
          <a:lstStyle>
            <a:lvl1pPr>
              <a:defRPr/>
            </a:lvl1pPr>
          </a:lstStyle>
          <a:p>
            <a:pPr lvl="0"/>
            <a:fld id="{C469C1EF-23BA-4EED-A090-2D3F895C1A55}" type="datetime1">
              <a:rPr lang="es-ES"/>
              <a:pPr lvl="0"/>
              <a:t>29/06/2021</a:t>
            </a:fld>
            <a:endParaRPr lang="es-ES"/>
          </a:p>
        </p:txBody>
      </p:sp>
      <p:sp>
        <p:nvSpPr>
          <p:cNvPr id="6" name="Marcador de pie de página 5">
            <a:extLst>
              <a:ext uri="{FF2B5EF4-FFF2-40B4-BE49-F238E27FC236}">
                <a16:creationId xmlns:a16="http://schemas.microsoft.com/office/drawing/2014/main" id="{F8C381F9-DABE-4099-AACA-EB4BA5C8B6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B94155C-5A9C-4155-9AD9-7EE321BA071D}"/>
              </a:ext>
            </a:extLst>
          </p:cNvPr>
          <p:cNvSpPr txBox="1">
            <a:spLocks noGrp="1"/>
          </p:cNvSpPr>
          <p:nvPr>
            <p:ph type="sldNum" sz="quarter" idx="8"/>
          </p:nvPr>
        </p:nvSpPr>
        <p:spPr/>
        <p:txBody>
          <a:bodyPr/>
          <a:lstStyle>
            <a:lvl1pPr>
              <a:defRPr/>
            </a:lvl1pPr>
          </a:lstStyle>
          <a:p>
            <a:pPr lvl="0"/>
            <a:fld id="{83853EAF-9C69-457B-B45A-BBF11893E594}" type="slidenum">
              <a:t>‹Nº›</a:t>
            </a:fld>
            <a:endParaRPr lang="es-ES"/>
          </a:p>
        </p:txBody>
      </p:sp>
    </p:spTree>
    <p:extLst>
      <p:ext uri="{BB962C8B-B14F-4D97-AF65-F5344CB8AC3E}">
        <p14:creationId xmlns:p14="http://schemas.microsoft.com/office/powerpoint/2010/main" val="771305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DC92FF-FBBC-4617-A4F5-7ABC4996F26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AB02929-6DD5-4377-960D-E8C98BA5FE0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9999B39-931D-4438-8AC8-6B9CEAC689C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BACF761-3EE9-4679-A45F-A31EBB57D96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C0AB26E-FEC3-4D4C-A913-4551A08AA27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012D578-8456-4F8E-9410-C63D209075B2}"/>
              </a:ext>
            </a:extLst>
          </p:cNvPr>
          <p:cNvSpPr txBox="1">
            <a:spLocks noGrp="1"/>
          </p:cNvSpPr>
          <p:nvPr>
            <p:ph type="dt" sz="half" idx="7"/>
          </p:nvPr>
        </p:nvSpPr>
        <p:spPr/>
        <p:txBody>
          <a:bodyPr/>
          <a:lstStyle>
            <a:lvl1pPr>
              <a:defRPr/>
            </a:lvl1pPr>
          </a:lstStyle>
          <a:p>
            <a:pPr lvl="0"/>
            <a:fld id="{91088616-CB87-46E6-9C98-4E4B05338CBA}" type="datetime1">
              <a:rPr lang="es-ES"/>
              <a:pPr lvl="0"/>
              <a:t>29/06/2021</a:t>
            </a:fld>
            <a:endParaRPr lang="es-ES"/>
          </a:p>
        </p:txBody>
      </p:sp>
      <p:sp>
        <p:nvSpPr>
          <p:cNvPr id="8" name="Marcador de pie de página 7">
            <a:extLst>
              <a:ext uri="{FF2B5EF4-FFF2-40B4-BE49-F238E27FC236}">
                <a16:creationId xmlns:a16="http://schemas.microsoft.com/office/drawing/2014/main" id="{1606833C-92E7-4032-A923-CB91538E7FE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5793DE5-FE2D-42DF-8769-F2C6A3F031B2}"/>
              </a:ext>
            </a:extLst>
          </p:cNvPr>
          <p:cNvSpPr txBox="1">
            <a:spLocks noGrp="1"/>
          </p:cNvSpPr>
          <p:nvPr>
            <p:ph type="sldNum" sz="quarter" idx="8"/>
          </p:nvPr>
        </p:nvSpPr>
        <p:spPr/>
        <p:txBody>
          <a:bodyPr/>
          <a:lstStyle>
            <a:lvl1pPr>
              <a:defRPr/>
            </a:lvl1pPr>
          </a:lstStyle>
          <a:p>
            <a:pPr lvl="0"/>
            <a:fld id="{ABAC6634-3C59-454A-8BFE-9D1769103432}" type="slidenum">
              <a:t>‹Nº›</a:t>
            </a:fld>
            <a:endParaRPr lang="es-ES"/>
          </a:p>
        </p:txBody>
      </p:sp>
    </p:spTree>
    <p:extLst>
      <p:ext uri="{BB962C8B-B14F-4D97-AF65-F5344CB8AC3E}">
        <p14:creationId xmlns:p14="http://schemas.microsoft.com/office/powerpoint/2010/main" val="1571434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3481D2-597C-42AC-9A38-077F53D14F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129C669-C08C-4415-AC01-AD33E88E15EF}"/>
              </a:ext>
            </a:extLst>
          </p:cNvPr>
          <p:cNvSpPr txBox="1">
            <a:spLocks noGrp="1"/>
          </p:cNvSpPr>
          <p:nvPr>
            <p:ph type="dt" sz="half" idx="7"/>
          </p:nvPr>
        </p:nvSpPr>
        <p:spPr/>
        <p:txBody>
          <a:bodyPr/>
          <a:lstStyle>
            <a:lvl1pPr>
              <a:defRPr/>
            </a:lvl1pPr>
          </a:lstStyle>
          <a:p>
            <a:pPr lvl="0"/>
            <a:fld id="{607E2707-0070-42FD-AC59-DDCC16CFC853}" type="datetime1">
              <a:rPr lang="es-ES"/>
              <a:pPr lvl="0"/>
              <a:t>29/06/2021</a:t>
            </a:fld>
            <a:endParaRPr lang="es-ES"/>
          </a:p>
        </p:txBody>
      </p:sp>
      <p:sp>
        <p:nvSpPr>
          <p:cNvPr id="4" name="Marcador de pie de página 3">
            <a:extLst>
              <a:ext uri="{FF2B5EF4-FFF2-40B4-BE49-F238E27FC236}">
                <a16:creationId xmlns:a16="http://schemas.microsoft.com/office/drawing/2014/main" id="{8C944036-B6A5-4EA5-B413-030982948C5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8F6FF75-65B7-474D-AF27-23E2E88C2B12}"/>
              </a:ext>
            </a:extLst>
          </p:cNvPr>
          <p:cNvSpPr txBox="1">
            <a:spLocks noGrp="1"/>
          </p:cNvSpPr>
          <p:nvPr>
            <p:ph type="sldNum" sz="quarter" idx="8"/>
          </p:nvPr>
        </p:nvSpPr>
        <p:spPr/>
        <p:txBody>
          <a:bodyPr/>
          <a:lstStyle>
            <a:lvl1pPr>
              <a:defRPr/>
            </a:lvl1pPr>
          </a:lstStyle>
          <a:p>
            <a:pPr lvl="0"/>
            <a:fld id="{B8F07A12-9CF1-486C-A69D-83EEC829B84A}" type="slidenum">
              <a:t>‹Nº›</a:t>
            </a:fld>
            <a:endParaRPr lang="es-ES"/>
          </a:p>
        </p:txBody>
      </p:sp>
    </p:spTree>
    <p:extLst>
      <p:ext uri="{BB962C8B-B14F-4D97-AF65-F5344CB8AC3E}">
        <p14:creationId xmlns:p14="http://schemas.microsoft.com/office/powerpoint/2010/main" val="79602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16DEC13-763E-4846-8449-E87BFE06BE9D}"/>
              </a:ext>
            </a:extLst>
          </p:cNvPr>
          <p:cNvSpPr txBox="1">
            <a:spLocks noGrp="1"/>
          </p:cNvSpPr>
          <p:nvPr>
            <p:ph type="dt" sz="half" idx="7"/>
          </p:nvPr>
        </p:nvSpPr>
        <p:spPr/>
        <p:txBody>
          <a:bodyPr/>
          <a:lstStyle>
            <a:lvl1pPr>
              <a:defRPr/>
            </a:lvl1pPr>
          </a:lstStyle>
          <a:p>
            <a:pPr lvl="0"/>
            <a:fld id="{FBE868E1-53A0-4FBC-A7BA-739D0CCEF8DA}" type="datetime1">
              <a:rPr lang="es-ES"/>
              <a:pPr lvl="0"/>
              <a:t>29/06/2021</a:t>
            </a:fld>
            <a:endParaRPr lang="es-ES"/>
          </a:p>
        </p:txBody>
      </p:sp>
      <p:sp>
        <p:nvSpPr>
          <p:cNvPr id="3" name="Marcador de pie de página 2">
            <a:extLst>
              <a:ext uri="{FF2B5EF4-FFF2-40B4-BE49-F238E27FC236}">
                <a16:creationId xmlns:a16="http://schemas.microsoft.com/office/drawing/2014/main" id="{54AB140B-3954-4B71-9FE0-DC95305B80B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8A22045-E68A-4D24-BA87-8EC67ECAFCF8}"/>
              </a:ext>
            </a:extLst>
          </p:cNvPr>
          <p:cNvSpPr txBox="1">
            <a:spLocks noGrp="1"/>
          </p:cNvSpPr>
          <p:nvPr>
            <p:ph type="sldNum" sz="quarter" idx="8"/>
          </p:nvPr>
        </p:nvSpPr>
        <p:spPr/>
        <p:txBody>
          <a:bodyPr/>
          <a:lstStyle>
            <a:lvl1pPr>
              <a:defRPr/>
            </a:lvl1pPr>
          </a:lstStyle>
          <a:p>
            <a:pPr lvl="0"/>
            <a:fld id="{7ABC5DC5-1456-4728-9A9E-1B34F812733A}" type="slidenum">
              <a:t>‹Nº›</a:t>
            </a:fld>
            <a:endParaRPr lang="es-ES"/>
          </a:p>
        </p:txBody>
      </p:sp>
    </p:spTree>
    <p:extLst>
      <p:ext uri="{BB962C8B-B14F-4D97-AF65-F5344CB8AC3E}">
        <p14:creationId xmlns:p14="http://schemas.microsoft.com/office/powerpoint/2010/main" val="87829312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09A50E-8FD0-461D-8E32-7C95B14C815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029F481-7E6B-45C5-986A-039B29DAE2F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DB3A2EE-9EEB-41A9-8160-E07D6B3772F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764D208-161F-4145-A8E8-95634969E4B1}"/>
              </a:ext>
            </a:extLst>
          </p:cNvPr>
          <p:cNvSpPr txBox="1">
            <a:spLocks noGrp="1"/>
          </p:cNvSpPr>
          <p:nvPr>
            <p:ph type="dt" sz="half" idx="7"/>
          </p:nvPr>
        </p:nvSpPr>
        <p:spPr/>
        <p:txBody>
          <a:bodyPr/>
          <a:lstStyle>
            <a:lvl1pPr>
              <a:defRPr/>
            </a:lvl1pPr>
          </a:lstStyle>
          <a:p>
            <a:pPr lvl="0"/>
            <a:fld id="{7D39460A-F7E4-4E47-B683-5FCF70C69AB0}" type="datetime1">
              <a:rPr lang="es-ES"/>
              <a:pPr lvl="0"/>
              <a:t>29/06/2021</a:t>
            </a:fld>
            <a:endParaRPr lang="es-ES"/>
          </a:p>
        </p:txBody>
      </p:sp>
      <p:sp>
        <p:nvSpPr>
          <p:cNvPr id="6" name="Marcador de pie de página 5">
            <a:extLst>
              <a:ext uri="{FF2B5EF4-FFF2-40B4-BE49-F238E27FC236}">
                <a16:creationId xmlns:a16="http://schemas.microsoft.com/office/drawing/2014/main" id="{BF4DE584-3B32-444C-B3B3-835E0BE3DAB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AA97C3-E763-47D8-B7C0-1F387AA30688}"/>
              </a:ext>
            </a:extLst>
          </p:cNvPr>
          <p:cNvSpPr txBox="1">
            <a:spLocks noGrp="1"/>
          </p:cNvSpPr>
          <p:nvPr>
            <p:ph type="sldNum" sz="quarter" idx="8"/>
          </p:nvPr>
        </p:nvSpPr>
        <p:spPr/>
        <p:txBody>
          <a:bodyPr/>
          <a:lstStyle>
            <a:lvl1pPr>
              <a:defRPr/>
            </a:lvl1pPr>
          </a:lstStyle>
          <a:p>
            <a:pPr lvl="0"/>
            <a:fld id="{0A0FD8BB-5487-4577-9C57-EEF283B180B2}" type="slidenum">
              <a:t>‹Nº›</a:t>
            </a:fld>
            <a:endParaRPr lang="es-ES"/>
          </a:p>
        </p:txBody>
      </p:sp>
    </p:spTree>
    <p:extLst>
      <p:ext uri="{BB962C8B-B14F-4D97-AF65-F5344CB8AC3E}">
        <p14:creationId xmlns:p14="http://schemas.microsoft.com/office/powerpoint/2010/main" val="274578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647F5D-C50C-4231-8571-0B6A1250BD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025EC23-5A47-409D-BC91-9876CA7BF11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334B236-0CFB-452B-BA5B-A4E68DD7CAC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3DB50BF-8D38-46DE-9945-3948FEF95A72}"/>
              </a:ext>
            </a:extLst>
          </p:cNvPr>
          <p:cNvSpPr txBox="1">
            <a:spLocks noGrp="1"/>
          </p:cNvSpPr>
          <p:nvPr>
            <p:ph type="dt" sz="half" idx="7"/>
          </p:nvPr>
        </p:nvSpPr>
        <p:spPr/>
        <p:txBody>
          <a:bodyPr/>
          <a:lstStyle>
            <a:lvl1pPr>
              <a:defRPr/>
            </a:lvl1pPr>
          </a:lstStyle>
          <a:p>
            <a:pPr lvl="0"/>
            <a:fld id="{769E5BB6-4827-4905-9D12-7931A95792A1}" type="datetime1">
              <a:rPr lang="es-ES"/>
              <a:pPr lvl="0"/>
              <a:t>29/06/2021</a:t>
            </a:fld>
            <a:endParaRPr lang="es-ES"/>
          </a:p>
        </p:txBody>
      </p:sp>
      <p:sp>
        <p:nvSpPr>
          <p:cNvPr id="6" name="Marcador de pie de página 5">
            <a:extLst>
              <a:ext uri="{FF2B5EF4-FFF2-40B4-BE49-F238E27FC236}">
                <a16:creationId xmlns:a16="http://schemas.microsoft.com/office/drawing/2014/main" id="{5776C0BF-2921-4E1E-ADD5-A02CE6A8C41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9A4F016-5843-474F-B305-FC1355CBE713}"/>
              </a:ext>
            </a:extLst>
          </p:cNvPr>
          <p:cNvSpPr txBox="1">
            <a:spLocks noGrp="1"/>
          </p:cNvSpPr>
          <p:nvPr>
            <p:ph type="sldNum" sz="quarter" idx="8"/>
          </p:nvPr>
        </p:nvSpPr>
        <p:spPr/>
        <p:txBody>
          <a:bodyPr/>
          <a:lstStyle>
            <a:lvl1pPr>
              <a:defRPr/>
            </a:lvl1pPr>
          </a:lstStyle>
          <a:p>
            <a:pPr lvl="0"/>
            <a:fld id="{5F58E598-B119-4190-8913-7AA6D0B74481}" type="slidenum">
              <a:t>‹Nº›</a:t>
            </a:fld>
            <a:endParaRPr lang="es-ES"/>
          </a:p>
        </p:txBody>
      </p:sp>
    </p:spTree>
    <p:extLst>
      <p:ext uri="{BB962C8B-B14F-4D97-AF65-F5344CB8AC3E}">
        <p14:creationId xmlns:p14="http://schemas.microsoft.com/office/powerpoint/2010/main" val="3350137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8B834D-3AF3-4F43-8AFA-5739E3ABB4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626C05D-3310-4B5D-9F92-7053B2C421F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346C42B-DFAF-44BA-96A0-9592A2287208}"/>
              </a:ext>
            </a:extLst>
          </p:cNvPr>
          <p:cNvSpPr txBox="1">
            <a:spLocks noGrp="1"/>
          </p:cNvSpPr>
          <p:nvPr>
            <p:ph type="dt" sz="half" idx="7"/>
          </p:nvPr>
        </p:nvSpPr>
        <p:spPr/>
        <p:txBody>
          <a:bodyPr/>
          <a:lstStyle>
            <a:lvl1pPr>
              <a:defRPr/>
            </a:lvl1pPr>
          </a:lstStyle>
          <a:p>
            <a:pPr lvl="0"/>
            <a:fld id="{BFA1BE23-E621-41AE-8A4E-7D996A0296A8}" type="datetime1">
              <a:rPr lang="es-ES"/>
              <a:pPr lvl="0"/>
              <a:t>29/06/2021</a:t>
            </a:fld>
            <a:endParaRPr lang="es-ES"/>
          </a:p>
        </p:txBody>
      </p:sp>
      <p:sp>
        <p:nvSpPr>
          <p:cNvPr id="5" name="Marcador de pie de página 4">
            <a:extLst>
              <a:ext uri="{FF2B5EF4-FFF2-40B4-BE49-F238E27FC236}">
                <a16:creationId xmlns:a16="http://schemas.microsoft.com/office/drawing/2014/main" id="{0690B177-9FF0-4A4C-8200-5F8B88B28B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8BEB8F-7763-4C46-BD4F-A4F13614042A}"/>
              </a:ext>
            </a:extLst>
          </p:cNvPr>
          <p:cNvSpPr txBox="1">
            <a:spLocks noGrp="1"/>
          </p:cNvSpPr>
          <p:nvPr>
            <p:ph type="sldNum" sz="quarter" idx="8"/>
          </p:nvPr>
        </p:nvSpPr>
        <p:spPr/>
        <p:txBody>
          <a:bodyPr/>
          <a:lstStyle>
            <a:lvl1pPr>
              <a:defRPr/>
            </a:lvl1pPr>
          </a:lstStyle>
          <a:p>
            <a:pPr lvl="0"/>
            <a:fld id="{237FFF7B-4233-4C3F-9567-71823C443840}" type="slidenum">
              <a:t>‹Nº›</a:t>
            </a:fld>
            <a:endParaRPr lang="es-ES"/>
          </a:p>
        </p:txBody>
      </p:sp>
    </p:spTree>
    <p:extLst>
      <p:ext uri="{BB962C8B-B14F-4D97-AF65-F5344CB8AC3E}">
        <p14:creationId xmlns:p14="http://schemas.microsoft.com/office/powerpoint/2010/main" val="9912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CCE7E7A-8A6F-4790-AEF1-1CDA43E0852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6D69649-47E1-42AD-8C3F-765DC126A79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0E19913-CC16-43CD-BB03-E40B3298597A}"/>
              </a:ext>
            </a:extLst>
          </p:cNvPr>
          <p:cNvSpPr txBox="1">
            <a:spLocks noGrp="1"/>
          </p:cNvSpPr>
          <p:nvPr>
            <p:ph type="dt" sz="half" idx="7"/>
          </p:nvPr>
        </p:nvSpPr>
        <p:spPr/>
        <p:txBody>
          <a:bodyPr/>
          <a:lstStyle>
            <a:lvl1pPr>
              <a:defRPr/>
            </a:lvl1pPr>
          </a:lstStyle>
          <a:p>
            <a:pPr lvl="0"/>
            <a:fld id="{923421C3-41C6-42D6-A392-593B62DE32BF}" type="datetime1">
              <a:rPr lang="es-ES"/>
              <a:pPr lvl="0"/>
              <a:t>29/06/2021</a:t>
            </a:fld>
            <a:endParaRPr lang="es-ES"/>
          </a:p>
        </p:txBody>
      </p:sp>
      <p:sp>
        <p:nvSpPr>
          <p:cNvPr id="5" name="Marcador de pie de página 4">
            <a:extLst>
              <a:ext uri="{FF2B5EF4-FFF2-40B4-BE49-F238E27FC236}">
                <a16:creationId xmlns:a16="http://schemas.microsoft.com/office/drawing/2014/main" id="{0FFF80FB-EB6D-4676-AFF8-6C9548EB87A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410DD05-2B30-41FA-91FE-9F6F5C6351DC}"/>
              </a:ext>
            </a:extLst>
          </p:cNvPr>
          <p:cNvSpPr txBox="1">
            <a:spLocks noGrp="1"/>
          </p:cNvSpPr>
          <p:nvPr>
            <p:ph type="sldNum" sz="quarter" idx="8"/>
          </p:nvPr>
        </p:nvSpPr>
        <p:spPr/>
        <p:txBody>
          <a:bodyPr/>
          <a:lstStyle>
            <a:lvl1pPr>
              <a:defRPr/>
            </a:lvl1pPr>
          </a:lstStyle>
          <a:p>
            <a:pPr lvl="0"/>
            <a:fld id="{291F807B-BA20-450C-BE4A-E3CE9B076211}" type="slidenum">
              <a:t>‹Nº›</a:t>
            </a:fld>
            <a:endParaRPr lang="es-ES"/>
          </a:p>
        </p:txBody>
      </p:sp>
    </p:spTree>
    <p:extLst>
      <p:ext uri="{BB962C8B-B14F-4D97-AF65-F5344CB8AC3E}">
        <p14:creationId xmlns:p14="http://schemas.microsoft.com/office/powerpoint/2010/main" val="1109556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A2BF65-AE92-4586-A5EC-6D7C6A89533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B69513-3672-4CF8-A387-2A91C505948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50583AC-0D19-49C8-B2D8-8242C0F3037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AA25A773-9D6C-415D-81DC-140A3DFE35B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EF95182C-1CC7-40C8-8100-A6739C681EC6}"/>
              </a:ext>
            </a:extLst>
          </p:cNvPr>
          <p:cNvSpPr txBox="1">
            <a:spLocks noGrp="1"/>
          </p:cNvSpPr>
          <p:nvPr>
            <p:ph type="sldNum" sz="quarter" idx="8"/>
          </p:nvPr>
        </p:nvSpPr>
        <p:spPr/>
        <p:txBody>
          <a:bodyPr/>
          <a:lstStyle>
            <a:lvl1pPr>
              <a:defRPr sz="1400"/>
            </a:lvl1pPr>
          </a:lstStyle>
          <a:p>
            <a:pPr lvl="0"/>
            <a:fld id="{D25D4BF4-3755-46C2-ABEA-510AB9089E07}" type="slidenum">
              <a:t>‹Nº›</a:t>
            </a:fld>
            <a:endParaRPr lang="es-ES"/>
          </a:p>
        </p:txBody>
      </p:sp>
    </p:spTree>
    <p:extLst>
      <p:ext uri="{BB962C8B-B14F-4D97-AF65-F5344CB8AC3E}">
        <p14:creationId xmlns:p14="http://schemas.microsoft.com/office/powerpoint/2010/main" val="2115056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801FFF-7A76-456F-868E-E36ACE36B92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E86873A-B67E-4196-9ADB-8165CC790E0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83C8505-8D69-4CCD-A237-E3A8E0334E4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33463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B31DD76-1E3E-42B2-B59F-1D6A33ADE60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BFC5AD9-5333-4570-944E-F6DF910B1F2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92C610-8DD4-440C-9039-B25068387F4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8532E85-7055-49CD-AA5D-C20867C4784B}" type="datetime1">
              <a:rPr lang="es-ES"/>
              <a:pPr lvl="0"/>
              <a:t>29/06/2021</a:t>
            </a:fld>
            <a:endParaRPr lang="es-ES"/>
          </a:p>
        </p:txBody>
      </p:sp>
      <p:sp>
        <p:nvSpPr>
          <p:cNvPr id="5" name="Marcador de pie de página 4">
            <a:extLst>
              <a:ext uri="{FF2B5EF4-FFF2-40B4-BE49-F238E27FC236}">
                <a16:creationId xmlns:a16="http://schemas.microsoft.com/office/drawing/2014/main" id="{3C80122F-600E-4FBF-A399-D992C4EFAF7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4498A18-3353-45E0-9E4E-2E00421581D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52D87DF-918B-46DD-BFD4-22583264D93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2BB2DA5-154A-442B-9AED-5D977A26CFD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EF70B59-2404-4DF8-8675-F4A465ADECC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350820F-4548-48D0-B5A1-8E7EC10F114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C43A422-57DC-4C75-8D59-5BFE884D1E4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B1A73FD-88D0-4B54-BD63-691E0EDF617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AB97C40-D5B6-4AF0-B0AF-FF2D3DC4D41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5FD94AB-32BF-4D02-AE77-29CC260C5CE7}"/>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1070669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FD5C8F9-944C-4989-8CE6-28912133F12F}"/>
              </a:ext>
            </a:extLst>
          </p:cNvPr>
          <p:cNvSpPr txBox="1"/>
          <p:nvPr/>
        </p:nvSpPr>
        <p:spPr>
          <a:xfrm>
            <a:off x="0" y="2734321"/>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DE DON LUIS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BOADILLA DEL MONTE · MADRID · ESPAÑA</a:t>
            </a:r>
            <a:endParaRPr lang="es-ES" sz="2800" b="0" i="0" u="none" strike="noStrike" kern="1200" cap="none" spc="0" baseline="0">
              <a:solidFill>
                <a:srgbClr val="FFFFFF"/>
              </a:solidFill>
              <a:uFillTx/>
              <a:latin typeface="Calibri"/>
            </a:endParaRPr>
          </a:p>
        </p:txBody>
      </p:sp>
      <p:pic>
        <p:nvPicPr>
          <p:cNvPr id="3" name="10 - Sonata No 3 in C - Allegro">
            <a:extLst>
              <a:ext uri="{FF2B5EF4-FFF2-40B4-BE49-F238E27FC236}">
                <a16:creationId xmlns:a16="http://schemas.microsoft.com/office/drawing/2014/main" id="{9C7E43C8-B5EE-460E-8A61-97A261469A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97526" y="57648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14BFD-2105-4566-887B-8ED39D1C4CE8}"/>
              </a:ext>
            </a:extLst>
          </p:cNvPr>
          <p:cNvPicPr>
            <a:picLocks noChangeAspect="1"/>
          </p:cNvPicPr>
          <p:nvPr/>
        </p:nvPicPr>
        <p:blipFill>
          <a:blip r:embed="rId3"/>
          <a:stretch>
            <a:fillRect/>
          </a:stretch>
        </p:blipFill>
        <p:spPr>
          <a:xfrm>
            <a:off x="0" y="1119481"/>
            <a:ext cx="12191996" cy="461903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F464F3-F0DB-45BC-8C32-0454AE338C3D}"/>
              </a:ext>
            </a:extLst>
          </p:cNvPr>
          <p:cNvPicPr>
            <a:picLocks noChangeAspect="1"/>
          </p:cNvPicPr>
          <p:nvPr/>
        </p:nvPicPr>
        <p:blipFill>
          <a:blip r:embed="rId2"/>
          <a:stretch>
            <a:fillRect/>
          </a:stretch>
        </p:blipFill>
        <p:spPr>
          <a:xfrm>
            <a:off x="8070540" y="962442"/>
            <a:ext cx="3810003" cy="4791071"/>
          </a:xfrm>
          <a:prstGeom prst="rect">
            <a:avLst/>
          </a:prstGeom>
          <a:noFill/>
          <a:ln w="38103" cap="flat">
            <a:solidFill>
              <a:srgbClr val="FFFF00"/>
            </a:solidFill>
            <a:prstDash val="solid"/>
            <a:round/>
          </a:ln>
        </p:spPr>
      </p:pic>
      <p:sp>
        <p:nvSpPr>
          <p:cNvPr id="3" name="CuadroTexto 3">
            <a:extLst>
              <a:ext uri="{FF2B5EF4-FFF2-40B4-BE49-F238E27FC236}">
                <a16:creationId xmlns:a16="http://schemas.microsoft.com/office/drawing/2014/main" id="{FBF06EBF-D67E-4755-97DC-C81FA4367ED8}"/>
              </a:ext>
            </a:extLst>
          </p:cNvPr>
          <p:cNvSpPr txBox="1"/>
          <p:nvPr/>
        </p:nvSpPr>
        <p:spPr>
          <a:xfrm>
            <a:off x="648071" y="550413"/>
            <a:ext cx="6986729"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20 de febrero de 1761 el infante D. Luis compró el Señorío de Boadilla del Monte a Dª Josefa Micaela de Mirabal, marquesa de Mirabal. El Infante había decidido formar su propio patrimonio ya que, a pesar de las importantes rentas que recibía anualmente del Arzobispado de Toledo y de distintas encomiendas militares, no tenía propiedad alguna que dejar a su posible descendencia. Enterado de las dificultades económicas que atravesaban los marqueses de Mirabal,  se ofreció a adquirir su Mayorazgo en Boadilla del Monte, lugar cercano a la Corte y ya conocido por él. D. Luis compró, por tanto, los palacios y casas que contenía el Señorío y, para ampliar sus propiedades, compró a vecinos y al Concejo otros terrenos.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Antes de la compra, el Infante encargó una tasación de los bienes a adquirir y es Ventura Rodríguez quien aparece encabezando la lista de tasadores. El dato es importante porque demuestra que el reconocido arquitecto estuvo junto al Infante desde el primer momento de su llegada a Boadilla. El documento de tasación especifica todo lo que el Infante adquirió, parte de lo cual quedó después reflejado en la Escritura donde se habla de la existencia de dos palacios: el de arriba, conocido como de las Dos Torres, y el de abajo, una construcción aneja a la principal, situada en la zona de huertas. Ese palacio de las Dos Torres sería la base sobre la que D. Luis encargaría la construcción de uno nuevo para lo cual firma un contrato con el arquitecto Antonio Machuca, quien mantenía una estrecha relación profesional con Ventura Rodríguez. Juntos habían trabajado anteriormente en la dirección de la iglesia del Monasterio de Silos.</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B6B17CA8-0CD6-46F6-BCBF-419B63420268}"/>
              </a:ext>
            </a:extLst>
          </p:cNvPr>
          <p:cNvSpPr txBox="1"/>
          <p:nvPr/>
        </p:nvSpPr>
        <p:spPr>
          <a:xfrm>
            <a:off x="8070540" y="5842293"/>
            <a:ext cx="381000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Infante Don Luis Antonio de Borbón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B7447D-4F55-4915-819C-4ABB5418781B}"/>
              </a:ext>
            </a:extLst>
          </p:cNvPr>
          <p:cNvPicPr>
            <a:picLocks noChangeAspect="1"/>
          </p:cNvPicPr>
          <p:nvPr/>
        </p:nvPicPr>
        <p:blipFill>
          <a:blip r:embed="rId3"/>
          <a:stretch>
            <a:fillRect/>
          </a:stretch>
        </p:blipFill>
        <p:spPr>
          <a:xfrm>
            <a:off x="0" y="0"/>
            <a:ext cx="12191996" cy="686343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028A6E-C661-4A17-B8F6-8E63A1A8D9D0}"/>
              </a:ext>
            </a:extLst>
          </p:cNvPr>
          <p:cNvSpPr txBox="1"/>
          <p:nvPr/>
        </p:nvSpPr>
        <p:spPr>
          <a:xfrm>
            <a:off x="1331649" y="772357"/>
            <a:ext cx="9570128"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un primer momento la idea de D. Luis no era residir en el palacio sino utilizarlo como pabellón de caza y para guardar sus colecciones de arte y de historia natural. Sin embargo, el Infante vivió allí entre los años 1765 y 1776 y por sus estancias desfilaron grandes figuras de la cultura de la época, músicos, escultores, pintores o arquitectos de la talla Luigi Boccherini, Francisco de Goya, Manfredi o Ventura Rodríguez. Albergó además importantes obras de arte entre las que, con toda probabilidad, se encontró el Cristo de Velázquez, actualmente en el Museo del Prado.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del Infante D. Luis es una importante representación del tardo-barroco en España. De planta rectangular alargada, 17×80 metros aproximadamente, tiene  una superficie construida de poco más de 6.300 m². Se articula en tres cuerpos principales, levantados a tres alturas la fachada principal, hacia la plaza y cuatro en la que da al jardín debido al desnivel del suelo. A ellos se suman dos cuerpos secundarios de una sola altura, que flanquean los dos lados y que se concibieron inicialmente como rampas de acceso a las zonas de servicio.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material esencialmente utilizado en su construcción es el ladrillo, revocado en un tono róseo, aunque en épocas anteriores, según indicios encontrados en la restauración, fue verde azulado en todas sus fachadas. De forma secundaria tiene piedra en las portadas, frontones, zócalo y en la parte superior de las fachadas, en la que lucen varios jarrones y escudos de piedra. Dos pequeños torreones situados en los extremos, sobre las cubiertas, emulan la disposición del primitivo Palacio de las Dos Torres. Uno de ellos, que alberga la cúpula de la capilla, cumple la función de cuerpo de luz, presentando vanos ovalados que rompen la linealidad del trazado general. El otro, sin embargo, no ilumina la escalera de servicio que contiene y solo cumple la función de dar simetría y armonía exterior al conjunto.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982B7A-E871-4599-9305-45EC1FA32536}"/>
              </a:ext>
            </a:extLst>
          </p:cNvPr>
          <p:cNvPicPr>
            <a:picLocks noChangeAspect="1"/>
          </p:cNvPicPr>
          <p:nvPr/>
        </p:nvPicPr>
        <p:blipFill>
          <a:blip r:embed="rId2"/>
          <a:stretch>
            <a:fillRect/>
          </a:stretch>
        </p:blipFill>
        <p:spPr>
          <a:xfrm>
            <a:off x="0" y="0"/>
            <a:ext cx="12073627" cy="683425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44DC81-5DCE-47CC-949A-FF7E7D071623}"/>
              </a:ext>
            </a:extLst>
          </p:cNvPr>
          <p:cNvPicPr>
            <a:picLocks noChangeAspect="1"/>
          </p:cNvPicPr>
          <p:nvPr/>
        </p:nvPicPr>
        <p:blipFill>
          <a:blip r:embed="rId3"/>
          <a:stretch>
            <a:fillRect/>
          </a:stretch>
        </p:blipFill>
        <p:spPr>
          <a:xfrm>
            <a:off x="26636" y="-1439384"/>
            <a:ext cx="12165369" cy="877396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692FA3-F4B1-4B14-84B5-91137BBAEE73}"/>
              </a:ext>
            </a:extLst>
          </p:cNvPr>
          <p:cNvPicPr>
            <a:picLocks noChangeAspect="1"/>
          </p:cNvPicPr>
          <p:nvPr/>
        </p:nvPicPr>
        <p:blipFill>
          <a:blip r:embed="rId2"/>
          <a:stretch>
            <a:fillRect/>
          </a:stretch>
        </p:blipFill>
        <p:spPr>
          <a:xfrm>
            <a:off x="0" y="0"/>
            <a:ext cx="12191996" cy="684609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46ED1-8396-47CE-B487-BBC1BE7BBBFF}"/>
              </a:ext>
            </a:extLst>
          </p:cNvPr>
          <p:cNvPicPr>
            <a:picLocks noChangeAspect="1"/>
          </p:cNvPicPr>
          <p:nvPr/>
        </p:nvPicPr>
        <p:blipFill>
          <a:blip r:embed="rId2"/>
          <a:stretch>
            <a:fillRect/>
          </a:stretch>
        </p:blipFill>
        <p:spPr>
          <a:xfrm>
            <a:off x="8878" y="1156313"/>
            <a:ext cx="12118021" cy="461760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91634-A290-4915-9D3C-39A5D2DC2B9D}"/>
              </a:ext>
            </a:extLst>
          </p:cNvPr>
          <p:cNvPicPr>
            <a:picLocks noChangeAspect="1"/>
          </p:cNvPicPr>
          <p:nvPr/>
        </p:nvPicPr>
        <p:blipFill>
          <a:blip r:embed="rId2"/>
          <a:stretch>
            <a:fillRect/>
          </a:stretch>
        </p:blipFill>
        <p:spPr>
          <a:xfrm>
            <a:off x="0" y="0"/>
            <a:ext cx="12191996" cy="690372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8A26D9-CF1C-4128-B1FB-0A5A81D53422}"/>
              </a:ext>
            </a:extLst>
          </p:cNvPr>
          <p:cNvPicPr>
            <a:picLocks noChangeAspect="1"/>
          </p:cNvPicPr>
          <p:nvPr/>
        </p:nvPicPr>
        <p:blipFill>
          <a:blip r:embed="rId2"/>
          <a:stretch>
            <a:fillRect/>
          </a:stretch>
        </p:blipFill>
        <p:spPr>
          <a:xfrm>
            <a:off x="11045" y="8878"/>
            <a:ext cx="12180951" cy="686611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D09CFF-5F9F-4CEC-8D85-EB90EB5C0E4A}"/>
              </a:ext>
            </a:extLst>
          </p:cNvPr>
          <p:cNvPicPr>
            <a:picLocks noChangeAspect="1"/>
          </p:cNvPicPr>
          <p:nvPr/>
        </p:nvPicPr>
        <p:blipFill>
          <a:blip r:embed="rId2"/>
          <a:stretch>
            <a:fillRect/>
          </a:stretch>
        </p:blipFill>
        <p:spPr>
          <a:xfrm>
            <a:off x="0" y="0"/>
            <a:ext cx="12100264" cy="678195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A52A33-7800-4854-9E6A-CE38F863FA22}"/>
              </a:ext>
            </a:extLst>
          </p:cNvPr>
          <p:cNvPicPr>
            <a:picLocks noChangeAspect="1"/>
          </p:cNvPicPr>
          <p:nvPr/>
        </p:nvPicPr>
        <p:blipFill>
          <a:blip r:embed="rId2"/>
          <a:stretch>
            <a:fillRect/>
          </a:stretch>
        </p:blipFill>
        <p:spPr>
          <a:xfrm>
            <a:off x="0" y="275206"/>
            <a:ext cx="12191996" cy="630166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3B48BC-9CFB-47F2-B0A2-5D04FFE8BEC8}"/>
              </a:ext>
            </a:extLst>
          </p:cNvPr>
          <p:cNvPicPr>
            <a:picLocks noChangeAspect="1"/>
          </p:cNvPicPr>
          <p:nvPr/>
        </p:nvPicPr>
        <p:blipFill>
          <a:blip r:embed="rId2"/>
          <a:stretch>
            <a:fillRect/>
          </a:stretch>
        </p:blipFill>
        <p:spPr>
          <a:xfrm>
            <a:off x="44394" y="0"/>
            <a:ext cx="12038121" cy="717656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DA3EEA-8889-4B02-B257-5F4EA5D92A2F}"/>
              </a:ext>
            </a:extLst>
          </p:cNvPr>
          <p:cNvPicPr>
            <a:picLocks noChangeAspect="1"/>
          </p:cNvPicPr>
          <p:nvPr/>
        </p:nvPicPr>
        <p:blipFill>
          <a:blip r:embed="rId2"/>
          <a:stretch>
            <a:fillRect/>
          </a:stretch>
        </p:blipFill>
        <p:spPr>
          <a:xfrm>
            <a:off x="0" y="-346228"/>
            <a:ext cx="12191996" cy="714652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A33490-D1DA-466E-AEC0-6ED4DC7E0B56}"/>
              </a:ext>
            </a:extLst>
          </p:cNvPr>
          <p:cNvPicPr>
            <a:picLocks noChangeAspect="1"/>
          </p:cNvPicPr>
          <p:nvPr/>
        </p:nvPicPr>
        <p:blipFill>
          <a:blip r:embed="rId2"/>
          <a:stretch>
            <a:fillRect/>
          </a:stretch>
        </p:blipFill>
        <p:spPr>
          <a:xfrm>
            <a:off x="2542" y="-720437"/>
            <a:ext cx="12189454" cy="760460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47E2ED-7828-41C1-B297-10F7B146A789}"/>
              </a:ext>
            </a:extLst>
          </p:cNvPr>
          <p:cNvPicPr>
            <a:picLocks noChangeAspect="1"/>
          </p:cNvPicPr>
          <p:nvPr/>
        </p:nvPicPr>
        <p:blipFill>
          <a:blip r:embed="rId2"/>
          <a:stretch>
            <a:fillRect/>
          </a:stretch>
        </p:blipFill>
        <p:spPr>
          <a:xfrm>
            <a:off x="0" y="0"/>
            <a:ext cx="12191996" cy="684984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867A9-5590-44D8-81D2-CF402F5A1206}"/>
              </a:ext>
            </a:extLst>
          </p:cNvPr>
          <p:cNvPicPr>
            <a:picLocks noChangeAspect="1"/>
          </p:cNvPicPr>
          <p:nvPr/>
        </p:nvPicPr>
        <p:blipFill>
          <a:blip r:embed="rId2"/>
          <a:stretch>
            <a:fillRect/>
          </a:stretch>
        </p:blipFill>
        <p:spPr>
          <a:xfrm>
            <a:off x="0" y="0"/>
            <a:ext cx="12191996" cy="684973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7E945E-7969-4707-A63A-E47EBF063C4F}"/>
              </a:ext>
            </a:extLst>
          </p:cNvPr>
          <p:cNvPicPr>
            <a:picLocks noChangeAspect="1"/>
          </p:cNvPicPr>
          <p:nvPr/>
        </p:nvPicPr>
        <p:blipFill>
          <a:blip r:embed="rId2"/>
          <a:stretch>
            <a:fillRect/>
          </a:stretch>
        </p:blipFill>
        <p:spPr>
          <a:xfrm>
            <a:off x="0" y="-1098980"/>
            <a:ext cx="12100264" cy="845097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D85001-E8EA-4FFF-9E74-46B6A94E2761}"/>
              </a:ext>
            </a:extLst>
          </p:cNvPr>
          <p:cNvPicPr>
            <a:picLocks noChangeAspect="1"/>
          </p:cNvPicPr>
          <p:nvPr/>
        </p:nvPicPr>
        <p:blipFill>
          <a:blip r:embed="rId2"/>
          <a:stretch>
            <a:fillRect/>
          </a:stretch>
        </p:blipFill>
        <p:spPr>
          <a:xfrm>
            <a:off x="1171858" y="-545933"/>
            <a:ext cx="9925235" cy="745180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5F62A9-EC94-42DA-ADA8-199D8257D55E}"/>
              </a:ext>
            </a:extLst>
          </p:cNvPr>
          <p:cNvPicPr>
            <a:picLocks noChangeAspect="1"/>
          </p:cNvPicPr>
          <p:nvPr/>
        </p:nvPicPr>
        <p:blipFill>
          <a:blip r:embed="rId2"/>
          <a:stretch>
            <a:fillRect/>
          </a:stretch>
        </p:blipFill>
        <p:spPr>
          <a:xfrm>
            <a:off x="24222" y="0"/>
            <a:ext cx="12167774" cy="690532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37A491-6144-43EF-82CA-7739DF144DF2}"/>
              </a:ext>
            </a:extLst>
          </p:cNvPr>
          <p:cNvPicPr>
            <a:picLocks noChangeAspect="1"/>
          </p:cNvPicPr>
          <p:nvPr/>
        </p:nvPicPr>
        <p:blipFill>
          <a:blip r:embed="rId2"/>
          <a:stretch>
            <a:fillRect/>
          </a:stretch>
        </p:blipFill>
        <p:spPr>
          <a:xfrm>
            <a:off x="0" y="-7680"/>
            <a:ext cx="12191996" cy="681359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4BEC5B-EB21-4306-B70C-B38769F18280}"/>
              </a:ext>
            </a:extLst>
          </p:cNvPr>
          <p:cNvPicPr>
            <a:picLocks noChangeAspect="1"/>
          </p:cNvPicPr>
          <p:nvPr/>
        </p:nvPicPr>
        <p:blipFill>
          <a:blip r:embed="rId2"/>
          <a:stretch>
            <a:fillRect/>
          </a:stretch>
        </p:blipFill>
        <p:spPr>
          <a:xfrm>
            <a:off x="7077" y="-1383340"/>
            <a:ext cx="12093186" cy="839119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35CA18-03FF-4F23-A59B-D4E9120923EA}"/>
              </a:ext>
            </a:extLst>
          </p:cNvPr>
          <p:cNvPicPr>
            <a:picLocks noChangeAspect="1"/>
          </p:cNvPicPr>
          <p:nvPr/>
        </p:nvPicPr>
        <p:blipFill>
          <a:blip r:embed="rId2"/>
          <a:stretch>
            <a:fillRect/>
          </a:stretch>
        </p:blipFill>
        <p:spPr>
          <a:xfrm>
            <a:off x="0" y="-628512"/>
            <a:ext cx="12191996" cy="745908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0F02A9-31B1-41CF-9CDB-744445D9F4E7}"/>
              </a:ext>
            </a:extLst>
          </p:cNvPr>
          <p:cNvPicPr>
            <a:picLocks noChangeAspect="1"/>
          </p:cNvPicPr>
          <p:nvPr/>
        </p:nvPicPr>
        <p:blipFill>
          <a:blip r:embed="rId2"/>
          <a:stretch>
            <a:fillRect/>
          </a:stretch>
        </p:blipFill>
        <p:spPr>
          <a:xfrm>
            <a:off x="71021" y="0"/>
            <a:ext cx="1200260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FDA280-BA8D-4573-A67A-1742702F8D4F}"/>
              </a:ext>
            </a:extLst>
          </p:cNvPr>
          <p:cNvPicPr>
            <a:picLocks noChangeAspect="1"/>
          </p:cNvPicPr>
          <p:nvPr/>
        </p:nvPicPr>
        <p:blipFill>
          <a:blip r:embed="rId2"/>
          <a:stretch>
            <a:fillRect/>
          </a:stretch>
        </p:blipFill>
        <p:spPr>
          <a:xfrm>
            <a:off x="25520" y="0"/>
            <a:ext cx="12083622" cy="709700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3D60E7-9C7C-4A3F-8BA3-7A448A36FE13}"/>
              </a:ext>
            </a:extLst>
          </p:cNvPr>
          <p:cNvPicPr>
            <a:picLocks noChangeAspect="1"/>
          </p:cNvPicPr>
          <p:nvPr/>
        </p:nvPicPr>
        <p:blipFill>
          <a:blip r:embed="rId2"/>
          <a:stretch>
            <a:fillRect/>
          </a:stretch>
        </p:blipFill>
        <p:spPr>
          <a:xfrm>
            <a:off x="104771" y="0"/>
            <a:ext cx="11959977" cy="701678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0DDF4A-E7BA-476A-96EA-7573DD17A256}"/>
              </a:ext>
            </a:extLst>
          </p:cNvPr>
          <p:cNvPicPr>
            <a:picLocks noChangeAspect="1"/>
          </p:cNvPicPr>
          <p:nvPr/>
        </p:nvPicPr>
        <p:blipFill>
          <a:blip r:embed="rId2"/>
          <a:stretch>
            <a:fillRect/>
          </a:stretch>
        </p:blipFill>
        <p:spPr>
          <a:xfrm>
            <a:off x="17757" y="-38423"/>
            <a:ext cx="12064758" cy="691659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0872A2-CAAC-456F-B546-B7DC4494CD76}"/>
              </a:ext>
            </a:extLst>
          </p:cNvPr>
          <p:cNvPicPr>
            <a:picLocks noChangeAspect="1"/>
          </p:cNvPicPr>
          <p:nvPr/>
        </p:nvPicPr>
        <p:blipFill>
          <a:blip r:embed="rId2"/>
          <a:stretch>
            <a:fillRect/>
          </a:stretch>
        </p:blipFill>
        <p:spPr>
          <a:xfrm>
            <a:off x="-8878" y="-672577"/>
            <a:ext cx="12126900" cy="855812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BD47A2-8022-4C5F-A173-2F5E817E2DE2}"/>
              </a:ext>
            </a:extLst>
          </p:cNvPr>
          <p:cNvPicPr>
            <a:picLocks noChangeAspect="1"/>
          </p:cNvPicPr>
          <p:nvPr/>
        </p:nvPicPr>
        <p:blipFill>
          <a:blip r:embed="rId2"/>
          <a:stretch>
            <a:fillRect/>
          </a:stretch>
        </p:blipFill>
        <p:spPr>
          <a:xfrm>
            <a:off x="0" y="0"/>
            <a:ext cx="12191996" cy="7522256"/>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B9D674-9C9E-45E1-B0E9-4884CDEA707E}"/>
              </a:ext>
            </a:extLst>
          </p:cNvPr>
          <p:cNvPicPr>
            <a:picLocks noChangeAspect="1"/>
          </p:cNvPicPr>
          <p:nvPr/>
        </p:nvPicPr>
        <p:blipFill>
          <a:blip r:embed="rId2"/>
          <a:stretch>
            <a:fillRect/>
          </a:stretch>
        </p:blipFill>
        <p:spPr>
          <a:xfrm>
            <a:off x="0" y="0"/>
            <a:ext cx="12191996" cy="688795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EF44E4-626C-449A-9AE0-C4F580883D27}"/>
              </a:ext>
            </a:extLst>
          </p:cNvPr>
          <p:cNvPicPr>
            <a:picLocks noChangeAspect="1"/>
          </p:cNvPicPr>
          <p:nvPr/>
        </p:nvPicPr>
        <p:blipFill>
          <a:blip r:embed="rId2"/>
          <a:stretch>
            <a:fillRect/>
          </a:stretch>
        </p:blipFill>
        <p:spPr>
          <a:xfrm>
            <a:off x="11558" y="-736247"/>
            <a:ext cx="12182112" cy="759424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0ED23F-9562-4AA9-A24C-5BE3333E924E}"/>
              </a:ext>
            </a:extLst>
          </p:cNvPr>
          <p:cNvPicPr>
            <a:picLocks noChangeAspect="1"/>
          </p:cNvPicPr>
          <p:nvPr/>
        </p:nvPicPr>
        <p:blipFill>
          <a:blip r:embed="rId2"/>
          <a:stretch>
            <a:fillRect/>
          </a:stretch>
        </p:blipFill>
        <p:spPr>
          <a:xfrm>
            <a:off x="63441" y="0"/>
            <a:ext cx="12128565" cy="6903226"/>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BE5C7F-5FFB-4679-9D0F-5BCAD7F6530D}"/>
              </a:ext>
            </a:extLst>
          </p:cNvPr>
          <p:cNvPicPr>
            <a:picLocks noChangeAspect="1"/>
          </p:cNvPicPr>
          <p:nvPr/>
        </p:nvPicPr>
        <p:blipFill>
          <a:blip r:embed="rId2"/>
          <a:stretch>
            <a:fillRect/>
          </a:stretch>
        </p:blipFill>
        <p:spPr>
          <a:xfrm>
            <a:off x="-7580" y="-1221702"/>
            <a:ext cx="12134481" cy="810884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96089B-7B94-4EB7-965E-02E5EDA02CA1}"/>
              </a:ext>
            </a:extLst>
          </p:cNvPr>
          <p:cNvPicPr>
            <a:picLocks noChangeAspect="1"/>
          </p:cNvPicPr>
          <p:nvPr/>
        </p:nvPicPr>
        <p:blipFill>
          <a:blip r:embed="rId2"/>
          <a:stretch>
            <a:fillRect/>
          </a:stretch>
        </p:blipFill>
        <p:spPr>
          <a:xfrm>
            <a:off x="0" y="-251633"/>
            <a:ext cx="12191996" cy="731994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62160B-0CC0-4811-BF54-7264F09834BA}"/>
              </a:ext>
            </a:extLst>
          </p:cNvPr>
          <p:cNvPicPr>
            <a:picLocks noChangeAspect="1"/>
          </p:cNvPicPr>
          <p:nvPr/>
        </p:nvPicPr>
        <p:blipFill>
          <a:blip r:embed="rId2"/>
          <a:stretch>
            <a:fillRect/>
          </a:stretch>
        </p:blipFill>
        <p:spPr>
          <a:xfrm>
            <a:off x="0" y="-455627"/>
            <a:ext cx="12191996" cy="7313627"/>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ADD168-1BE6-47E2-8FD6-971477C44BCE}"/>
              </a:ext>
            </a:extLst>
          </p:cNvPr>
          <p:cNvPicPr>
            <a:picLocks noChangeAspect="1"/>
          </p:cNvPicPr>
          <p:nvPr/>
        </p:nvPicPr>
        <p:blipFill>
          <a:blip r:embed="rId2"/>
          <a:stretch>
            <a:fillRect/>
          </a:stretch>
        </p:blipFill>
        <p:spPr>
          <a:xfrm>
            <a:off x="0" y="0"/>
            <a:ext cx="1220670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CC71DA5-02C0-456D-A455-04B29DC6F481}"/>
              </a:ext>
            </a:extLst>
          </p:cNvPr>
          <p:cNvSpPr txBox="1"/>
          <p:nvPr/>
        </p:nvSpPr>
        <p:spPr>
          <a:xfrm>
            <a:off x="0" y="2903000"/>
            <a:ext cx="12073627"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INTERIORES DEL PALACIO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27059A-7346-4C61-95E9-5A75AD1600C5}"/>
              </a:ext>
            </a:extLst>
          </p:cNvPr>
          <p:cNvPicPr>
            <a:picLocks noChangeAspect="1"/>
          </p:cNvPicPr>
          <p:nvPr/>
        </p:nvPicPr>
        <p:blipFill>
          <a:blip r:embed="rId2"/>
          <a:stretch>
            <a:fillRect/>
          </a:stretch>
        </p:blipFill>
        <p:spPr>
          <a:xfrm>
            <a:off x="32086" y="34024"/>
            <a:ext cx="12159910" cy="675009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1899DE-2B14-445B-BE3D-2E02D60CD757}"/>
              </a:ext>
            </a:extLst>
          </p:cNvPr>
          <p:cNvPicPr>
            <a:picLocks noChangeAspect="1"/>
          </p:cNvPicPr>
          <p:nvPr/>
        </p:nvPicPr>
        <p:blipFill>
          <a:blip r:embed="rId2"/>
          <a:stretch>
            <a:fillRect/>
          </a:stretch>
        </p:blipFill>
        <p:spPr>
          <a:xfrm>
            <a:off x="21735" y="-46003"/>
            <a:ext cx="12170270" cy="692176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29E08D-857C-4BCB-8F21-A85DCDFF8346}"/>
              </a:ext>
            </a:extLst>
          </p:cNvPr>
          <p:cNvPicPr>
            <a:picLocks noChangeAspect="1"/>
          </p:cNvPicPr>
          <p:nvPr/>
        </p:nvPicPr>
        <p:blipFill>
          <a:blip r:embed="rId2"/>
          <a:stretch>
            <a:fillRect/>
          </a:stretch>
        </p:blipFill>
        <p:spPr>
          <a:xfrm>
            <a:off x="18818" y="-961427"/>
            <a:ext cx="12141668" cy="778835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835DD2-BEAE-442E-A00E-AD701BDC5EE0}"/>
              </a:ext>
            </a:extLst>
          </p:cNvPr>
          <p:cNvPicPr>
            <a:picLocks noChangeAspect="1"/>
          </p:cNvPicPr>
          <p:nvPr/>
        </p:nvPicPr>
        <p:blipFill>
          <a:blip r:embed="rId2"/>
          <a:stretch>
            <a:fillRect/>
          </a:stretch>
        </p:blipFill>
        <p:spPr>
          <a:xfrm>
            <a:off x="27139" y="0"/>
            <a:ext cx="12164857"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A639F0-7627-422A-BFE3-20FD9A9412AE}"/>
              </a:ext>
            </a:extLst>
          </p:cNvPr>
          <p:cNvPicPr>
            <a:picLocks noChangeAspect="1"/>
          </p:cNvPicPr>
          <p:nvPr/>
        </p:nvPicPr>
        <p:blipFill>
          <a:blip r:embed="rId2"/>
          <a:stretch>
            <a:fillRect/>
          </a:stretch>
        </p:blipFill>
        <p:spPr>
          <a:xfrm>
            <a:off x="71021" y="-630780"/>
            <a:ext cx="12091385" cy="748878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9F3AEB-4760-4C39-ABE0-F86443CD82CE}"/>
              </a:ext>
            </a:extLst>
          </p:cNvPr>
          <p:cNvPicPr>
            <a:picLocks noChangeAspect="1"/>
          </p:cNvPicPr>
          <p:nvPr/>
        </p:nvPicPr>
        <p:blipFill>
          <a:blip r:embed="rId2"/>
          <a:stretch>
            <a:fillRect/>
          </a:stretch>
        </p:blipFill>
        <p:spPr>
          <a:xfrm>
            <a:off x="0" y="-515831"/>
            <a:ext cx="12191996" cy="759133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94FFA1-2BBB-4496-828C-F370B1FBE39E}"/>
              </a:ext>
            </a:extLst>
          </p:cNvPr>
          <p:cNvPicPr>
            <a:picLocks noChangeAspect="1"/>
          </p:cNvPicPr>
          <p:nvPr/>
        </p:nvPicPr>
        <p:blipFill>
          <a:blip r:embed="rId2"/>
          <a:stretch>
            <a:fillRect/>
          </a:stretch>
        </p:blipFill>
        <p:spPr>
          <a:xfrm>
            <a:off x="108383" y="0"/>
            <a:ext cx="1185974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39E036-557E-44B1-822D-A1858F17EC1D}"/>
              </a:ext>
            </a:extLst>
          </p:cNvPr>
          <p:cNvPicPr>
            <a:picLocks noChangeAspect="1"/>
          </p:cNvPicPr>
          <p:nvPr/>
        </p:nvPicPr>
        <p:blipFill>
          <a:blip r:embed="rId2"/>
          <a:stretch>
            <a:fillRect/>
          </a:stretch>
        </p:blipFill>
        <p:spPr>
          <a:xfrm>
            <a:off x="0" y="0"/>
            <a:ext cx="12191996" cy="693988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88F004-6065-4232-BE03-93B07F91AFCE}"/>
              </a:ext>
            </a:extLst>
          </p:cNvPr>
          <p:cNvPicPr>
            <a:picLocks noChangeAspect="1"/>
          </p:cNvPicPr>
          <p:nvPr/>
        </p:nvPicPr>
        <p:blipFill>
          <a:blip r:embed="rId2"/>
          <a:stretch>
            <a:fillRect/>
          </a:stretch>
        </p:blipFill>
        <p:spPr>
          <a:xfrm>
            <a:off x="951149" y="-24926"/>
            <a:ext cx="4581144" cy="6876617"/>
          </a:xfrm>
          <a:prstGeom prst="rect">
            <a:avLst/>
          </a:prstGeom>
          <a:noFill/>
          <a:ln cap="flat">
            <a:noFill/>
          </a:ln>
        </p:spPr>
      </p:pic>
      <p:pic>
        <p:nvPicPr>
          <p:cNvPr id="3" name="Imagen 4">
            <a:extLst>
              <a:ext uri="{FF2B5EF4-FFF2-40B4-BE49-F238E27FC236}">
                <a16:creationId xmlns:a16="http://schemas.microsoft.com/office/drawing/2014/main" id="{49668A98-FFF8-4854-AE83-F97362FD63B1}"/>
              </a:ext>
            </a:extLst>
          </p:cNvPr>
          <p:cNvPicPr>
            <a:picLocks noChangeAspect="1"/>
          </p:cNvPicPr>
          <p:nvPr/>
        </p:nvPicPr>
        <p:blipFill>
          <a:blip r:embed="rId3"/>
          <a:stretch>
            <a:fillRect/>
          </a:stretch>
        </p:blipFill>
        <p:spPr>
          <a:xfrm>
            <a:off x="6450982" y="0"/>
            <a:ext cx="458114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3DE20A-EA81-4905-BB76-57C4316DB76D}"/>
              </a:ext>
            </a:extLst>
          </p:cNvPr>
          <p:cNvPicPr>
            <a:picLocks noChangeAspect="1"/>
          </p:cNvPicPr>
          <p:nvPr/>
        </p:nvPicPr>
        <p:blipFill>
          <a:blip r:embed="rId2"/>
          <a:stretch>
            <a:fillRect/>
          </a:stretch>
        </p:blipFill>
        <p:spPr>
          <a:xfrm>
            <a:off x="28483" y="28620"/>
            <a:ext cx="12130338" cy="6829379"/>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AE2D50-5CFD-4469-8AC5-348DC3C67C34}"/>
              </a:ext>
            </a:extLst>
          </p:cNvPr>
          <p:cNvPicPr>
            <a:picLocks noChangeAspect="1"/>
          </p:cNvPicPr>
          <p:nvPr/>
        </p:nvPicPr>
        <p:blipFill>
          <a:blip r:embed="rId2"/>
          <a:stretch>
            <a:fillRect/>
          </a:stretch>
        </p:blipFill>
        <p:spPr>
          <a:xfrm>
            <a:off x="136401" y="-461634"/>
            <a:ext cx="11960928" cy="7989899"/>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07A78C-9A80-4875-9806-2649AE667EA7}"/>
              </a:ext>
            </a:extLst>
          </p:cNvPr>
          <p:cNvPicPr>
            <a:picLocks noChangeAspect="1"/>
          </p:cNvPicPr>
          <p:nvPr/>
        </p:nvPicPr>
        <p:blipFill>
          <a:blip r:embed="rId2"/>
          <a:stretch>
            <a:fillRect/>
          </a:stretch>
        </p:blipFill>
        <p:spPr>
          <a:xfrm>
            <a:off x="0" y="0"/>
            <a:ext cx="12109143" cy="685540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0F68073-F498-4F27-8BAB-4F385502BEA2}"/>
              </a:ext>
            </a:extLst>
          </p:cNvPr>
          <p:cNvPicPr>
            <a:picLocks noChangeAspect="1"/>
          </p:cNvPicPr>
          <p:nvPr/>
        </p:nvPicPr>
        <p:blipFill>
          <a:blip r:embed="rId2"/>
          <a:stretch>
            <a:fillRect/>
          </a:stretch>
        </p:blipFill>
        <p:spPr>
          <a:xfrm>
            <a:off x="0" y="0"/>
            <a:ext cx="12091385" cy="7471809"/>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1BF14-59D8-485D-B725-18E65F597BA8}"/>
              </a:ext>
            </a:extLst>
          </p:cNvPr>
          <p:cNvPicPr>
            <a:picLocks noChangeAspect="1"/>
          </p:cNvPicPr>
          <p:nvPr/>
        </p:nvPicPr>
        <p:blipFill>
          <a:blip r:embed="rId2"/>
          <a:stretch>
            <a:fillRect/>
          </a:stretch>
        </p:blipFill>
        <p:spPr>
          <a:xfrm>
            <a:off x="0" y="-1508"/>
            <a:ext cx="12126900" cy="810038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D195A1-FE0D-4B62-911E-08FEA3EDD14D}"/>
              </a:ext>
            </a:extLst>
          </p:cNvPr>
          <p:cNvPicPr>
            <a:picLocks noChangeAspect="1"/>
          </p:cNvPicPr>
          <p:nvPr/>
        </p:nvPicPr>
        <p:blipFill>
          <a:blip r:embed="rId2"/>
          <a:stretch>
            <a:fillRect/>
          </a:stretch>
        </p:blipFill>
        <p:spPr>
          <a:xfrm>
            <a:off x="934004" y="0"/>
            <a:ext cx="1026646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892E9F-9B81-4295-9EF6-AFD4562745FD}"/>
              </a:ext>
            </a:extLst>
          </p:cNvPr>
          <p:cNvPicPr>
            <a:picLocks noChangeAspect="1"/>
          </p:cNvPicPr>
          <p:nvPr/>
        </p:nvPicPr>
        <p:blipFill>
          <a:blip r:embed="rId2"/>
          <a:stretch>
            <a:fillRect/>
          </a:stretch>
        </p:blipFill>
        <p:spPr>
          <a:xfrm>
            <a:off x="951762" y="0"/>
            <a:ext cx="10266462"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7B176D-227E-40DA-931C-6677BA18FC5E}"/>
              </a:ext>
            </a:extLst>
          </p:cNvPr>
          <p:cNvSpPr txBox="1"/>
          <p:nvPr/>
        </p:nvSpPr>
        <p:spPr>
          <a:xfrm>
            <a:off x="0" y="2903000"/>
            <a:ext cx="12064749"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CAPILLA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2BAC10-1224-45B6-BDF3-C033ED6D66A3}"/>
              </a:ext>
            </a:extLst>
          </p:cNvPr>
          <p:cNvPicPr>
            <a:picLocks noChangeAspect="1"/>
          </p:cNvPicPr>
          <p:nvPr/>
        </p:nvPicPr>
        <p:blipFill>
          <a:blip r:embed="rId2"/>
          <a:stretch>
            <a:fillRect/>
          </a:stretch>
        </p:blipFill>
        <p:spPr>
          <a:xfrm>
            <a:off x="0" y="0"/>
            <a:ext cx="1227692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C91819-BDE4-4B8A-9170-BC805A0D4F60}"/>
              </a:ext>
            </a:extLst>
          </p:cNvPr>
          <p:cNvPicPr>
            <a:picLocks noChangeAspect="1"/>
          </p:cNvPicPr>
          <p:nvPr/>
        </p:nvPicPr>
        <p:blipFill>
          <a:blip r:embed="rId2"/>
          <a:stretch>
            <a:fillRect/>
          </a:stretch>
        </p:blipFill>
        <p:spPr>
          <a:xfrm>
            <a:off x="883420" y="-33064"/>
            <a:ext cx="10319040" cy="6891064"/>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E7E410-9939-4C99-BD92-DFC820FBE8BE}"/>
              </a:ext>
            </a:extLst>
          </p:cNvPr>
          <p:cNvPicPr>
            <a:picLocks noChangeAspect="1"/>
          </p:cNvPicPr>
          <p:nvPr/>
        </p:nvPicPr>
        <p:blipFill>
          <a:blip r:embed="rId2"/>
          <a:stretch>
            <a:fillRect/>
          </a:stretch>
        </p:blipFill>
        <p:spPr>
          <a:xfrm>
            <a:off x="1299517" y="18681"/>
            <a:ext cx="9634008" cy="6839318"/>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577209-64C9-49F4-B017-16AD33BEFB12}"/>
              </a:ext>
            </a:extLst>
          </p:cNvPr>
          <p:cNvPicPr>
            <a:picLocks noChangeAspect="1"/>
          </p:cNvPicPr>
          <p:nvPr/>
        </p:nvPicPr>
        <p:blipFill>
          <a:blip r:embed="rId2"/>
          <a:stretch>
            <a:fillRect/>
          </a:stretch>
        </p:blipFill>
        <p:spPr>
          <a:xfrm>
            <a:off x="939738" y="0"/>
            <a:ext cx="10269882"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4F4D1E-8755-4BE7-B927-186B507CCF3A}"/>
              </a:ext>
            </a:extLst>
          </p:cNvPr>
          <p:cNvPicPr>
            <a:picLocks noChangeAspect="1"/>
          </p:cNvPicPr>
          <p:nvPr/>
        </p:nvPicPr>
        <p:blipFill>
          <a:blip r:embed="rId2"/>
          <a:stretch>
            <a:fillRect/>
          </a:stretch>
        </p:blipFill>
        <p:spPr>
          <a:xfrm>
            <a:off x="735963" y="0"/>
            <a:ext cx="10647950"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26499B-2BB5-4B6F-9193-0EFDBCAB01A2}"/>
              </a:ext>
            </a:extLst>
          </p:cNvPr>
          <p:cNvPicPr>
            <a:picLocks noChangeAspect="1"/>
          </p:cNvPicPr>
          <p:nvPr/>
        </p:nvPicPr>
        <p:blipFill>
          <a:blip r:embed="rId2"/>
          <a:stretch>
            <a:fillRect/>
          </a:stretch>
        </p:blipFill>
        <p:spPr>
          <a:xfrm>
            <a:off x="1093018" y="0"/>
            <a:ext cx="9879781" cy="6833795"/>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E3DBC3-4209-405E-AE8C-27A2BFB4B30C}"/>
              </a:ext>
            </a:extLst>
          </p:cNvPr>
          <p:cNvPicPr>
            <a:picLocks noChangeAspect="1"/>
          </p:cNvPicPr>
          <p:nvPr/>
        </p:nvPicPr>
        <p:blipFill>
          <a:blip r:embed="rId2"/>
          <a:stretch>
            <a:fillRect/>
          </a:stretch>
        </p:blipFill>
        <p:spPr>
          <a:xfrm>
            <a:off x="942883" y="0"/>
            <a:ext cx="10266462"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85135-3627-4AE0-83B7-638BAD4FAA45}"/>
              </a:ext>
            </a:extLst>
          </p:cNvPr>
          <p:cNvPicPr>
            <a:picLocks noChangeAspect="1"/>
          </p:cNvPicPr>
          <p:nvPr/>
        </p:nvPicPr>
        <p:blipFill>
          <a:blip r:embed="rId2"/>
          <a:stretch>
            <a:fillRect/>
          </a:stretch>
        </p:blipFill>
        <p:spPr>
          <a:xfrm>
            <a:off x="1084277" y="35515"/>
            <a:ext cx="10141710" cy="6773664"/>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E20672-8EAF-43EE-ADC4-6E3FB8794572}"/>
              </a:ext>
            </a:extLst>
          </p:cNvPr>
          <p:cNvPicPr>
            <a:picLocks noChangeAspect="1"/>
          </p:cNvPicPr>
          <p:nvPr/>
        </p:nvPicPr>
        <p:blipFill>
          <a:blip r:embed="rId2"/>
          <a:stretch>
            <a:fillRect/>
          </a:stretch>
        </p:blipFill>
        <p:spPr>
          <a:xfrm>
            <a:off x="3418420" y="0"/>
            <a:ext cx="5355165"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2A82A7-3C4C-40CE-BD86-9CA33EC3ED1D}"/>
              </a:ext>
            </a:extLst>
          </p:cNvPr>
          <p:cNvPicPr>
            <a:picLocks noChangeAspect="1"/>
          </p:cNvPicPr>
          <p:nvPr/>
        </p:nvPicPr>
        <p:blipFill>
          <a:blip r:embed="rId2"/>
          <a:stretch>
            <a:fillRect/>
          </a:stretch>
        </p:blipFill>
        <p:spPr>
          <a:xfrm>
            <a:off x="1152528" y="47621"/>
            <a:ext cx="9886950" cy="6762746"/>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0D4E43-D192-4C7F-91F6-266002CA235D}"/>
              </a:ext>
            </a:extLst>
          </p:cNvPr>
          <p:cNvPicPr>
            <a:picLocks noChangeAspect="1"/>
          </p:cNvPicPr>
          <p:nvPr/>
        </p:nvPicPr>
        <p:blipFill>
          <a:blip r:embed="rId2"/>
          <a:stretch>
            <a:fillRect/>
          </a:stretch>
        </p:blipFill>
        <p:spPr>
          <a:xfrm>
            <a:off x="1138235" y="28575"/>
            <a:ext cx="9915525" cy="680085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52BFA9-3DC6-49C0-BF92-7C084651CB95}"/>
              </a:ext>
            </a:extLst>
          </p:cNvPr>
          <p:cNvPicPr>
            <a:picLocks noChangeAspect="1"/>
          </p:cNvPicPr>
          <p:nvPr/>
        </p:nvPicPr>
        <p:blipFill>
          <a:blip r:embed="rId2"/>
          <a:stretch>
            <a:fillRect/>
          </a:stretch>
        </p:blipFill>
        <p:spPr>
          <a:xfrm>
            <a:off x="3334195" y="0"/>
            <a:ext cx="5523597"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5CDF17A2-623E-4813-BE23-F727E9F50300}"/>
              </a:ext>
            </a:extLst>
          </p:cNvPr>
          <p:cNvSpPr txBox="1"/>
          <p:nvPr/>
        </p:nvSpPr>
        <p:spPr>
          <a:xfrm>
            <a:off x="1065321" y="2405850"/>
            <a:ext cx="10067278" cy="175432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a:rPr>
              <a:t>EN ESTE PALACIO SE RODÓ PARTE DE LA SERIE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a:rPr>
              <a:t>PARA LA TELEVISIÓN</a:t>
            </a:r>
            <a:r>
              <a:rPr lang="es-ES" sz="3600" b="0" i="0" u="none" strike="noStrike" kern="1200" cap="none" spc="0" baseline="0">
                <a:solidFill>
                  <a:srgbClr val="FFFFFF"/>
                </a:solidFill>
                <a:uFillTx/>
                <a:latin typeface="Calibri"/>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COCINERA DE CASTAMAR</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1713F3-8F1F-4715-AB8F-4BBE1A1AF227}"/>
              </a:ext>
            </a:extLst>
          </p:cNvPr>
          <p:cNvPicPr>
            <a:picLocks noChangeAspect="1"/>
          </p:cNvPicPr>
          <p:nvPr/>
        </p:nvPicPr>
        <p:blipFill>
          <a:blip r:embed="rId2"/>
          <a:stretch>
            <a:fillRect/>
          </a:stretch>
        </p:blipFill>
        <p:spPr>
          <a:xfrm>
            <a:off x="23024" y="106536"/>
            <a:ext cx="12141695" cy="6622743"/>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0736EF-9A1C-4150-9002-85480E7D8479}"/>
              </a:ext>
            </a:extLst>
          </p:cNvPr>
          <p:cNvPicPr>
            <a:picLocks noChangeAspect="1"/>
          </p:cNvPicPr>
          <p:nvPr/>
        </p:nvPicPr>
        <p:blipFill>
          <a:blip r:embed="rId2"/>
          <a:stretch>
            <a:fillRect/>
          </a:stretch>
        </p:blipFill>
        <p:spPr>
          <a:xfrm>
            <a:off x="34957" y="0"/>
            <a:ext cx="12197529"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E5FAB0-FC6A-45D0-B8DB-738A94DC99BC}"/>
              </a:ext>
            </a:extLst>
          </p:cNvPr>
          <p:cNvPicPr>
            <a:picLocks noChangeAspect="1"/>
          </p:cNvPicPr>
          <p:nvPr/>
        </p:nvPicPr>
        <p:blipFill>
          <a:blip r:embed="rId2"/>
          <a:stretch>
            <a:fillRect/>
          </a:stretch>
        </p:blipFill>
        <p:spPr>
          <a:xfrm>
            <a:off x="131316" y="88779"/>
            <a:ext cx="11917676" cy="6693764"/>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7417A0-F2BF-4DDA-A02C-176CDF43387C}"/>
              </a:ext>
            </a:extLst>
          </p:cNvPr>
          <p:cNvPicPr>
            <a:picLocks noChangeAspect="1"/>
          </p:cNvPicPr>
          <p:nvPr/>
        </p:nvPicPr>
        <p:blipFill>
          <a:blip r:embed="rId2"/>
          <a:stretch>
            <a:fillRect/>
          </a:stretch>
        </p:blipFill>
        <p:spPr>
          <a:xfrm>
            <a:off x="15901" y="-31400"/>
            <a:ext cx="12147438" cy="6822813"/>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679E7A-7750-4A9F-8269-AF326D782B93}"/>
              </a:ext>
            </a:extLst>
          </p:cNvPr>
          <p:cNvPicPr>
            <a:picLocks noChangeAspect="1"/>
          </p:cNvPicPr>
          <p:nvPr/>
        </p:nvPicPr>
        <p:blipFill>
          <a:blip r:embed="rId2"/>
          <a:stretch>
            <a:fillRect/>
          </a:stretch>
        </p:blipFill>
        <p:spPr>
          <a:xfrm>
            <a:off x="1065321" y="8970"/>
            <a:ext cx="10093915" cy="6882963"/>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34BF9F-423C-46FD-9067-4BA1654BC581}"/>
              </a:ext>
            </a:extLst>
          </p:cNvPr>
          <p:cNvPicPr>
            <a:picLocks noChangeAspect="1"/>
          </p:cNvPicPr>
          <p:nvPr/>
        </p:nvPicPr>
        <p:blipFill>
          <a:blip r:embed="rId2"/>
          <a:stretch>
            <a:fillRect/>
          </a:stretch>
        </p:blipFill>
        <p:spPr>
          <a:xfrm>
            <a:off x="982943" y="27486"/>
            <a:ext cx="10238436" cy="6816852"/>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4D8EF0-04E9-4682-96DD-EF25BC1E7AD4}"/>
              </a:ext>
            </a:extLst>
          </p:cNvPr>
          <p:cNvPicPr>
            <a:picLocks noChangeAspect="1"/>
          </p:cNvPicPr>
          <p:nvPr/>
        </p:nvPicPr>
        <p:blipFill>
          <a:blip r:embed="rId2"/>
          <a:stretch>
            <a:fillRect/>
          </a:stretch>
        </p:blipFill>
        <p:spPr>
          <a:xfrm>
            <a:off x="79900" y="0"/>
            <a:ext cx="12064758"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name="Slide80">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5B8FA7C-C1B1-4D76-93E5-1E25E6928CF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FEF41FBF-6367-4F81-B0D3-3498F4B2124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8E00854-07FB-4F3E-929B-6F733FFC5DC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A6C8B17-C34A-4724-A60D-A5DCB7C4A75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427F91A-B7C8-460D-BB6A-FC81023E285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8384861-C2F7-473D-B77F-283B9D8156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19AAC95-AF17-499D-82A0-57A4CE03D1D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913221E-0460-4F52-96BB-6912D2B0DED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3573190-4278-443F-BC79-7F9AB2B44E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D60CB08-231E-49DF-88F1-E13483203A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9FA6EDF-FF74-424B-9AA4-6F6F69C1BC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523CE4D-AE40-4505-9EBF-EA138CF6DDA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BBFC85A-9632-4A3B-A549-7233D2248B3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EFDD012-D980-4CE7-9AEC-F37215A295E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157987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748</Words>
  <Application>Microsoft Office PowerPoint</Application>
  <PresentationFormat>Panorámica</PresentationFormat>
  <Paragraphs>25</Paragraphs>
  <Slides>77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77</vt:i4>
      </vt:variant>
    </vt:vector>
  </HeadingPairs>
  <TitlesOfParts>
    <vt:vector size="8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2021-06-29T09:10:39Z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