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zEqaKmxylQLmni8oCrj+w==" hashData="ttSEp+QYGo9P+VvA9dEQeJTqCp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3" autoAdjust="0"/>
    <p:restoredTop sz="94660"/>
  </p:normalViewPr>
  <p:slideViewPr>
    <p:cSldViewPr snapToGrid="0">
      <p:cViewPr varScale="1">
        <p:scale>
          <a:sx n="42" d="100"/>
          <a:sy n="42" d="100"/>
        </p:scale>
        <p:origin x="-132" y="-15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12414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33845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73286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3962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02029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09725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18264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53747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0980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3382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18782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99B61-349C-45B2-ABEF-FD06920118A6}" type="datetimeFigureOut">
              <a:rPr lang="es-CO" smtClean="0"/>
              <a:pPr/>
              <a:t>29/06/2016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EC225-0754-4FED-BA12-A80312527F2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53087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9.png"/><Relationship Id="rId10" Type="http://schemas.openxmlformats.org/officeDocument/2006/relationships/image" Target="../media/image9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217100" y="874751"/>
            <a:ext cx="9758855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/>
              <a:t>República Islámica de Pakistán</a:t>
            </a:r>
          </a:p>
          <a:p>
            <a:pPr algn="ctr"/>
            <a:r>
              <a:rPr lang="es-CO" i="1" dirty="0" smtClean="0"/>
              <a:t>Es un Estado soberano del sur de Asia, es el sexto país más poblado del mundo. Está ubicado en una encrucijada de caminos entre las regiones estratégicamente importantes del sur, el centro y el oriente asiático. Cuenta con 1046 km de costa hacia el mar Arábigo y el golfo de Omán en su parte sur. Además, tiene fronteras con la India por el este, con Afganistán por el oeste y el norte, con Irán por el suroeste y con China en su extremo noreste. Asimismo, está separado de Tayikistán por el corredor de </a:t>
            </a:r>
            <a:r>
              <a:rPr lang="es-CO" i="1" dirty="0" err="1" smtClean="0"/>
              <a:t>Wakhan</a:t>
            </a:r>
            <a:r>
              <a:rPr lang="es-CO" i="1" dirty="0" smtClean="0"/>
              <a:t>, perteneciente a Afganistán, y comparte frontera marítima con Omán.</a:t>
            </a:r>
          </a:p>
          <a:p>
            <a:pPr algn="ctr"/>
            <a:r>
              <a:rPr lang="es-CO" i="1" dirty="0" smtClean="0"/>
              <a:t>El territorio del actual Pakistán fue en la antigüedad el hogar de diversas culturas, como la neolítica </a:t>
            </a:r>
            <a:r>
              <a:rPr lang="es-CO" i="1" dirty="0" err="1" smtClean="0"/>
              <a:t>Mehrgarh</a:t>
            </a:r>
            <a:r>
              <a:rPr lang="es-CO" i="1" dirty="0" smtClean="0"/>
              <a:t> y la cultura del valle del Indo de la edad del Bronce. También fue objeto de invasiones y asentamientos por parte de hindúes, persas, </a:t>
            </a:r>
            <a:r>
              <a:rPr lang="es-CO" i="1" dirty="0" err="1"/>
              <a:t>I</a:t>
            </a:r>
            <a:r>
              <a:rPr lang="es-CO" i="1" dirty="0" err="1" smtClean="0"/>
              <a:t>ndogriegos</a:t>
            </a:r>
            <a:r>
              <a:rPr lang="es-CO" i="1" dirty="0" smtClean="0"/>
              <a:t>, Musulmanes, Turco, Mongoles, Afganos y Sijes. en 1947 Pakistán consiguió su independencia y se configuró como la nación de los musulmanes que habitaban en las regiones del este y oeste de la India, donde eran mayoría. Inicialmente Pakistán fue un dominio británico, pero en 1956 el país aprobó una constitución y se convirtió en una república islámica. Una guerra civil en 1971 resultó en la secesión de Pakistán Oriental, que pasó a llamarse Bangladés. La historia de Pakistán posterior a su independencia ha estado caracterizada por períodos de gobierno militar, inestabilidad política y el conflicto con su vecina India, otro país con armas nucleares, por el control de Cachemira. El país sigue afrontando grandes problemas como el terrorismo, la pobreza, el analfabetismo y la corrupción</a:t>
            </a:r>
            <a:endParaRPr lang="es-CO" i="1" dirty="0"/>
          </a:p>
        </p:txBody>
      </p:sp>
      <p:pic>
        <p:nvPicPr>
          <p:cNvPr id="2" name="Poema_Mujer_del_Desierto_-_Desert_Woman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067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0823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4710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3605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0009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2245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3340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338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4041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25644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33926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5303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20649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29851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837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40905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74935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93005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37847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76295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81216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35432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27908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65147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52758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71862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77470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97375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20190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31040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72841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67645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01173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26160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74892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10807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58882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15892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06757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26568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62039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80233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74683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4529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565022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84051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636191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48857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90428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25685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067936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923595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015757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684988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675049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119300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090652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803523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67045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132476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425719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99555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255427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109986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864054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231878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936401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428437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127047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088724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189884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934929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852134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103396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418564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546000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739893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309007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958537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217790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601913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635079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821725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970927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612067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909456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325</Words>
  <Application>Microsoft Office PowerPoint</Application>
  <PresentationFormat>Personalizado</PresentationFormat>
  <Paragraphs>5</Paragraphs>
  <Slides>87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8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2016-06-24T01:24:52Z</dcterms:created>
  <dcterms:modified xsi:type="dcterms:W3CDTF">2016-06-29T16:27:45Z</dcterms:modified>
</cp:coreProperties>
</file>