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CtxgcyBkvok9McQeSjqw==" hashData="EFCYLgnJwv1/zszx96zh4HVGZ9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3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32" y="-15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9892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3223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8877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832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5476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7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65840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4662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7038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1287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45023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EB41A-A63F-40F2-BF7E-5729AE95CE43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8F731-CC5F-4F24-A823-E42A45575D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91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17100" y="874751"/>
            <a:ext cx="9758855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República Islámica de Pakistán</a:t>
            </a:r>
          </a:p>
          <a:p>
            <a:pPr algn="ctr"/>
            <a:r>
              <a:rPr lang="es-CO" i="1" dirty="0" smtClean="0"/>
              <a:t>Es un Estado soberano del sur de Asia, es el sexto país más poblado del mundo. Está ubicado en una encrucijada de caminos entre las regiones estratégicamente importantes del sur, el centro y el oriente asiático. Cuenta con 1046 km de costa hacia el mar Arábigo y el golfo de Omán en su parte sur. Además, tiene fronteras con la India por el este, con Afganistán por el oeste y el norte, con Irán por el suroeste y con China en su extremo noreste. Asimismo, está separado de Tayikistán por el corredor de </a:t>
            </a:r>
            <a:r>
              <a:rPr lang="es-CO" i="1" dirty="0" err="1" smtClean="0"/>
              <a:t>Wakhan</a:t>
            </a:r>
            <a:r>
              <a:rPr lang="es-CO" i="1" dirty="0" smtClean="0"/>
              <a:t>, perteneciente a Afganistán, y comparte frontera marítima con Omán.</a:t>
            </a:r>
          </a:p>
          <a:p>
            <a:pPr algn="ctr"/>
            <a:r>
              <a:rPr lang="es-CO" i="1" dirty="0" smtClean="0"/>
              <a:t>El territorio del actual Pakistán fue en la antigüedad el hogar de diversas culturas, como la neolítica </a:t>
            </a:r>
            <a:r>
              <a:rPr lang="es-CO" i="1" dirty="0" err="1" smtClean="0"/>
              <a:t>Mehrgarh</a:t>
            </a:r>
            <a:r>
              <a:rPr lang="es-CO" i="1" dirty="0" smtClean="0"/>
              <a:t> y la cultura del valle del Indo de la edad del Bronce. También fue objeto de invasiones y asentamientos por parte de hindúes, persas, </a:t>
            </a:r>
            <a:r>
              <a:rPr lang="es-CO" i="1" dirty="0" err="1"/>
              <a:t>I</a:t>
            </a:r>
            <a:r>
              <a:rPr lang="es-CO" i="1" dirty="0" err="1" smtClean="0"/>
              <a:t>ndogriegos</a:t>
            </a:r>
            <a:r>
              <a:rPr lang="es-CO" i="1" dirty="0" smtClean="0"/>
              <a:t>, Musulmanes, Turco, Mongoles, Afganos y Sijes. en 1947 Pakistán consiguió su independencia y se configuró como la nación de los musulmanes que habitaban en las regiones del este y oeste de la India, donde eran mayoría. Inicialmente Pakistán fue un dominio británico, pero en 1956 el país aprobó una constitución y se convirtió en una república islámica. Una guerra civil en 1971 resultó en la secesión de Pakistán Oriental, que pasó a llamarse Bangladés. La historia de Pakistán posterior a su independencia ha estado caracterizada por períodos de gobierno militar, inestabilidad política y el conflicto con su vecina India, otro país con armas nucleares, por el control de Cachemira. El país sigue afrontando grandes problemas como el terrorismo, la pobreza, el analfabetismo y la corrupción</a:t>
            </a:r>
            <a:endParaRPr lang="es-CO" i="1" dirty="0"/>
          </a:p>
        </p:txBody>
      </p:sp>
      <p:pic>
        <p:nvPicPr>
          <p:cNvPr id="3" name="SARA_RAZA_--_A_TRIBUTE_MADAM_NOOR_JEHA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323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672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785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8471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183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6137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5236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7556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585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508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0249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8442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651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1076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573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7885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62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78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3460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955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71111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711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8316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06702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83893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0391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64967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9426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205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8276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3837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47585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95801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47827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1932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73737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6526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82622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8284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38566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60240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8572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37146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677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2934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3742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51826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5316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9400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748125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118157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74056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45554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90405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8871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5061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9604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97462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85145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91589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51824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537718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928231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25237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918288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14193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03011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38179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151258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528051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405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99692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67249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816770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851537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75733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36146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025607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330892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30830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232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88521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900578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325</Words>
  <Application>Microsoft Office PowerPoint</Application>
  <PresentationFormat>Personalizado</PresentationFormat>
  <Paragraphs>5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2016-06-23T23:36:45Z</dcterms:created>
  <dcterms:modified xsi:type="dcterms:W3CDTF">2016-06-29T16:24:58Z</dcterms:modified>
</cp:coreProperties>
</file>