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68" r:id="rId16"/>
    <p:sldId id="269" r:id="rId17"/>
    <p:sldId id="271" r:id="rId18"/>
    <p:sldId id="272" r:id="rId19"/>
    <p:sldId id="273" r:id="rId20"/>
    <p:sldId id="274" r:id="rId21"/>
    <p:sldId id="275" r:id="rId22"/>
    <p:sldId id="296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8" r:id="rId70"/>
    <p:sldId id="326" r:id="rId71"/>
    <p:sldId id="324" r:id="rId72"/>
    <p:sldId id="327" r:id="rId73"/>
    <p:sldId id="325" r:id="rId74"/>
    <p:sldId id="330" r:id="rId75"/>
    <p:sldId id="329" r:id="rId76"/>
    <p:sldId id="323" r:id="rId77"/>
    <p:sldId id="331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VUIXSskzRyCXo6qtyIpIw==" hashData="zfMwPTTa4wqd2C/nTlUJYUGqYz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6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6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5725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13475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80447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31533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49436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52872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93972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96805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46402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58084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56223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AC17F-C573-4004-90ED-33B700A7447E}" type="datetimeFigureOut">
              <a:rPr lang="es-CO" smtClean="0"/>
              <a:pPr/>
              <a:t>24/11/2016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9CE17-3A13-4D42-9141-CE01633CD6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35996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58824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920240" y="751344"/>
            <a:ext cx="87477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Con una impresionante belleza pintoresca, enormes glaciares de la era del hielo y una abundante vida silvestre, Alaska no se parece a ningún otro lugar sobre la Tierra. Aquí encontrarás una gran variedad de actividades, desde lo más tranquilo hasta lo más salvaje. Más allá de lo que decidas hacer, viajar a Alaska es diversión pura.</a:t>
            </a:r>
          </a:p>
          <a:p>
            <a:pPr algn="ctr"/>
            <a:r>
              <a:rPr lang="es-CO" i="1" dirty="0" smtClean="0"/>
              <a:t>Si </a:t>
            </a:r>
            <a:r>
              <a:rPr lang="es-CO" i="1" dirty="0"/>
              <a:t>quieres ver vida silvestre, visita Alaska. Las águilas calvas se agrupan en centenas, los alces provocan congestiones de tránsito y millones de salmones desovan en sus ríos. Realiza una visita guiada por un parque nacional o un refugio de vida silvestre, para ver alces o caribúes, o navega en un bote para ver nutrias, ballenas y marsopas. Vayas a donde vayas, encontrarás una impactante variedad de vida silvestre para observar.</a:t>
            </a:r>
          </a:p>
          <a:p>
            <a:pPr algn="ctr"/>
            <a:r>
              <a:rPr lang="es-CO" i="1" dirty="0" smtClean="0"/>
              <a:t>Alaska </a:t>
            </a:r>
            <a:r>
              <a:rPr lang="es-CO" i="1" dirty="0"/>
              <a:t>cuenta con 17 áreas de parques nacionales, que representan dos tercios del territorio total del sistema de parques nacionales. Desde cordilleras y volcanes, hasta ríos salvajes y una extensa tundra, los parques de Alaska ofrecen una diversidad de oportunidades para recrearse y hacer turismo. Visita </a:t>
            </a:r>
            <a:r>
              <a:rPr lang="es-CO" i="1" dirty="0" err="1"/>
              <a:t>Wrangell</a:t>
            </a:r>
            <a:r>
              <a:rPr lang="es-CO" i="1" dirty="0"/>
              <a:t>-St. Elia —el parque nacional más grande— y ve el mejor ejemplo aún en pie, de una ciudad minera de cobre del siglo XX</a:t>
            </a:r>
          </a:p>
          <a:p>
            <a:pPr algn="ctr"/>
            <a:r>
              <a:rPr lang="es-CO" i="1" dirty="0" smtClean="0"/>
              <a:t>Visita </a:t>
            </a:r>
            <a:r>
              <a:rPr lang="es-CO" i="1" dirty="0"/>
              <a:t>los grandes y antiguos ríos de hielo que dieron forma a las montañas de Alaska. Mediante paseos en cruceros y cruceros de día, puedes acercarte a los glaciares de distintas partes de Alaska, como la bahía de los Glaciares, los fiordos de </a:t>
            </a:r>
            <a:r>
              <a:rPr lang="es-CO" i="1" dirty="0" err="1"/>
              <a:t>Kenai</a:t>
            </a:r>
            <a:r>
              <a:rPr lang="es-CO" i="1" dirty="0"/>
              <a:t> y el estrecho del Príncipe Guillermo. Con estos viajes, darás un maravilloso vistazo a la costa de Alaska, con su impresionante paisaje montañoso y sus glaciares de marea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9022080" y="5775960"/>
            <a:ext cx="2590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Máximo </a:t>
            </a:r>
            <a:r>
              <a:rPr lang="es-CO" sz="1000" b="1" i="1" dirty="0" err="1" smtClean="0"/>
              <a:t>Spodek</a:t>
            </a:r>
            <a:r>
              <a:rPr lang="es-CO" sz="1000" b="1" i="1" dirty="0" smtClean="0"/>
              <a:t>-Somos Instrumental</a:t>
            </a:r>
            <a:endParaRPr lang="es-CO" sz="1000" b="1" i="1" dirty="0"/>
          </a:p>
        </p:txBody>
      </p:sp>
      <p:pic>
        <p:nvPicPr>
          <p:cNvPr id="8" name="MAXIMO_SPODEK_BOLEROS_AL_PIANO_SOMOS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71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29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9515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7248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7593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6690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7511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5068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914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9310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6225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5669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381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27797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01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7435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47408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55601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96703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9928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24392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91498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2833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59182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99771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80412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88569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6318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73450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21920"/>
            <a:ext cx="12192000" cy="697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73976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68478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39009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20482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54529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14228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3736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23321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65471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08843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89836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17369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85826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57621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40028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15640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5857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200941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34036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08745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37815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597486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625575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207411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530243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102545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33038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620281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01188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827032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535575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146173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564814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824991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41118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200935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690931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737913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41348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230760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98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791543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95620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059103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125791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182892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574714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034803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330</Words>
  <Application>Microsoft Office PowerPoint</Application>
  <PresentationFormat>Personalizado</PresentationFormat>
  <Paragraphs>9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2016-11-18T04:39:43Z</dcterms:created>
  <dcterms:modified xsi:type="dcterms:W3CDTF">2016-11-24T22:47:59Z</dcterms:modified>
</cp:coreProperties>
</file>