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301" r:id="rId44"/>
    <p:sldId id="298" r:id="rId45"/>
    <p:sldId id="299" r:id="rId46"/>
    <p:sldId id="300" r:id="rId47"/>
    <p:sldId id="302" r:id="rId48"/>
    <p:sldId id="304" r:id="rId49"/>
    <p:sldId id="305" r:id="rId50"/>
    <p:sldId id="306" r:id="rId51"/>
    <p:sldId id="303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c+fYwn1gzLnU/bAbS/G4Q==" hashData="fplRxtma7/NvpFg2bVoiZNhfBXk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8" autoAdjust="0"/>
    <p:restoredTop sz="94660"/>
  </p:normalViewPr>
  <p:slideViewPr>
    <p:cSldViewPr snapToGrid="0">
      <p:cViewPr varScale="1">
        <p:scale>
          <a:sx n="36" d="100"/>
          <a:sy n="36" d="100"/>
        </p:scale>
        <p:origin x="-84" y="-17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192B9-5F7C-4EBB-86BC-FEA11A13521F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5B8A-D4E5-48DD-BD76-B11A345023F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15449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192B9-5F7C-4EBB-86BC-FEA11A13521F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5B8A-D4E5-48DD-BD76-B11A345023F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57073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192B9-5F7C-4EBB-86BC-FEA11A13521F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5B8A-D4E5-48DD-BD76-B11A345023F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35126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192B9-5F7C-4EBB-86BC-FEA11A13521F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5B8A-D4E5-48DD-BD76-B11A345023F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87285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192B9-5F7C-4EBB-86BC-FEA11A13521F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5B8A-D4E5-48DD-BD76-B11A345023F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040788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192B9-5F7C-4EBB-86BC-FEA11A13521F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5B8A-D4E5-48DD-BD76-B11A345023F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924906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192B9-5F7C-4EBB-86BC-FEA11A13521F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5B8A-D4E5-48DD-BD76-B11A345023F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04586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192B9-5F7C-4EBB-86BC-FEA11A13521F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5B8A-D4E5-48DD-BD76-B11A345023F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417519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192B9-5F7C-4EBB-86BC-FEA11A13521F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5B8A-D4E5-48DD-BD76-B11A345023F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24358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192B9-5F7C-4EBB-86BC-FEA11A13521F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5B8A-D4E5-48DD-BD76-B11A345023F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88708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192B9-5F7C-4EBB-86BC-FEA11A13521F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05B8A-D4E5-48DD-BD76-B11A345023F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525624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8192B9-5F7C-4EBB-86BC-FEA11A13521F}" type="datetimeFigureOut">
              <a:rPr lang="es-CO" smtClean="0"/>
              <a:pPr/>
              <a:t>23/11/2016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B05B8A-D4E5-48DD-BD76-B11A345023FF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62145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7.png"/><Relationship Id="rId10" Type="http://schemas.openxmlformats.org/officeDocument/2006/relationships/image" Target="../media/image8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61060" y="646331"/>
            <a:ext cx="1046988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/>
              <a:t>Con una impresionante belleza pintoresca, enormes glaciares de la era del hielo y una abundante vida silvestre, Alaska no se parece a ningún otro lugar sobre la Tierra. Aquí encontrarás una gran variedad de actividades, desde lo más tranquilo hasta lo más salvaje. Más allá de lo que decidas hacer, viajar a Alaska es diversión pura.</a:t>
            </a:r>
          </a:p>
          <a:p>
            <a:pPr algn="ctr"/>
            <a:endParaRPr lang="es-CO" i="1" dirty="0"/>
          </a:p>
          <a:p>
            <a:pPr algn="ctr"/>
            <a:r>
              <a:rPr lang="es-CO" i="1" dirty="0"/>
              <a:t>Si quieres ver vida silvestre, visita Alaska. Las águilas calvas se agrupan en centenas, los alces provocan congestiones de tránsito y millones de salmones desovan en sus ríos. Realiza una visita guiada por un parque nacional o un refugio de vida silvestre, para ver alces o caribúes, o navega en un bote para ver nutrias, ballenas y marsopas. Vayas a donde vayas, encontrarás una impactante variedad de vida silvestre para observar.</a:t>
            </a:r>
          </a:p>
          <a:p>
            <a:pPr algn="ctr"/>
            <a:endParaRPr lang="es-CO" i="1" dirty="0"/>
          </a:p>
          <a:p>
            <a:pPr algn="ctr"/>
            <a:r>
              <a:rPr lang="es-CO" i="1" dirty="0"/>
              <a:t>Alaska cuenta con 17 áreas de parques nacionales, que representan dos tercios del territorio total del sistema de parques nacionales. Desde cordilleras y volcanes, hasta ríos salvajes y una extensa tundra, los parques de Alaska ofrecen una diversidad de oportunidades para recrearse y hacer turismo. Visita </a:t>
            </a:r>
            <a:r>
              <a:rPr lang="es-CO" i="1" dirty="0" err="1"/>
              <a:t>Wrangell</a:t>
            </a:r>
            <a:r>
              <a:rPr lang="es-CO" i="1" dirty="0"/>
              <a:t>-St. Elia —el parque nacional más grande— y ve el mejor ejemplo aún en pie, de una ciudad minera de cobre del siglo XX</a:t>
            </a:r>
          </a:p>
          <a:p>
            <a:pPr algn="ctr"/>
            <a:endParaRPr lang="es-CO" i="1" dirty="0"/>
          </a:p>
          <a:p>
            <a:pPr algn="ctr"/>
            <a:r>
              <a:rPr lang="es-CO" i="1" dirty="0"/>
              <a:t>Visita los grandes y antiguos ríos de hielo que dieron forma a las montañas de Alaska. Mediante paseos en cruceros y cruceros de día, puedes acercarte a los glaciares de distintas partes de Alaska, como la bahía de los Glaciares, los fiordos de </a:t>
            </a:r>
            <a:r>
              <a:rPr lang="es-CO" i="1" dirty="0" err="1"/>
              <a:t>Kenai</a:t>
            </a:r>
            <a:r>
              <a:rPr lang="es-CO" i="1" dirty="0"/>
              <a:t> y el estrecho del Príncipe Guillermo. Con estos viajes, darás un maravilloso vistazo a la costa de Alaska, con su impresionante paisaje montañoso y sus glaciares de marea.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5360670" y="5719941"/>
            <a:ext cx="147066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</a:t>
            </a:r>
            <a:r>
              <a:rPr lang="es-CO" sz="1000" b="1" i="1" dirty="0" err="1" smtClean="0"/>
              <a:t>Adiemus</a:t>
            </a:r>
            <a:endParaRPr lang="es-CO" sz="1000" b="1" i="1" dirty="0"/>
          </a:p>
        </p:txBody>
      </p:sp>
      <p:pic>
        <p:nvPicPr>
          <p:cNvPr id="6" name="Adiemus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6252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141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3106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1013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414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4580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3286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100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5458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70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55560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253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2785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998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3652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301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549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297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5791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92578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46043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00324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91782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6389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7160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3834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632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424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4880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92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54883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792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74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3245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8967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37972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8691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76598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5658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5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91151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3807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4238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6243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74900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1161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764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2843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93904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8545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99230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0571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619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3249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931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68881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4590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3064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290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919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5995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9680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8286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93440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4373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58903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18827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37368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571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547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8311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2588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649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969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422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329</Words>
  <Application>Microsoft Office PowerPoint</Application>
  <PresentationFormat>Personalizado</PresentationFormat>
  <Paragraphs>12</Paragraphs>
  <Slides>75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7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8</cp:revision>
  <dcterms:created xsi:type="dcterms:W3CDTF">2016-11-18T04:06:23Z</dcterms:created>
  <dcterms:modified xsi:type="dcterms:W3CDTF">2016-11-22T23:36:52Z</dcterms:modified>
</cp:coreProperties>
</file>