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35"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 id="306" r:id="rId51"/>
    <p:sldId id="307" r:id="rId52"/>
    <p:sldId id="308" r:id="rId53"/>
    <p:sldId id="309" r:id="rId54"/>
    <p:sldId id="310" r:id="rId55"/>
    <p:sldId id="311" r:id="rId56"/>
    <p:sldId id="312" r:id="rId57"/>
    <p:sldId id="313" r:id="rId58"/>
    <p:sldId id="314" r:id="rId59"/>
    <p:sldId id="315" r:id="rId60"/>
    <p:sldId id="316" r:id="rId61"/>
    <p:sldId id="317" r:id="rId62"/>
    <p:sldId id="318" r:id="rId63"/>
    <p:sldId id="319" r:id="rId64"/>
    <p:sldId id="320" r:id="rId65"/>
    <p:sldId id="321" r:id="rId66"/>
    <p:sldId id="322" r:id="rId67"/>
    <p:sldId id="323" r:id="rId68"/>
    <p:sldId id="324" r:id="rId69"/>
    <p:sldId id="325" r:id="rId70"/>
    <p:sldId id="326" r:id="rId71"/>
    <p:sldId id="329" r:id="rId72"/>
    <p:sldId id="327" r:id="rId73"/>
    <p:sldId id="332" r:id="rId74"/>
    <p:sldId id="333" r:id="rId75"/>
    <p:sldId id="328" r:id="rId76"/>
    <p:sldId id="330" r:id="rId77"/>
    <p:sldId id="331" r:id="rId78"/>
    <p:sldId id="336" r:id="rId79"/>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Jf2wzn1lW4u2n5BpUYTI0Q==" hashData="b3x7tKthc7i/REPSncccoMpcQCY="/>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38" autoAdjust="0"/>
    <p:restoredTop sz="94660"/>
  </p:normalViewPr>
  <p:slideViewPr>
    <p:cSldViewPr snapToGrid="0">
      <p:cViewPr varScale="1">
        <p:scale>
          <a:sx n="36" d="100"/>
          <a:sy n="36" d="100"/>
        </p:scale>
        <p:origin x="-84" y="-179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6F00B5A7-8C87-47DB-9992-409EDA855721}" type="datetimeFigureOut">
              <a:rPr lang="es-CO" smtClean="0"/>
              <a:pPr/>
              <a:t>23/11/2016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938E865-9EC5-4043-8DB9-998505BA9CAF}" type="slidenum">
              <a:rPr lang="es-CO" smtClean="0"/>
              <a:pPr/>
              <a:t>‹Nº›</a:t>
            </a:fld>
            <a:endParaRPr lang="es-CO"/>
          </a:p>
        </p:txBody>
      </p:sp>
    </p:spTree>
    <p:extLst>
      <p:ext uri="{BB962C8B-B14F-4D97-AF65-F5344CB8AC3E}">
        <p14:creationId xmlns:p14="http://schemas.microsoft.com/office/powerpoint/2010/main" xmlns="" val="23645295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6F00B5A7-8C87-47DB-9992-409EDA855721}" type="datetimeFigureOut">
              <a:rPr lang="es-CO" smtClean="0"/>
              <a:pPr/>
              <a:t>23/11/2016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938E865-9EC5-4043-8DB9-998505BA9CAF}" type="slidenum">
              <a:rPr lang="es-CO" smtClean="0"/>
              <a:pPr/>
              <a:t>‹Nº›</a:t>
            </a:fld>
            <a:endParaRPr lang="es-CO"/>
          </a:p>
        </p:txBody>
      </p:sp>
    </p:spTree>
    <p:extLst>
      <p:ext uri="{BB962C8B-B14F-4D97-AF65-F5344CB8AC3E}">
        <p14:creationId xmlns:p14="http://schemas.microsoft.com/office/powerpoint/2010/main" xmlns="" val="20201958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6F00B5A7-8C87-47DB-9992-409EDA855721}" type="datetimeFigureOut">
              <a:rPr lang="es-CO" smtClean="0"/>
              <a:pPr/>
              <a:t>23/11/2016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938E865-9EC5-4043-8DB9-998505BA9CAF}" type="slidenum">
              <a:rPr lang="es-CO" smtClean="0"/>
              <a:pPr/>
              <a:t>‹Nº›</a:t>
            </a:fld>
            <a:endParaRPr lang="es-CO"/>
          </a:p>
        </p:txBody>
      </p:sp>
    </p:spTree>
    <p:extLst>
      <p:ext uri="{BB962C8B-B14F-4D97-AF65-F5344CB8AC3E}">
        <p14:creationId xmlns:p14="http://schemas.microsoft.com/office/powerpoint/2010/main" xmlns="" val="22402764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6F00B5A7-8C87-47DB-9992-409EDA855721}" type="datetimeFigureOut">
              <a:rPr lang="es-CO" smtClean="0"/>
              <a:pPr/>
              <a:t>23/11/2016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8938E865-9EC5-4043-8DB9-998505BA9CAF}" type="slidenum">
              <a:rPr lang="es-CO" smtClean="0"/>
              <a:pPr/>
              <a:t>‹Nº›</a:t>
            </a:fld>
            <a:endParaRPr lang="es-CO"/>
          </a:p>
        </p:txBody>
      </p:sp>
    </p:spTree>
    <p:extLst>
      <p:ext uri="{BB962C8B-B14F-4D97-AF65-F5344CB8AC3E}">
        <p14:creationId xmlns:p14="http://schemas.microsoft.com/office/powerpoint/2010/main" xmlns="" val="34452823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6F00B5A7-8C87-47DB-9992-409EDA855721}" type="datetimeFigureOut">
              <a:rPr lang="es-CO" smtClean="0"/>
              <a:pPr/>
              <a:t>23/11/2016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8938E865-9EC5-4043-8DB9-998505BA9CAF}" type="slidenum">
              <a:rPr lang="es-CO" smtClean="0"/>
              <a:pPr/>
              <a:t>‹Nº›</a:t>
            </a:fld>
            <a:endParaRPr lang="es-CO"/>
          </a:p>
        </p:txBody>
      </p:sp>
    </p:spTree>
    <p:extLst>
      <p:ext uri="{BB962C8B-B14F-4D97-AF65-F5344CB8AC3E}">
        <p14:creationId xmlns:p14="http://schemas.microsoft.com/office/powerpoint/2010/main" xmlns="" val="6379632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6F00B5A7-8C87-47DB-9992-409EDA855721}" type="datetimeFigureOut">
              <a:rPr lang="es-CO" smtClean="0"/>
              <a:pPr/>
              <a:t>23/11/2016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8938E865-9EC5-4043-8DB9-998505BA9CAF}" type="slidenum">
              <a:rPr lang="es-CO" smtClean="0"/>
              <a:pPr/>
              <a:t>‹Nº›</a:t>
            </a:fld>
            <a:endParaRPr lang="es-CO"/>
          </a:p>
        </p:txBody>
      </p:sp>
    </p:spTree>
    <p:extLst>
      <p:ext uri="{BB962C8B-B14F-4D97-AF65-F5344CB8AC3E}">
        <p14:creationId xmlns:p14="http://schemas.microsoft.com/office/powerpoint/2010/main" xmlns="" val="1672440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6F00B5A7-8C87-47DB-9992-409EDA855721}" type="datetimeFigureOut">
              <a:rPr lang="es-CO" smtClean="0"/>
              <a:pPr/>
              <a:t>23/11/2016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8938E865-9EC5-4043-8DB9-998505BA9CAF}" type="slidenum">
              <a:rPr lang="es-CO" smtClean="0"/>
              <a:pPr/>
              <a:t>‹Nº›</a:t>
            </a:fld>
            <a:endParaRPr lang="es-CO"/>
          </a:p>
        </p:txBody>
      </p:sp>
    </p:spTree>
    <p:extLst>
      <p:ext uri="{BB962C8B-B14F-4D97-AF65-F5344CB8AC3E}">
        <p14:creationId xmlns:p14="http://schemas.microsoft.com/office/powerpoint/2010/main" xmlns="" val="4578758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6F00B5A7-8C87-47DB-9992-409EDA855721}" type="datetimeFigureOut">
              <a:rPr lang="es-CO" smtClean="0"/>
              <a:pPr/>
              <a:t>23/11/2016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8938E865-9EC5-4043-8DB9-998505BA9CAF}" type="slidenum">
              <a:rPr lang="es-CO" smtClean="0"/>
              <a:pPr/>
              <a:t>‹Nº›</a:t>
            </a:fld>
            <a:endParaRPr lang="es-CO"/>
          </a:p>
        </p:txBody>
      </p:sp>
    </p:spTree>
    <p:extLst>
      <p:ext uri="{BB962C8B-B14F-4D97-AF65-F5344CB8AC3E}">
        <p14:creationId xmlns:p14="http://schemas.microsoft.com/office/powerpoint/2010/main" xmlns="" val="9679516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6F00B5A7-8C87-47DB-9992-409EDA855721}" type="datetimeFigureOut">
              <a:rPr lang="es-CO" smtClean="0"/>
              <a:pPr/>
              <a:t>23/11/2016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8938E865-9EC5-4043-8DB9-998505BA9CAF}" type="slidenum">
              <a:rPr lang="es-CO" smtClean="0"/>
              <a:pPr/>
              <a:t>‹Nº›</a:t>
            </a:fld>
            <a:endParaRPr lang="es-CO"/>
          </a:p>
        </p:txBody>
      </p:sp>
    </p:spTree>
    <p:extLst>
      <p:ext uri="{BB962C8B-B14F-4D97-AF65-F5344CB8AC3E}">
        <p14:creationId xmlns:p14="http://schemas.microsoft.com/office/powerpoint/2010/main" xmlns="" val="3186658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6F00B5A7-8C87-47DB-9992-409EDA855721}" type="datetimeFigureOut">
              <a:rPr lang="es-CO" smtClean="0"/>
              <a:pPr/>
              <a:t>23/11/2016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938E865-9EC5-4043-8DB9-998505BA9CAF}" type="slidenum">
              <a:rPr lang="es-CO" smtClean="0"/>
              <a:pPr/>
              <a:t>‹Nº›</a:t>
            </a:fld>
            <a:endParaRPr lang="es-CO"/>
          </a:p>
        </p:txBody>
      </p:sp>
    </p:spTree>
    <p:extLst>
      <p:ext uri="{BB962C8B-B14F-4D97-AF65-F5344CB8AC3E}">
        <p14:creationId xmlns:p14="http://schemas.microsoft.com/office/powerpoint/2010/main" xmlns="" val="15372776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6F00B5A7-8C87-47DB-9992-409EDA855721}" type="datetimeFigureOut">
              <a:rPr lang="es-CO" smtClean="0"/>
              <a:pPr/>
              <a:t>23/11/2016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938E865-9EC5-4043-8DB9-998505BA9CAF}" type="slidenum">
              <a:rPr lang="es-CO" smtClean="0"/>
              <a:pPr/>
              <a:t>‹Nº›</a:t>
            </a:fld>
            <a:endParaRPr lang="es-CO"/>
          </a:p>
        </p:txBody>
      </p:sp>
    </p:spTree>
    <p:extLst>
      <p:ext uri="{BB962C8B-B14F-4D97-AF65-F5344CB8AC3E}">
        <p14:creationId xmlns:p14="http://schemas.microsoft.com/office/powerpoint/2010/main" xmlns="" val="25564071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6"/>
            <a:ext cx="10363200" cy="1470025"/>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00B5A7-8C87-47DB-9992-409EDA855721}" type="datetimeFigureOut">
              <a:rPr lang="es-CO" smtClean="0"/>
              <a:pPr/>
              <a:t>23/11/2016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38E865-9EC5-4043-8DB9-998505BA9CAF}" type="slidenum">
              <a:rPr lang="es-CO" smtClean="0"/>
              <a:pPr/>
              <a:t>‹Nº›</a:t>
            </a:fld>
            <a:endParaRPr lang="es-CO"/>
          </a:p>
        </p:txBody>
      </p:sp>
    </p:spTree>
    <p:extLst>
      <p:ext uri="{BB962C8B-B14F-4D97-AF65-F5344CB8AC3E}">
        <p14:creationId xmlns:p14="http://schemas.microsoft.com/office/powerpoint/2010/main" xmlns="" val="12733352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7.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8" Type="http://schemas.openxmlformats.org/officeDocument/2006/relationships/image" Target="../media/image81.png"/><Relationship Id="rId13" Type="http://schemas.openxmlformats.org/officeDocument/2006/relationships/hyperlink" Target="https://vk.com/mispps" TargetMode="External"/><Relationship Id="rId3" Type="http://schemas.openxmlformats.org/officeDocument/2006/relationships/image" Target="../media/image78.png"/><Relationship Id="rId7" Type="http://schemas.openxmlformats.org/officeDocument/2006/relationships/hyperlink" Target="https://www.facebook.com/mispps" TargetMode="External"/><Relationship Id="rId12" Type="http://schemas.openxmlformats.org/officeDocument/2006/relationships/image" Target="../media/image8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0.png"/><Relationship Id="rId11" Type="http://schemas.openxmlformats.org/officeDocument/2006/relationships/hyperlink" Target="https://plus.google.com/+Mispps/" TargetMode="External"/><Relationship Id="rId5" Type="http://schemas.openxmlformats.org/officeDocument/2006/relationships/image" Target="../media/image79.png"/><Relationship Id="rId10" Type="http://schemas.openxmlformats.org/officeDocument/2006/relationships/image" Target="../media/image8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stretch>
            <a:fillRect/>
          </a:stretch>
        </p:blipFill>
        <p:spPr>
          <a:xfrm>
            <a:off x="0" y="0"/>
            <a:ext cx="12192000" cy="6858000"/>
          </a:xfrm>
          <a:prstGeom prst="rect">
            <a:avLst/>
          </a:prstGeom>
        </p:spPr>
      </p:pic>
      <p:sp>
        <p:nvSpPr>
          <p:cNvPr id="3" name="Rectángulo 2"/>
          <p:cNvSpPr/>
          <p:nvPr/>
        </p:nvSpPr>
        <p:spPr>
          <a:xfrm>
            <a:off x="1315878" y="474345"/>
            <a:ext cx="9560243" cy="5909310"/>
          </a:xfrm>
          <a:prstGeom prst="rect">
            <a:avLst/>
          </a:prstGeom>
        </p:spPr>
        <p:txBody>
          <a:bodyPr wrap="square">
            <a:spAutoFit/>
          </a:bodyPr>
          <a:lstStyle/>
          <a:p>
            <a:pPr algn="ctr"/>
            <a:r>
              <a:rPr lang="es-CO" b="1" i="1" dirty="0">
                <a:solidFill>
                  <a:schemeClr val="bg1"/>
                </a:solidFill>
              </a:rPr>
              <a:t>Parque y Reserva Nacional: Glaciar de la Bahía de Alaska</a:t>
            </a:r>
          </a:p>
          <a:p>
            <a:pPr algn="ctr"/>
            <a:r>
              <a:rPr lang="es-CO" i="1" dirty="0">
                <a:solidFill>
                  <a:schemeClr val="bg1"/>
                </a:solidFill>
              </a:rPr>
              <a:t>Este Parque Nacional es un área protegida en el estado de Alaska en los </a:t>
            </a:r>
            <a:r>
              <a:rPr lang="es-CO" i="1" dirty="0" smtClean="0">
                <a:solidFill>
                  <a:schemeClr val="bg1"/>
                </a:solidFill>
              </a:rPr>
              <a:t>EE.UU. </a:t>
            </a:r>
            <a:r>
              <a:rPr lang="es-CO" i="1" dirty="0">
                <a:solidFill>
                  <a:schemeClr val="bg1"/>
                </a:solidFill>
              </a:rPr>
              <a:t>Incluye la bahía en sí, así como las montañas y los glaciares que rodean la bahía.  Es considerado como el mayor parque de áreas protegidas de agua en el mundo</a:t>
            </a:r>
          </a:p>
          <a:p>
            <a:pPr algn="ctr"/>
            <a:r>
              <a:rPr lang="es-CO" i="1" dirty="0">
                <a:solidFill>
                  <a:schemeClr val="bg1"/>
                </a:solidFill>
              </a:rPr>
              <a:t>Parque Nacional y Reserva de la Bahía se encuentra en la península de Alaska, al oeste de la ciudad de Juneau. En 1979, la zona de Glaciar Bahía se convirtió en Patrimonio de la Humanidad por la UNESCO</a:t>
            </a:r>
            <a:r>
              <a:rPr lang="es-CO" i="1" dirty="0" smtClean="0">
                <a:solidFill>
                  <a:schemeClr val="bg1"/>
                </a:solidFill>
              </a:rPr>
              <a:t>. </a:t>
            </a:r>
            <a:r>
              <a:rPr lang="es-CO" i="1" dirty="0">
                <a:solidFill>
                  <a:schemeClr val="bg1"/>
                </a:solidFill>
              </a:rPr>
              <a:t>El parque </a:t>
            </a:r>
            <a:r>
              <a:rPr lang="es-CO" i="1" dirty="0" smtClean="0">
                <a:solidFill>
                  <a:schemeClr val="bg1"/>
                </a:solidFill>
              </a:rPr>
              <a:t>está situado </a:t>
            </a:r>
            <a:r>
              <a:rPr lang="es-CO" i="1" dirty="0">
                <a:solidFill>
                  <a:schemeClr val="bg1"/>
                </a:solidFill>
              </a:rPr>
              <a:t>en </a:t>
            </a:r>
            <a:r>
              <a:rPr lang="es-CO" i="1" dirty="0" smtClean="0">
                <a:solidFill>
                  <a:schemeClr val="bg1"/>
                </a:solidFill>
              </a:rPr>
              <a:t>la zona </a:t>
            </a:r>
            <a:r>
              <a:rPr lang="es-CO" i="1" dirty="0">
                <a:solidFill>
                  <a:schemeClr val="bg1"/>
                </a:solidFill>
              </a:rPr>
              <a:t>más al norte de Alaska, a lo largo de la costa, y está a sólo quince </a:t>
            </a:r>
            <a:r>
              <a:rPr lang="es-CO" i="1" dirty="0" smtClean="0">
                <a:solidFill>
                  <a:schemeClr val="bg1"/>
                </a:solidFill>
              </a:rPr>
              <a:t>km </a:t>
            </a:r>
            <a:r>
              <a:rPr lang="es-CO" i="1" dirty="0">
                <a:solidFill>
                  <a:schemeClr val="bg1"/>
                </a:solidFill>
              </a:rPr>
              <a:t>de la frontera de Canadá. El pico más alto del parque es el monte </a:t>
            </a:r>
            <a:r>
              <a:rPr lang="es-CO" i="1" dirty="0" err="1">
                <a:solidFill>
                  <a:schemeClr val="bg1"/>
                </a:solidFill>
              </a:rPr>
              <a:t>Fairweather</a:t>
            </a:r>
            <a:r>
              <a:rPr lang="es-CO" i="1" dirty="0">
                <a:solidFill>
                  <a:schemeClr val="bg1"/>
                </a:solidFill>
              </a:rPr>
              <a:t>, llega a 15.300 pies y se funde con la Cordillera </a:t>
            </a:r>
            <a:r>
              <a:rPr lang="es-CO" i="1" dirty="0" err="1">
                <a:solidFill>
                  <a:schemeClr val="bg1"/>
                </a:solidFill>
              </a:rPr>
              <a:t>Fairweather</a:t>
            </a:r>
            <a:r>
              <a:rPr lang="es-CO" i="1" dirty="0">
                <a:solidFill>
                  <a:schemeClr val="bg1"/>
                </a:solidFill>
              </a:rPr>
              <a:t> en el sur. La frontera occidental del parque es natural, abarca todo el largo de la península que se extiende por el glaciar Gran Pacífico cerca de Canadá. El límite oriental del parque también es natural, y abarca la cresta de otra península que ocupa el Bosque Nacional de </a:t>
            </a:r>
            <a:r>
              <a:rPr lang="es-CO" i="1" dirty="0" err="1">
                <a:solidFill>
                  <a:schemeClr val="bg1"/>
                </a:solidFill>
              </a:rPr>
              <a:t>Tongass</a:t>
            </a:r>
            <a:r>
              <a:rPr lang="es-CO" i="1" dirty="0">
                <a:solidFill>
                  <a:schemeClr val="bg1"/>
                </a:solidFill>
              </a:rPr>
              <a:t>, donde aparece la frontera noroeste del parque. Parque Nacional Bahía del Glaciar tiene alrededor de 600.000 hectáreas de agua con protección federal en Alaska. Estas aguas se utilizan para comparar otros ecosistemas marinos que no están protegidos por la ley. Estas aguas protegidas incluyen el río </a:t>
            </a:r>
            <a:r>
              <a:rPr lang="es-CO" i="1" dirty="0" err="1">
                <a:solidFill>
                  <a:schemeClr val="bg1"/>
                </a:solidFill>
              </a:rPr>
              <a:t>Alsek</a:t>
            </a:r>
            <a:r>
              <a:rPr lang="es-CO" i="1" dirty="0">
                <a:solidFill>
                  <a:schemeClr val="bg1"/>
                </a:solidFill>
              </a:rPr>
              <a:t>, que sirve para la pesca subvencionada y zona de caza en el marco del Acta Nacional para la Conservación de Tierras de Interés de Alaska (ANILCA), que también protege los ecosistemas que dependen de los glaciares de la zona. Hay quince glaciares de mar en el Parque Nacional, que descienden de las montañas cubiertas de nieve en la bahía. El Glaciar Muir fue el glaciar más vivo en el parque, con un lado que alcanzó una altura de 265 pies, pero este glaciar retrocedió en la década de 1990. Hay nueve glaciares de mar en el Parque Nacional y Reserva Glaciar de la Bahía, de los cuales cuatro están considerados como icebergs en la bahía. </a:t>
            </a:r>
          </a:p>
        </p:txBody>
      </p:sp>
      <p:sp>
        <p:nvSpPr>
          <p:cNvPr id="4" name="CuadroTexto 3"/>
          <p:cNvSpPr txBox="1"/>
          <p:nvPr/>
        </p:nvSpPr>
        <p:spPr>
          <a:xfrm rot="1137517">
            <a:off x="10794922" y="456248"/>
            <a:ext cx="1478279" cy="553998"/>
          </a:xfrm>
          <a:prstGeom prst="rect">
            <a:avLst/>
          </a:prstGeom>
          <a:noFill/>
        </p:spPr>
        <p:txBody>
          <a:bodyPr wrap="square" rtlCol="0">
            <a:spAutoFit/>
          </a:bodyPr>
          <a:lstStyle/>
          <a:p>
            <a:pPr algn="ctr"/>
            <a:r>
              <a:rPr lang="es-CO" sz="1000" b="1" i="1" dirty="0" smtClean="0">
                <a:solidFill>
                  <a:schemeClr val="bg1"/>
                </a:solidFill>
              </a:rPr>
              <a:t>Creó: Jeremías</a:t>
            </a:r>
          </a:p>
          <a:p>
            <a:pPr algn="ctr"/>
            <a:r>
              <a:rPr lang="es-CO" sz="1000" b="1" i="1" dirty="0" smtClean="0">
                <a:solidFill>
                  <a:schemeClr val="bg1"/>
                </a:solidFill>
              </a:rPr>
              <a:t>Para: mis </a:t>
            </a:r>
            <a:r>
              <a:rPr lang="es-CO" sz="1000" b="1" i="1" dirty="0" err="1" smtClean="0">
                <a:solidFill>
                  <a:schemeClr val="bg1"/>
                </a:solidFill>
              </a:rPr>
              <a:t>pps</a:t>
            </a:r>
            <a:endParaRPr lang="es-CO" sz="1000" b="1" i="1" dirty="0" smtClean="0">
              <a:solidFill>
                <a:schemeClr val="bg1"/>
              </a:solidFill>
            </a:endParaRPr>
          </a:p>
          <a:p>
            <a:pPr algn="ctr"/>
            <a:r>
              <a:rPr lang="es-CO" sz="1000" b="1" i="1" dirty="0" smtClean="0">
                <a:solidFill>
                  <a:schemeClr val="bg1"/>
                </a:solidFill>
              </a:rPr>
              <a:t>Música: </a:t>
            </a:r>
            <a:r>
              <a:rPr lang="es-CO" sz="1000" b="1" i="1" dirty="0" err="1" smtClean="0">
                <a:solidFill>
                  <a:schemeClr val="bg1"/>
                </a:solidFill>
              </a:rPr>
              <a:t>Editus-Morning</a:t>
            </a:r>
            <a:r>
              <a:rPr lang="es-CO" sz="1000" b="1" i="1" dirty="0" smtClean="0">
                <a:solidFill>
                  <a:schemeClr val="bg1"/>
                </a:solidFill>
              </a:rPr>
              <a:t> </a:t>
            </a:r>
            <a:endParaRPr lang="es-CO" sz="1000" b="1" i="1" dirty="0">
              <a:solidFill>
                <a:schemeClr val="bg1"/>
              </a:solidFill>
            </a:endParaRPr>
          </a:p>
        </p:txBody>
      </p:sp>
      <p:pic>
        <p:nvPicPr>
          <p:cNvPr id="5" name="_ditus_-_Morning_ (1)">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1110322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3836959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5387468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710256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351874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014315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301715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904745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613074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039600" cy="6858000"/>
          </a:xfrm>
          <a:prstGeom prst="rect">
            <a:avLst/>
          </a:prstGeom>
        </p:spPr>
      </p:pic>
    </p:spTree>
    <p:extLst>
      <p:ext uri="{BB962C8B-B14F-4D97-AF65-F5344CB8AC3E}">
        <p14:creationId xmlns:p14="http://schemas.microsoft.com/office/powerpoint/2010/main" xmlns="" val="1507481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882308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476079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063908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889469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360985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133586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635809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798268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237789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628047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800596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686620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392916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517223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7348991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372200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613731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325176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2023585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0896470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4614070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0597351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9636872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8022315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8681764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6275185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021413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668298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6628821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3062392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1075325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7873054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2890166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3697349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7647873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4602514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6310867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9226132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8815338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4481315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2299137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0139325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5006050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9168292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6878746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9306871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0487326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2706773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5553128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3111827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876321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3688556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1557906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9450907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1245590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101797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5844506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07104568"/>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3096588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298680" cy="6858000"/>
          </a:xfrm>
          <a:prstGeom prst="rect">
            <a:avLst/>
          </a:prstGeom>
        </p:spPr>
      </p:pic>
    </p:spTree>
    <p:extLst>
      <p:ext uri="{BB962C8B-B14F-4D97-AF65-F5344CB8AC3E}">
        <p14:creationId xmlns:p14="http://schemas.microsoft.com/office/powerpoint/2010/main" xmlns="" val="387794375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7601081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23770604"/>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2327356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70714854"/>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67648322"/>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14573745"/>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6"/>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93</TotalTime>
  <Words>412</Words>
  <Application>Microsoft Office PowerPoint</Application>
  <PresentationFormat>Personalizado</PresentationFormat>
  <Paragraphs>8</Paragraphs>
  <Slides>77</Slides>
  <Notes>0</Notes>
  <HiddenSlides>0</HiddenSlides>
  <MMClips>1</MMClips>
  <ScaleCrop>false</ScaleCrop>
  <HeadingPairs>
    <vt:vector size="4" baseType="variant">
      <vt:variant>
        <vt:lpstr>Tema</vt:lpstr>
      </vt:variant>
      <vt:variant>
        <vt:i4>2</vt:i4>
      </vt:variant>
      <vt:variant>
        <vt:lpstr>Títulos de diapositiva</vt:lpstr>
      </vt:variant>
      <vt:variant>
        <vt:i4>77</vt:i4>
      </vt:variant>
    </vt:vector>
  </HeadingPairs>
  <TitlesOfParts>
    <vt:vector size="79"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10</cp:revision>
  <dcterms:created xsi:type="dcterms:W3CDTF">2016-11-18T02:47:28Z</dcterms:created>
  <dcterms:modified xsi:type="dcterms:W3CDTF">2016-11-23T00:09:07Z</dcterms:modified>
</cp:coreProperties>
</file>