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40"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41" r:id="rId7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0" autoAdjust="0"/>
    <p:restoredTop sz="94660"/>
  </p:normalViewPr>
  <p:slideViewPr>
    <p:cSldViewPr snapToGrid="0">
      <p:cViewPr varScale="1">
        <p:scale>
          <a:sx n="59" d="100"/>
          <a:sy n="59" d="100"/>
        </p:scale>
        <p:origin x="48" y="5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B92F08C1-7C71-4708-AE60-BE6AFAA852B2}" type="datetimeFigureOut">
              <a:rPr lang="es-CO" smtClean="0"/>
              <a:t>28/09/2016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69EDF29-93C6-4572-97E4-EEF7103EB4C2}" type="slidenum">
              <a:rPr lang="es-CO" smtClean="0"/>
              <a:t>‹Nº›</a:t>
            </a:fld>
            <a:endParaRPr lang="es-CO"/>
          </a:p>
        </p:txBody>
      </p:sp>
    </p:spTree>
    <p:extLst>
      <p:ext uri="{BB962C8B-B14F-4D97-AF65-F5344CB8AC3E}">
        <p14:creationId xmlns:p14="http://schemas.microsoft.com/office/powerpoint/2010/main" val="40484189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92F08C1-7C71-4708-AE60-BE6AFAA852B2}" type="datetimeFigureOut">
              <a:rPr lang="es-CO" smtClean="0"/>
              <a:t>28/09/2016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69EDF29-93C6-4572-97E4-EEF7103EB4C2}" type="slidenum">
              <a:rPr lang="es-CO" smtClean="0"/>
              <a:t>‹Nº›</a:t>
            </a:fld>
            <a:endParaRPr lang="es-CO"/>
          </a:p>
        </p:txBody>
      </p:sp>
    </p:spTree>
    <p:extLst>
      <p:ext uri="{BB962C8B-B14F-4D97-AF65-F5344CB8AC3E}">
        <p14:creationId xmlns:p14="http://schemas.microsoft.com/office/powerpoint/2010/main" val="1735876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B92F08C1-7C71-4708-AE60-BE6AFAA852B2}" type="datetimeFigureOut">
              <a:rPr lang="es-CO" smtClean="0"/>
              <a:t>28/09/2016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69EDF29-93C6-4572-97E4-EEF7103EB4C2}" type="slidenum">
              <a:rPr lang="es-CO" smtClean="0"/>
              <a:t>‹Nº›</a:t>
            </a:fld>
            <a:endParaRPr lang="es-CO"/>
          </a:p>
        </p:txBody>
      </p:sp>
    </p:spTree>
    <p:extLst>
      <p:ext uri="{BB962C8B-B14F-4D97-AF65-F5344CB8AC3E}">
        <p14:creationId xmlns:p14="http://schemas.microsoft.com/office/powerpoint/2010/main" val="22970460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B92F08C1-7C71-4708-AE60-BE6AFAA852B2}" type="datetimeFigureOut">
              <a:rPr lang="es-CO" smtClean="0"/>
              <a:t>28/09/2016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69EDF29-93C6-4572-97E4-EEF7103EB4C2}" type="slidenum">
              <a:rPr lang="es-CO" smtClean="0"/>
              <a:t>‹Nº›</a:t>
            </a:fld>
            <a:endParaRPr lang="es-CO"/>
          </a:p>
        </p:txBody>
      </p:sp>
    </p:spTree>
    <p:extLst>
      <p:ext uri="{BB962C8B-B14F-4D97-AF65-F5344CB8AC3E}">
        <p14:creationId xmlns:p14="http://schemas.microsoft.com/office/powerpoint/2010/main" val="1373449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B92F08C1-7C71-4708-AE60-BE6AFAA852B2}" type="datetimeFigureOut">
              <a:rPr lang="es-CO" smtClean="0"/>
              <a:t>28/09/2016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E69EDF29-93C6-4572-97E4-EEF7103EB4C2}" type="slidenum">
              <a:rPr lang="es-CO" smtClean="0"/>
              <a:t>‹Nº›</a:t>
            </a:fld>
            <a:endParaRPr lang="es-CO"/>
          </a:p>
        </p:txBody>
      </p:sp>
    </p:spTree>
    <p:extLst>
      <p:ext uri="{BB962C8B-B14F-4D97-AF65-F5344CB8AC3E}">
        <p14:creationId xmlns:p14="http://schemas.microsoft.com/office/powerpoint/2010/main" val="1008876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B92F08C1-7C71-4708-AE60-BE6AFAA852B2}" type="datetimeFigureOut">
              <a:rPr lang="es-CO" smtClean="0"/>
              <a:t>28/09/2016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E69EDF29-93C6-4572-97E4-EEF7103EB4C2}" type="slidenum">
              <a:rPr lang="es-CO" smtClean="0"/>
              <a:t>‹Nº›</a:t>
            </a:fld>
            <a:endParaRPr lang="es-CO"/>
          </a:p>
        </p:txBody>
      </p:sp>
    </p:spTree>
    <p:extLst>
      <p:ext uri="{BB962C8B-B14F-4D97-AF65-F5344CB8AC3E}">
        <p14:creationId xmlns:p14="http://schemas.microsoft.com/office/powerpoint/2010/main" val="39815450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92F08C1-7C71-4708-AE60-BE6AFAA852B2}" type="datetimeFigureOut">
              <a:rPr lang="es-CO" smtClean="0"/>
              <a:t>28/09/2016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E69EDF29-93C6-4572-97E4-EEF7103EB4C2}" type="slidenum">
              <a:rPr lang="es-CO" smtClean="0"/>
              <a:t>‹Nº›</a:t>
            </a:fld>
            <a:endParaRPr lang="es-CO"/>
          </a:p>
        </p:txBody>
      </p:sp>
    </p:spTree>
    <p:extLst>
      <p:ext uri="{BB962C8B-B14F-4D97-AF65-F5344CB8AC3E}">
        <p14:creationId xmlns:p14="http://schemas.microsoft.com/office/powerpoint/2010/main" val="28392195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B92F08C1-7C71-4708-AE60-BE6AFAA852B2}" type="datetimeFigureOut">
              <a:rPr lang="es-CO" smtClean="0"/>
              <a:t>28/09/2016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69EDF29-93C6-4572-97E4-EEF7103EB4C2}" type="slidenum">
              <a:rPr lang="es-CO" smtClean="0"/>
              <a:t>‹Nº›</a:t>
            </a:fld>
            <a:endParaRPr lang="es-CO"/>
          </a:p>
        </p:txBody>
      </p:sp>
    </p:spTree>
    <p:extLst>
      <p:ext uri="{BB962C8B-B14F-4D97-AF65-F5344CB8AC3E}">
        <p14:creationId xmlns:p14="http://schemas.microsoft.com/office/powerpoint/2010/main" val="30842652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B92F08C1-7C71-4708-AE60-BE6AFAA852B2}" type="datetimeFigureOut">
              <a:rPr lang="es-CO" smtClean="0"/>
              <a:t>28/09/2016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69EDF29-93C6-4572-97E4-EEF7103EB4C2}" type="slidenum">
              <a:rPr lang="es-CO" smtClean="0"/>
              <a:t>‹Nº›</a:t>
            </a:fld>
            <a:endParaRPr lang="es-CO"/>
          </a:p>
        </p:txBody>
      </p:sp>
    </p:spTree>
    <p:extLst>
      <p:ext uri="{BB962C8B-B14F-4D97-AF65-F5344CB8AC3E}">
        <p14:creationId xmlns:p14="http://schemas.microsoft.com/office/powerpoint/2010/main" val="3909725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92F08C1-7C71-4708-AE60-BE6AFAA852B2}" type="datetimeFigureOut">
              <a:rPr lang="es-CO" smtClean="0"/>
              <a:t>28/09/2016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69EDF29-93C6-4572-97E4-EEF7103EB4C2}" type="slidenum">
              <a:rPr lang="es-CO" smtClean="0"/>
              <a:t>‹Nº›</a:t>
            </a:fld>
            <a:endParaRPr lang="es-CO"/>
          </a:p>
        </p:txBody>
      </p:sp>
    </p:spTree>
    <p:extLst>
      <p:ext uri="{BB962C8B-B14F-4D97-AF65-F5344CB8AC3E}">
        <p14:creationId xmlns:p14="http://schemas.microsoft.com/office/powerpoint/2010/main" val="701207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92F08C1-7C71-4708-AE60-BE6AFAA852B2}" type="datetimeFigureOut">
              <a:rPr lang="es-CO" smtClean="0"/>
              <a:t>28/09/2016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69EDF29-93C6-4572-97E4-EEF7103EB4C2}" type="slidenum">
              <a:rPr lang="es-CO" smtClean="0"/>
              <a:t>‹Nº›</a:t>
            </a:fld>
            <a:endParaRPr lang="es-CO"/>
          </a:p>
        </p:txBody>
      </p:sp>
    </p:spTree>
    <p:extLst>
      <p:ext uri="{BB962C8B-B14F-4D97-AF65-F5344CB8AC3E}">
        <p14:creationId xmlns:p14="http://schemas.microsoft.com/office/powerpoint/2010/main" val="31494514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566240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2F08C1-7C71-4708-AE60-BE6AFAA852B2}" type="datetimeFigureOut">
              <a:rPr lang="es-CO" smtClean="0"/>
              <a:t>28/09/2016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9EDF29-93C6-4572-97E4-EEF7103EB4C2}" type="slidenum">
              <a:rPr lang="es-CO" smtClean="0"/>
              <a:t>‹Nº›</a:t>
            </a:fld>
            <a:endParaRPr lang="es-CO"/>
          </a:p>
        </p:txBody>
      </p:sp>
    </p:spTree>
    <p:extLst>
      <p:ext uri="{BB962C8B-B14F-4D97-AF65-F5344CB8AC3E}">
        <p14:creationId xmlns:p14="http://schemas.microsoft.com/office/powerpoint/2010/main" val="9873146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1034742678"/>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hyperlink" Target="https://vk.com/mispps" TargetMode="External"/><Relationship Id="rId3" Type="http://schemas.openxmlformats.org/officeDocument/2006/relationships/image" Target="../media/image72.png"/><Relationship Id="rId7" Type="http://schemas.openxmlformats.org/officeDocument/2006/relationships/hyperlink" Target="https://www.facebook.com/mispps" TargetMode="External"/><Relationship Id="rId12" Type="http://schemas.openxmlformats.org/officeDocument/2006/relationships/image" Target="../media/image7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4.png"/><Relationship Id="rId11" Type="http://schemas.openxmlformats.org/officeDocument/2006/relationships/hyperlink" Target="https://plus.google.com/+Mispps/" TargetMode="External"/><Relationship Id="rId5" Type="http://schemas.openxmlformats.org/officeDocument/2006/relationships/image" Target="../media/image73.png"/><Relationship Id="rId10" Type="http://schemas.openxmlformats.org/officeDocument/2006/relationships/image" Target="../media/image7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871537" y="1228397"/>
            <a:ext cx="6448926" cy="4401205"/>
          </a:xfrm>
          <a:prstGeom prst="rect">
            <a:avLst/>
          </a:prstGeom>
        </p:spPr>
        <p:txBody>
          <a:bodyPr wrap="square">
            <a:spAutoFit/>
          </a:bodyPr>
          <a:lstStyle/>
          <a:p>
            <a:pPr algn="ctr"/>
            <a:r>
              <a:rPr lang="es-CO" sz="2000" i="1" dirty="0" smtClean="0"/>
              <a:t>Las hermosas fotografías muestran gran parte de la belleza de nuestro planeta tierra. Cada una de las imágenes ilustra la insignificancia de la humanidad en contraste con la escala del mundo natural. La </a:t>
            </a:r>
            <a:r>
              <a:rPr lang="es-CO" sz="2000" i="1" dirty="0"/>
              <a:t>belleza de la naturaleza ha inspirado a millones de humanos a lo largo de la historia. Filósofos o religiosos han anhelado discernir a seres ulteriores a través de su belleza y perfección, plasmada en las obras de pintores y literatos, cuyos lienzos y libros han colmado ilustres galerías y bibliotecas desde tiempos inmemoriales. Un fiel reflejo del deseo de los hombres de poseer o venerar lo inalcanzable, conmovidos por la belleza de la Tierra, el quinto mayor planeta del Sistema Solar. Una interminable historia de belleza de la que tan solo se nos permite apreciar una pequeña fracción en nuestras fugaces vidas.</a:t>
            </a:r>
          </a:p>
        </p:txBody>
      </p:sp>
      <p:pic>
        <p:nvPicPr>
          <p:cNvPr id="5" name="Alfredo_Gutierrez_-_Anhelos_original_">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5730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08266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531040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25966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293888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361883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671019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444752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383370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217867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582446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390176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80474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18705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95250"/>
            <a:ext cx="8572500" cy="6667500"/>
          </a:xfrm>
          <a:prstGeom prst="rect">
            <a:avLst/>
          </a:prstGeom>
        </p:spPr>
      </p:pic>
    </p:spTree>
    <p:extLst>
      <p:ext uri="{BB962C8B-B14F-4D97-AF65-F5344CB8AC3E}">
        <p14:creationId xmlns:p14="http://schemas.microsoft.com/office/powerpoint/2010/main" val="15029339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906754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845937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106" y="0"/>
            <a:ext cx="10684042" cy="6858000"/>
          </a:xfrm>
          <a:prstGeom prst="rect">
            <a:avLst/>
          </a:prstGeom>
        </p:spPr>
      </p:pic>
    </p:spTree>
    <p:extLst>
      <p:ext uri="{BB962C8B-B14F-4D97-AF65-F5344CB8AC3E}">
        <p14:creationId xmlns:p14="http://schemas.microsoft.com/office/powerpoint/2010/main" val="3353590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17543967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10916192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7666" y="0"/>
            <a:ext cx="8572500" cy="6858000"/>
          </a:xfrm>
          <a:prstGeom prst="rect">
            <a:avLst/>
          </a:prstGeom>
        </p:spPr>
      </p:pic>
    </p:spTree>
    <p:extLst>
      <p:ext uri="{BB962C8B-B14F-4D97-AF65-F5344CB8AC3E}">
        <p14:creationId xmlns:p14="http://schemas.microsoft.com/office/powerpoint/2010/main" val="18814842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9186227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20819954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32784101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40132266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35289317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28517382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7453163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14940391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5744051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42357075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32269621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95250"/>
            <a:ext cx="8572500" cy="6667500"/>
          </a:xfrm>
          <a:prstGeom prst="rect">
            <a:avLst/>
          </a:prstGeom>
        </p:spPr>
      </p:pic>
    </p:spTree>
    <p:extLst>
      <p:ext uri="{BB962C8B-B14F-4D97-AF65-F5344CB8AC3E}">
        <p14:creationId xmlns:p14="http://schemas.microsoft.com/office/powerpoint/2010/main" val="29891189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5793" y="72188"/>
            <a:ext cx="8572500" cy="6785811"/>
          </a:xfrm>
          <a:prstGeom prst="rect">
            <a:avLst/>
          </a:prstGeom>
        </p:spPr>
      </p:pic>
    </p:spTree>
    <p:extLst>
      <p:ext uri="{BB962C8B-B14F-4D97-AF65-F5344CB8AC3E}">
        <p14:creationId xmlns:p14="http://schemas.microsoft.com/office/powerpoint/2010/main" val="23085302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1248197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25426202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28946684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2959479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42617103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38278541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28925994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105739688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12247369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9811" y="0"/>
            <a:ext cx="10764252" cy="6858000"/>
          </a:xfrm>
          <a:prstGeom prst="rect">
            <a:avLst/>
          </a:prstGeom>
        </p:spPr>
      </p:pic>
    </p:spTree>
    <p:extLst>
      <p:ext uri="{BB962C8B-B14F-4D97-AF65-F5344CB8AC3E}">
        <p14:creationId xmlns:p14="http://schemas.microsoft.com/office/powerpoint/2010/main" val="23493649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95250"/>
            <a:ext cx="8572500" cy="6667500"/>
          </a:xfrm>
          <a:prstGeom prst="rect">
            <a:avLst/>
          </a:prstGeom>
        </p:spPr>
      </p:pic>
    </p:spTree>
    <p:extLst>
      <p:ext uri="{BB962C8B-B14F-4D97-AF65-F5344CB8AC3E}">
        <p14:creationId xmlns:p14="http://schemas.microsoft.com/office/powerpoint/2010/main" val="330238203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5642" y="0"/>
            <a:ext cx="11101137" cy="6858000"/>
          </a:xfrm>
          <a:prstGeom prst="rect">
            <a:avLst/>
          </a:prstGeom>
        </p:spPr>
      </p:pic>
    </p:spTree>
    <p:extLst>
      <p:ext uri="{BB962C8B-B14F-4D97-AF65-F5344CB8AC3E}">
        <p14:creationId xmlns:p14="http://schemas.microsoft.com/office/powerpoint/2010/main" val="114024749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0151" y="0"/>
            <a:ext cx="9836818" cy="6858000"/>
          </a:xfrm>
          <a:prstGeom prst="rect">
            <a:avLst/>
          </a:prstGeom>
        </p:spPr>
      </p:pic>
    </p:spTree>
    <p:extLst>
      <p:ext uri="{BB962C8B-B14F-4D97-AF65-F5344CB8AC3E}">
        <p14:creationId xmlns:p14="http://schemas.microsoft.com/office/powerpoint/2010/main" val="18189737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3558" y="0"/>
            <a:ext cx="10908632" cy="6858000"/>
          </a:xfrm>
          <a:prstGeom prst="rect">
            <a:avLst/>
          </a:prstGeom>
        </p:spPr>
      </p:pic>
    </p:spTree>
    <p:extLst>
      <p:ext uri="{BB962C8B-B14F-4D97-AF65-F5344CB8AC3E}">
        <p14:creationId xmlns:p14="http://schemas.microsoft.com/office/powerpoint/2010/main" val="233380245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1474" y="0"/>
            <a:ext cx="11101137" cy="6858000"/>
          </a:xfrm>
          <a:prstGeom prst="rect">
            <a:avLst/>
          </a:prstGeom>
        </p:spPr>
      </p:pic>
    </p:spTree>
    <p:extLst>
      <p:ext uri="{BB962C8B-B14F-4D97-AF65-F5344CB8AC3E}">
        <p14:creationId xmlns:p14="http://schemas.microsoft.com/office/powerpoint/2010/main" val="228859524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3687" y="0"/>
            <a:ext cx="10125575" cy="6858000"/>
          </a:xfrm>
          <a:prstGeom prst="rect">
            <a:avLst/>
          </a:prstGeom>
        </p:spPr>
      </p:pic>
    </p:spTree>
    <p:extLst>
      <p:ext uri="{BB962C8B-B14F-4D97-AF65-F5344CB8AC3E}">
        <p14:creationId xmlns:p14="http://schemas.microsoft.com/office/powerpoint/2010/main" val="194437907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1684" y="0"/>
            <a:ext cx="10812379" cy="6858000"/>
          </a:xfrm>
          <a:prstGeom prst="rect">
            <a:avLst/>
          </a:prstGeom>
        </p:spPr>
      </p:pic>
    </p:spTree>
    <p:extLst>
      <p:ext uri="{BB962C8B-B14F-4D97-AF65-F5344CB8AC3E}">
        <p14:creationId xmlns:p14="http://schemas.microsoft.com/office/powerpoint/2010/main" val="119507268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4718" y="0"/>
            <a:ext cx="10847472" cy="6858000"/>
          </a:xfrm>
          <a:prstGeom prst="rect">
            <a:avLst/>
          </a:prstGeom>
        </p:spPr>
      </p:pic>
    </p:spTree>
    <p:extLst>
      <p:ext uri="{BB962C8B-B14F-4D97-AF65-F5344CB8AC3E}">
        <p14:creationId xmlns:p14="http://schemas.microsoft.com/office/powerpoint/2010/main" val="219245458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0020" y="0"/>
            <a:ext cx="10684042" cy="6858000"/>
          </a:xfrm>
          <a:prstGeom prst="rect">
            <a:avLst/>
          </a:prstGeom>
        </p:spPr>
      </p:pic>
    </p:spTree>
    <p:extLst>
      <p:ext uri="{BB962C8B-B14F-4D97-AF65-F5344CB8AC3E}">
        <p14:creationId xmlns:p14="http://schemas.microsoft.com/office/powerpoint/2010/main" val="229776533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3768" y="0"/>
            <a:ext cx="10892589" cy="6858000"/>
          </a:xfrm>
          <a:prstGeom prst="rect">
            <a:avLst/>
          </a:prstGeom>
        </p:spPr>
      </p:pic>
    </p:spTree>
    <p:extLst>
      <p:ext uri="{BB962C8B-B14F-4D97-AF65-F5344CB8AC3E}">
        <p14:creationId xmlns:p14="http://schemas.microsoft.com/office/powerpoint/2010/main" val="408628215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 y="0"/>
            <a:ext cx="10892590" cy="6858000"/>
          </a:xfrm>
          <a:prstGeom prst="rect">
            <a:avLst/>
          </a:prstGeom>
        </p:spPr>
      </p:pic>
    </p:spTree>
    <p:extLst>
      <p:ext uri="{BB962C8B-B14F-4D97-AF65-F5344CB8AC3E}">
        <p14:creationId xmlns:p14="http://schemas.microsoft.com/office/powerpoint/2010/main" val="86595172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0149" y="0"/>
            <a:ext cx="9949113" cy="6858000"/>
          </a:xfrm>
          <a:prstGeom prst="rect">
            <a:avLst/>
          </a:prstGeom>
        </p:spPr>
      </p:pic>
    </p:spTree>
    <p:extLst>
      <p:ext uri="{BB962C8B-B14F-4D97-AF65-F5344CB8AC3E}">
        <p14:creationId xmlns:p14="http://schemas.microsoft.com/office/powerpoint/2010/main" val="395773155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9812" y="0"/>
            <a:ext cx="10780294" cy="6858000"/>
          </a:xfrm>
          <a:prstGeom prst="rect">
            <a:avLst/>
          </a:prstGeom>
        </p:spPr>
      </p:pic>
    </p:spTree>
    <p:extLst>
      <p:ext uri="{BB962C8B-B14F-4D97-AF65-F5344CB8AC3E}">
        <p14:creationId xmlns:p14="http://schemas.microsoft.com/office/powerpoint/2010/main" val="5625003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105" y="0"/>
            <a:ext cx="10619873" cy="6858000"/>
          </a:xfrm>
          <a:prstGeom prst="rect">
            <a:avLst/>
          </a:prstGeom>
        </p:spPr>
      </p:pic>
    </p:spTree>
    <p:extLst>
      <p:ext uri="{BB962C8B-B14F-4D97-AF65-F5344CB8AC3E}">
        <p14:creationId xmlns:p14="http://schemas.microsoft.com/office/powerpoint/2010/main" val="51833919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1474" y="0"/>
            <a:ext cx="11053011" cy="6858000"/>
          </a:xfrm>
          <a:prstGeom prst="rect">
            <a:avLst/>
          </a:prstGeom>
        </p:spPr>
      </p:pic>
    </p:spTree>
    <p:extLst>
      <p:ext uri="{BB962C8B-B14F-4D97-AF65-F5344CB8AC3E}">
        <p14:creationId xmlns:p14="http://schemas.microsoft.com/office/powerpoint/2010/main" val="163191760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9307" y="0"/>
            <a:ext cx="10446419" cy="6858000"/>
          </a:xfrm>
          <a:prstGeom prst="rect">
            <a:avLst/>
          </a:prstGeom>
        </p:spPr>
      </p:pic>
    </p:spTree>
    <p:extLst>
      <p:ext uri="{BB962C8B-B14F-4D97-AF65-F5344CB8AC3E}">
        <p14:creationId xmlns:p14="http://schemas.microsoft.com/office/powerpoint/2010/main" val="290179405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1" y="0"/>
            <a:ext cx="10972800" cy="6858000"/>
          </a:xfrm>
          <a:prstGeom prst="rect">
            <a:avLst/>
          </a:prstGeom>
        </p:spPr>
      </p:pic>
    </p:spTree>
    <p:extLst>
      <p:ext uri="{BB962C8B-B14F-4D97-AF65-F5344CB8AC3E}">
        <p14:creationId xmlns:p14="http://schemas.microsoft.com/office/powerpoint/2010/main" val="269160210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 y="0"/>
            <a:ext cx="10892589" cy="6858000"/>
          </a:xfrm>
          <a:prstGeom prst="rect">
            <a:avLst/>
          </a:prstGeom>
        </p:spPr>
      </p:pic>
    </p:spTree>
    <p:extLst>
      <p:ext uri="{BB962C8B-B14F-4D97-AF65-F5344CB8AC3E}">
        <p14:creationId xmlns:p14="http://schemas.microsoft.com/office/powerpoint/2010/main" val="231648730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48907801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8358" y="0"/>
            <a:ext cx="10491537" cy="6858000"/>
          </a:xfrm>
          <a:prstGeom prst="rect">
            <a:avLst/>
          </a:prstGeom>
        </p:spPr>
      </p:pic>
    </p:spTree>
    <p:extLst>
      <p:ext uri="{BB962C8B-B14F-4D97-AF65-F5344CB8AC3E}">
        <p14:creationId xmlns:p14="http://schemas.microsoft.com/office/powerpoint/2010/main" val="376814584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3558" y="0"/>
            <a:ext cx="10895597" cy="6858000"/>
          </a:xfrm>
          <a:prstGeom prst="rect">
            <a:avLst/>
          </a:prstGeom>
        </p:spPr>
      </p:pic>
    </p:spTree>
    <p:extLst>
      <p:ext uri="{BB962C8B-B14F-4D97-AF65-F5344CB8AC3E}">
        <p14:creationId xmlns:p14="http://schemas.microsoft.com/office/powerpoint/2010/main" val="271189275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1686" y="0"/>
            <a:ext cx="10764252" cy="6858000"/>
          </a:xfrm>
          <a:prstGeom prst="rect">
            <a:avLst/>
          </a:prstGeom>
        </p:spPr>
      </p:pic>
    </p:spTree>
    <p:extLst>
      <p:ext uri="{BB962C8B-B14F-4D97-AF65-F5344CB8AC3E}">
        <p14:creationId xmlns:p14="http://schemas.microsoft.com/office/powerpoint/2010/main" val="394747904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852" y="0"/>
            <a:ext cx="10684041" cy="6858000"/>
          </a:xfrm>
          <a:prstGeom prst="rect">
            <a:avLst/>
          </a:prstGeom>
        </p:spPr>
      </p:pic>
    </p:spTree>
    <p:extLst>
      <p:ext uri="{BB962C8B-B14F-4D97-AF65-F5344CB8AC3E}">
        <p14:creationId xmlns:p14="http://schemas.microsoft.com/office/powerpoint/2010/main" val="324927765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3687" y="0"/>
            <a:ext cx="10125576" cy="6858000"/>
          </a:xfrm>
          <a:prstGeom prst="rect">
            <a:avLst/>
          </a:prstGeom>
        </p:spPr>
      </p:pic>
    </p:spTree>
    <p:extLst>
      <p:ext uri="{BB962C8B-B14F-4D97-AF65-F5344CB8AC3E}">
        <p14:creationId xmlns:p14="http://schemas.microsoft.com/office/powerpoint/2010/main" val="58513769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3897" y="0"/>
            <a:ext cx="9965155" cy="6858000"/>
          </a:xfrm>
          <a:prstGeom prst="rect">
            <a:avLst/>
          </a:prstGeom>
        </p:spPr>
      </p:pic>
    </p:spTree>
    <p:extLst>
      <p:ext uri="{BB962C8B-B14F-4D97-AF65-F5344CB8AC3E}">
        <p14:creationId xmlns:p14="http://schemas.microsoft.com/office/powerpoint/2010/main" val="322225233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106" y="0"/>
            <a:ext cx="10571747" cy="6858000"/>
          </a:xfrm>
          <a:prstGeom prst="rect">
            <a:avLst/>
          </a:prstGeom>
        </p:spPr>
      </p:pic>
    </p:spTree>
    <p:extLst>
      <p:ext uri="{BB962C8B-B14F-4D97-AF65-F5344CB8AC3E}">
        <p14:creationId xmlns:p14="http://schemas.microsoft.com/office/powerpoint/2010/main" val="136981726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9097" y="0"/>
            <a:ext cx="10494545" cy="6833937"/>
          </a:xfrm>
          <a:prstGeom prst="rect">
            <a:avLst/>
          </a:prstGeom>
        </p:spPr>
      </p:pic>
    </p:spTree>
    <p:extLst>
      <p:ext uri="{BB962C8B-B14F-4D97-AF65-F5344CB8AC3E}">
        <p14:creationId xmlns:p14="http://schemas.microsoft.com/office/powerpoint/2010/main" val="128593270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TotalTime>
  <Words>161</Words>
  <Application>Microsoft Office PowerPoint</Application>
  <PresentationFormat>Panorámica</PresentationFormat>
  <Paragraphs>3</Paragraphs>
  <Slides>72</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72</vt:i4>
      </vt:variant>
    </vt:vector>
  </HeadingPairs>
  <TitlesOfParts>
    <vt:vector size="78"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9</cp:revision>
  <dcterms:created xsi:type="dcterms:W3CDTF">2016-09-27T20:43:27Z</dcterms:created>
  <dcterms:modified xsi:type="dcterms:W3CDTF">2016-09-28T15:56:19Z</dcterms:modified>
</cp:coreProperties>
</file>