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7" r:id="rId3"/>
    <p:sldId id="256" r:id="rId4"/>
    <p:sldId id="266" r:id="rId5"/>
    <p:sldId id="275" r:id="rId6"/>
    <p:sldId id="274" r:id="rId7"/>
    <p:sldId id="273" r:id="rId8"/>
    <p:sldId id="271" r:id="rId9"/>
    <p:sldId id="270" r:id="rId10"/>
    <p:sldId id="272" r:id="rId11"/>
    <p:sldId id="269" r:id="rId12"/>
    <p:sldId id="268" r:id="rId13"/>
    <p:sldId id="267" r:id="rId14"/>
    <p:sldId id="265" r:id="rId15"/>
    <p:sldId id="264" r:id="rId16"/>
    <p:sldId id="263" r:id="rId17"/>
    <p:sldId id="262" r:id="rId18"/>
    <p:sldId id="258" r:id="rId19"/>
    <p:sldId id="261" r:id="rId20"/>
    <p:sldId id="260" r:id="rId21"/>
    <p:sldId id="280" r:id="rId22"/>
    <p:sldId id="259" r:id="rId23"/>
    <p:sldId id="279" r:id="rId24"/>
    <p:sldId id="278" r:id="rId25"/>
    <p:sldId id="283" r:id="rId26"/>
    <p:sldId id="277" r:id="rId27"/>
    <p:sldId id="281" r:id="rId28"/>
    <p:sldId id="285" r:id="rId29"/>
    <p:sldId id="286" r:id="rId30"/>
    <p:sldId id="257" r:id="rId31"/>
    <p:sldId id="282" r:id="rId32"/>
    <p:sldId id="288" r:id="rId3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HWmboLT5Cg+5l+5sp6sRQ" hashData="j2w2WkTs9EKBpTcnUDQkUnh/kn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226" autoAdjust="0"/>
    <p:restoredTop sz="94660"/>
  </p:normalViewPr>
  <p:slideViewPr>
    <p:cSldViewPr>
      <p:cViewPr>
        <p:scale>
          <a:sx n="40" d="100"/>
          <a:sy n="40" d="100"/>
        </p:scale>
        <p:origin x="-1398" y="-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3D813-78F8-4285-8B12-3916BB205047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9B8AD-D2F3-4F48-AA8D-86D88BC570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3D813-78F8-4285-8B12-3916BB205047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9B8AD-D2F3-4F48-AA8D-86D88BC570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3D813-78F8-4285-8B12-3916BB205047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9B8AD-D2F3-4F48-AA8D-86D88BC570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3D813-78F8-4285-8B12-3916BB205047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9B8AD-D2F3-4F48-AA8D-86D88BC570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3D813-78F8-4285-8B12-3916BB205047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9B8AD-D2F3-4F48-AA8D-86D88BC570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3D813-78F8-4285-8B12-3916BB205047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9B8AD-D2F3-4F48-AA8D-86D88BC570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3D813-78F8-4285-8B12-3916BB205047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9B8AD-D2F3-4F48-AA8D-86D88BC570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3D813-78F8-4285-8B12-3916BB205047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9B8AD-D2F3-4F48-AA8D-86D88BC570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3D813-78F8-4285-8B12-3916BB205047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9B8AD-D2F3-4F48-AA8D-86D88BC570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3D813-78F8-4285-8B12-3916BB205047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9B8AD-D2F3-4F48-AA8D-86D88BC570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3D813-78F8-4285-8B12-3916BB205047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29B8AD-D2F3-4F48-AA8D-86D88BC570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36D7EC-20A4-4562-B3B4-50424F316A4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73D813-78F8-4285-8B12-3916BB205047}" type="datetimeFigureOut">
              <a:rPr lang="es-ES" smtClean="0"/>
              <a:pPr/>
              <a:t>05/06/2012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29B8AD-D2F3-4F48-AA8D-86D88BC5704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6B67237-548D-42DB-B77D-13F0499DA33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35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37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rumas nueva-.jpg"/>
          <p:cNvPicPr>
            <a:picLocks noGrp="1" noChangeAspect="1"/>
          </p:cNvPicPr>
          <p:nvPr>
            <p:ph idx="1"/>
          </p:nvPr>
        </p:nvPicPr>
        <p:blipFill>
          <a:blip r:embed="rId3"/>
          <a:srcRect l="3125" t="4166" r="3906" b="4166"/>
          <a:stretch>
            <a:fillRect/>
          </a:stretch>
        </p:blipFill>
        <p:spPr>
          <a:xfrm>
            <a:off x="0" y="0"/>
            <a:ext cx="9273886" cy="6858000"/>
          </a:xfrm>
        </p:spPr>
      </p:pic>
      <p:pic>
        <p:nvPicPr>
          <p:cNvPr id="6" name="5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3240" y="428604"/>
            <a:ext cx="4476750" cy="885825"/>
          </a:xfrm>
          <a:prstGeom prst="rect">
            <a:avLst/>
          </a:prstGeom>
        </p:spPr>
      </p:pic>
      <p:pic>
        <p:nvPicPr>
          <p:cNvPr id="7" name="6 Imagen" descr="2lkyaep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3108" y="1071546"/>
            <a:ext cx="4476750" cy="1276360"/>
          </a:xfrm>
          <a:prstGeom prst="rect">
            <a:avLst/>
          </a:prstGeom>
        </p:spPr>
      </p:pic>
      <p:sp>
        <p:nvSpPr>
          <p:cNvPr id="8" name="7 Marco"/>
          <p:cNvSpPr/>
          <p:nvPr/>
        </p:nvSpPr>
        <p:spPr>
          <a:xfrm rot="19201109">
            <a:off x="632703" y="1268304"/>
            <a:ext cx="1671237" cy="1688009"/>
          </a:xfrm>
          <a:prstGeom prst="frame">
            <a:avLst>
              <a:gd name="adj1" fmla="val 20215"/>
            </a:avLst>
          </a:prstGeom>
          <a:solidFill>
            <a:srgbClr val="FF33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 rot="19201109">
            <a:off x="346984" y="3554321"/>
            <a:ext cx="1671237" cy="1688009"/>
          </a:xfrm>
          <a:prstGeom prst="frame">
            <a:avLst>
              <a:gd name="adj1" fmla="val 20215"/>
            </a:avLst>
          </a:prstGeom>
          <a:solidFill>
            <a:srgbClr val="FF33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 rot="19201109">
            <a:off x="3775975" y="1339741"/>
            <a:ext cx="1671237" cy="1688009"/>
          </a:xfrm>
          <a:prstGeom prst="frame">
            <a:avLst>
              <a:gd name="adj1" fmla="val 20215"/>
            </a:avLst>
          </a:prstGeom>
          <a:solidFill>
            <a:srgbClr val="FF33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 rot="19201109">
            <a:off x="3561661" y="3697196"/>
            <a:ext cx="1671237" cy="1688009"/>
          </a:xfrm>
          <a:prstGeom prst="frame">
            <a:avLst>
              <a:gd name="adj1" fmla="val 20215"/>
            </a:avLst>
          </a:prstGeom>
          <a:solidFill>
            <a:srgbClr val="FF33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 rot="19201109">
            <a:off x="6562057" y="1482618"/>
            <a:ext cx="1671237" cy="1688009"/>
          </a:xfrm>
          <a:prstGeom prst="frame">
            <a:avLst>
              <a:gd name="adj1" fmla="val 20215"/>
            </a:avLst>
          </a:prstGeom>
          <a:solidFill>
            <a:srgbClr val="FF33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 rot="19201109">
            <a:off x="6419180" y="3840071"/>
            <a:ext cx="1671237" cy="1688009"/>
          </a:xfrm>
          <a:prstGeom prst="frame">
            <a:avLst>
              <a:gd name="adj1" fmla="val 20215"/>
            </a:avLst>
          </a:prstGeom>
          <a:solidFill>
            <a:srgbClr val="FF33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4" name="13 Imagen" descr="F55YgA1338917872.gif"/>
          <p:cNvPicPr>
            <a:picLocks noChangeAspect="1"/>
          </p:cNvPicPr>
          <p:nvPr/>
        </p:nvPicPr>
        <p:blipFill>
          <a:blip r:embed="rId5">
            <a:lum bright="-20000" contrast="40000"/>
          </a:blip>
          <a:stretch>
            <a:fillRect/>
          </a:stretch>
        </p:blipFill>
        <p:spPr>
          <a:xfrm>
            <a:off x="1714480" y="357166"/>
            <a:ext cx="5981700" cy="847725"/>
          </a:xfrm>
          <a:prstGeom prst="rect">
            <a:avLst/>
          </a:prstGeom>
        </p:spPr>
      </p:pic>
      <p:pic>
        <p:nvPicPr>
          <p:cNvPr id="15" name="14 Imagen" descr="UVoBUT1338917907.gif"/>
          <p:cNvPicPr>
            <a:picLocks noChangeAspect="1"/>
          </p:cNvPicPr>
          <p:nvPr/>
        </p:nvPicPr>
        <p:blipFill>
          <a:blip r:embed="rId6">
            <a:lum bright="-20000" contrast="40000"/>
          </a:blip>
          <a:stretch>
            <a:fillRect/>
          </a:stretch>
        </p:blipFill>
        <p:spPr>
          <a:xfrm>
            <a:off x="3643306" y="1428736"/>
            <a:ext cx="1724025" cy="847725"/>
          </a:xfrm>
          <a:prstGeom prst="rect">
            <a:avLst/>
          </a:prstGeom>
        </p:spPr>
      </p:pic>
      <p:pic>
        <p:nvPicPr>
          <p:cNvPr id="16" name="15 Imagen" descr="mLuDq01338917918.gif"/>
          <p:cNvPicPr>
            <a:picLocks noChangeAspect="1"/>
          </p:cNvPicPr>
          <p:nvPr/>
        </p:nvPicPr>
        <p:blipFill>
          <a:blip r:embed="rId7">
            <a:lum bright="-20000" contrast="40000"/>
          </a:blip>
          <a:stretch>
            <a:fillRect/>
          </a:stretch>
        </p:blipFill>
        <p:spPr>
          <a:xfrm>
            <a:off x="2143108" y="2643182"/>
            <a:ext cx="4667250" cy="847725"/>
          </a:xfrm>
          <a:prstGeom prst="rect">
            <a:avLst/>
          </a:prstGeom>
        </p:spPr>
      </p:pic>
    </p:spTree>
  </p:cSld>
  <p:clrMapOvr>
    <a:masterClrMapping/>
  </p:clrMapOvr>
  <p:transition advTm="25000">
    <p:sndAc>
      <p:stSnd>
        <p:snd r:embed="rId2" name="VEGETE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9" presetClass="exit" presetSubtype="0" ac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0"/>
                            </p:stCondLst>
                            <p:childTnLst>
                              <p:par>
                                <p:cTn id="5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0"/>
                            </p:stCondLst>
                            <p:childTnLst>
                              <p:par>
                                <p:cTn id="6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7000"/>
                            </p:stCondLst>
                            <p:childTnLst>
                              <p:par>
                                <p:cTn id="7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9000"/>
                            </p:stCondLst>
                            <p:childTnLst>
                              <p:par>
                                <p:cTn id="8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.jpg"/>
          <p:cNvPicPr>
            <a:picLocks noChangeAspect="1"/>
          </p:cNvPicPr>
          <p:nvPr/>
        </p:nvPicPr>
        <p:blipFill>
          <a:blip r:embed="rId2"/>
          <a:srcRect l="1431" t="2083" r="2347"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.jpg"/>
          <p:cNvPicPr>
            <a:picLocks noChangeAspect="1"/>
          </p:cNvPicPr>
          <p:nvPr/>
        </p:nvPicPr>
        <p:blipFill>
          <a:blip r:embed="rId2"/>
          <a:srcRect l="3062" t="3125" r="2280" b="3125"/>
          <a:stretch>
            <a:fillRect/>
          </a:stretch>
        </p:blipFill>
        <p:spPr>
          <a:xfrm>
            <a:off x="0" y="0"/>
            <a:ext cx="92202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.jpg"/>
          <p:cNvPicPr>
            <a:picLocks noChangeAspect="1"/>
          </p:cNvPicPr>
          <p:nvPr/>
        </p:nvPicPr>
        <p:blipFill>
          <a:blip r:embed="rId2"/>
          <a:srcRect l="2280" t="7071" r="2280" b="3030"/>
          <a:stretch>
            <a:fillRect/>
          </a:stretch>
        </p:blipFill>
        <p:spPr>
          <a:xfrm>
            <a:off x="36892" y="0"/>
            <a:ext cx="9107108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.jpg"/>
          <p:cNvPicPr>
            <a:picLocks noChangeAspect="1"/>
          </p:cNvPicPr>
          <p:nvPr/>
        </p:nvPicPr>
        <p:blipFill>
          <a:blip r:embed="rId2"/>
          <a:srcRect l="1498" t="2083" r="2280"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.jpg"/>
          <p:cNvPicPr>
            <a:picLocks noChangeAspect="1"/>
          </p:cNvPicPr>
          <p:nvPr/>
        </p:nvPicPr>
        <p:blipFill>
          <a:blip r:embed="rId2"/>
          <a:srcRect l="2280" t="2083" r="1498"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.jpg"/>
          <p:cNvPicPr>
            <a:picLocks noChangeAspect="1"/>
          </p:cNvPicPr>
          <p:nvPr/>
        </p:nvPicPr>
        <p:blipFill>
          <a:blip r:embed="rId2"/>
          <a:srcRect l="2280" t="3125" r="2280"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.jpg"/>
          <p:cNvPicPr>
            <a:picLocks noChangeAspect="1"/>
          </p:cNvPicPr>
          <p:nvPr/>
        </p:nvPicPr>
        <p:blipFill>
          <a:blip r:embed="rId2"/>
          <a:srcRect l="1498" t="2083" r="2280"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76" y="0"/>
            <a:ext cx="913182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8" y="0"/>
            <a:ext cx="913182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8" y="0"/>
            <a:ext cx="913182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8" y="0"/>
            <a:ext cx="913182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2.jpg"/>
          <p:cNvPicPr>
            <a:picLocks noChangeAspect="1"/>
          </p:cNvPicPr>
          <p:nvPr/>
        </p:nvPicPr>
        <p:blipFill>
          <a:blip r:embed="rId2"/>
          <a:srcRect l="2280" t="3125" r="2280"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8" y="0"/>
            <a:ext cx="913182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.jpg"/>
          <p:cNvPicPr>
            <a:picLocks noChangeAspect="1"/>
          </p:cNvPicPr>
          <p:nvPr/>
        </p:nvPicPr>
        <p:blipFill>
          <a:blip r:embed="rId2"/>
          <a:srcRect l="2280" t="3125" r="2280" b="3125"/>
          <a:stretch>
            <a:fillRect/>
          </a:stretch>
        </p:blipFill>
        <p:spPr>
          <a:xfrm>
            <a:off x="20638" y="0"/>
            <a:ext cx="912336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.jpg"/>
          <p:cNvPicPr>
            <a:picLocks noChangeAspect="1"/>
          </p:cNvPicPr>
          <p:nvPr/>
        </p:nvPicPr>
        <p:blipFill>
          <a:blip r:embed="rId2"/>
          <a:srcRect l="2280" t="3125" r="2280"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.jpg"/>
          <p:cNvPicPr>
            <a:picLocks noChangeAspect="1"/>
          </p:cNvPicPr>
          <p:nvPr/>
        </p:nvPicPr>
        <p:blipFill>
          <a:blip r:embed="rId3"/>
          <a:srcRect l="2280" t="3125" r="2280"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>
    <p:sndAc>
      <p:stSnd>
        <p:snd r:embed="rId2" name="VEGETE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.jpg"/>
          <p:cNvPicPr>
            <a:picLocks noChangeAspect="1"/>
          </p:cNvPicPr>
          <p:nvPr/>
        </p:nvPicPr>
        <p:blipFill>
          <a:blip r:embed="rId2"/>
          <a:srcRect l="1600" t="4348" r="2400" b="186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A.jpg"/>
          <p:cNvPicPr>
            <a:picLocks noChangeAspect="1"/>
          </p:cNvPicPr>
          <p:nvPr/>
        </p:nvPicPr>
        <p:blipFill>
          <a:blip r:embed="rId2"/>
          <a:srcRect l="3125" t="2530" r="2343" b="2530"/>
          <a:stretch>
            <a:fillRect/>
          </a:stretch>
        </p:blipFill>
        <p:spPr>
          <a:xfrm>
            <a:off x="0" y="857232"/>
            <a:ext cx="9152468" cy="514353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857232"/>
            <a:ext cx="9144000" cy="5143536"/>
          </a:xfrm>
          <a:prstGeom prst="rect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.jpg"/>
          <p:cNvPicPr>
            <a:picLocks noChangeAspect="1"/>
          </p:cNvPicPr>
          <p:nvPr/>
        </p:nvPicPr>
        <p:blipFill>
          <a:blip r:embed="rId2"/>
          <a:srcRect l="2995" t="3125" r="2347" b="3125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789"/>
            <a:ext cx="9144000" cy="680442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8" y="0"/>
            <a:ext cx="913182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8" y="0"/>
            <a:ext cx="913182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8" y="0"/>
            <a:ext cx="913182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8" y="0"/>
            <a:ext cx="913182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.jpg"/>
          <p:cNvPicPr>
            <a:picLocks noChangeAspect="1"/>
          </p:cNvPicPr>
          <p:nvPr/>
        </p:nvPicPr>
        <p:blipFill>
          <a:blip r:embed="rId2"/>
          <a:srcRect l="2213" t="3125" r="2347"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rumas nuev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3103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8" y="0"/>
            <a:ext cx="913182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7.jpg"/>
          <p:cNvPicPr>
            <a:picLocks noChangeAspect="1"/>
          </p:cNvPicPr>
          <p:nvPr/>
        </p:nvPicPr>
        <p:blipFill>
          <a:blip r:embed="rId2"/>
          <a:srcRect l="4627" t="4166" r="3844" b="520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4143372" y="5857892"/>
            <a:ext cx="35365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Francisco del Olmo-Jazmín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slow" advTm="2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9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ISAJES EN BRUM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PAISAJES EN BRUMAS</Template>
  <TotalTime>0</TotalTime>
  <Words>63</Words>
  <Application>Microsoft Office PowerPoint</Application>
  <PresentationFormat>Presentación en pantalla (4:3)</PresentationFormat>
  <Paragraphs>29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PAISAJES EN BRUMAS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2012-06-05T17:02:17Z</dcterms:created>
  <dcterms:modified xsi:type="dcterms:W3CDTF">2012-06-05T17:03:08Z</dcterms:modified>
</cp:coreProperties>
</file>