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13" r:id="rId3"/>
    <p:sldId id="258" r:id="rId4"/>
    <p:sldId id="275"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6" r:id="rId22"/>
    <p:sldId id="277" r:id="rId23"/>
    <p:sldId id="278" r:id="rId24"/>
    <p:sldId id="279" r:id="rId25"/>
    <p:sldId id="257"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314" r:id="rId40"/>
    <p:sldId id="295" r:id="rId41"/>
    <p:sldId id="296" r:id="rId42"/>
    <p:sldId id="297" r:id="rId43"/>
    <p:sldId id="298" r:id="rId44"/>
    <p:sldId id="299" r:id="rId45"/>
    <p:sldId id="315" r:id="rId46"/>
    <p:sldId id="300" r:id="rId47"/>
    <p:sldId id="301" r:id="rId48"/>
    <p:sldId id="302" r:id="rId49"/>
    <p:sldId id="303" r:id="rId50"/>
    <p:sldId id="304" r:id="rId51"/>
    <p:sldId id="305" r:id="rId52"/>
    <p:sldId id="316" r:id="rId53"/>
    <p:sldId id="307" r:id="rId54"/>
    <p:sldId id="308" r:id="rId55"/>
    <p:sldId id="309" r:id="rId56"/>
    <p:sldId id="310" r:id="rId57"/>
    <p:sldId id="311" r:id="rId58"/>
    <p:sldId id="312" r:id="rId59"/>
    <p:sldId id="317" r:id="rId6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9OfBYXt5THVVn1r8SyQGkA==" hashData="k+pPeqN66nyxPjnQ7Rp6OI6AWHw="/>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8" autoAdjust="0"/>
    <p:restoredTop sz="94660"/>
  </p:normalViewPr>
  <p:slideViewPr>
    <p:cSldViewPr snapToGrid="0">
      <p:cViewPr varScale="1">
        <p:scale>
          <a:sx n="27" d="100"/>
          <a:sy n="27" d="100"/>
        </p:scale>
        <p:origin x="-90" y="-110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F2F05617-77FE-41A6-8661-07E14CA7A68A}" type="datetimeFigureOut">
              <a:rPr lang="es-CO" smtClean="0"/>
              <a:pPr/>
              <a:t>26/08/2016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F4354BE-18EB-4A3E-8285-5B35F1D88E77}" type="slidenum">
              <a:rPr lang="es-CO" smtClean="0"/>
              <a:pPr/>
              <a:t>‹Nº›</a:t>
            </a:fld>
            <a:endParaRPr lang="es-CO"/>
          </a:p>
        </p:txBody>
      </p:sp>
    </p:spTree>
    <p:extLst>
      <p:ext uri="{BB962C8B-B14F-4D97-AF65-F5344CB8AC3E}">
        <p14:creationId xmlns:p14="http://schemas.microsoft.com/office/powerpoint/2010/main" xmlns="" val="2982036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2F05617-77FE-41A6-8661-07E14CA7A68A}" type="datetimeFigureOut">
              <a:rPr lang="es-CO" smtClean="0"/>
              <a:pPr/>
              <a:t>26/08/2016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F4354BE-18EB-4A3E-8285-5B35F1D88E77}" type="slidenum">
              <a:rPr lang="es-CO" smtClean="0"/>
              <a:pPr/>
              <a:t>‹Nº›</a:t>
            </a:fld>
            <a:endParaRPr lang="es-CO"/>
          </a:p>
        </p:txBody>
      </p:sp>
    </p:spTree>
    <p:extLst>
      <p:ext uri="{BB962C8B-B14F-4D97-AF65-F5344CB8AC3E}">
        <p14:creationId xmlns:p14="http://schemas.microsoft.com/office/powerpoint/2010/main" xmlns="" val="932967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2F05617-77FE-41A6-8661-07E14CA7A68A}" type="datetimeFigureOut">
              <a:rPr lang="es-CO" smtClean="0"/>
              <a:pPr/>
              <a:t>26/08/2016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F4354BE-18EB-4A3E-8285-5B35F1D88E77}" type="slidenum">
              <a:rPr lang="es-CO" smtClean="0"/>
              <a:pPr/>
              <a:t>‹Nº›</a:t>
            </a:fld>
            <a:endParaRPr lang="es-CO"/>
          </a:p>
        </p:txBody>
      </p:sp>
    </p:spTree>
    <p:extLst>
      <p:ext uri="{BB962C8B-B14F-4D97-AF65-F5344CB8AC3E}">
        <p14:creationId xmlns:p14="http://schemas.microsoft.com/office/powerpoint/2010/main" xmlns="" val="3072375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2F05617-77FE-41A6-8661-07E14CA7A68A}" type="datetimeFigureOut">
              <a:rPr lang="es-CO" smtClean="0"/>
              <a:pPr/>
              <a:t>26/08/2016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F4354BE-18EB-4A3E-8285-5B35F1D88E77}" type="slidenum">
              <a:rPr lang="es-CO" smtClean="0"/>
              <a:pPr/>
              <a:t>‹Nº›</a:t>
            </a:fld>
            <a:endParaRPr lang="es-CO"/>
          </a:p>
        </p:txBody>
      </p:sp>
    </p:spTree>
    <p:extLst>
      <p:ext uri="{BB962C8B-B14F-4D97-AF65-F5344CB8AC3E}">
        <p14:creationId xmlns:p14="http://schemas.microsoft.com/office/powerpoint/2010/main" xmlns="" val="2982350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2F05617-77FE-41A6-8661-07E14CA7A68A}" type="datetimeFigureOut">
              <a:rPr lang="es-CO" smtClean="0"/>
              <a:pPr/>
              <a:t>26/08/2016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4F4354BE-18EB-4A3E-8285-5B35F1D88E77}" type="slidenum">
              <a:rPr lang="es-CO" smtClean="0"/>
              <a:pPr/>
              <a:t>‹Nº›</a:t>
            </a:fld>
            <a:endParaRPr lang="es-CO"/>
          </a:p>
        </p:txBody>
      </p:sp>
    </p:spTree>
    <p:extLst>
      <p:ext uri="{BB962C8B-B14F-4D97-AF65-F5344CB8AC3E}">
        <p14:creationId xmlns:p14="http://schemas.microsoft.com/office/powerpoint/2010/main" xmlns="" val="889637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2F05617-77FE-41A6-8661-07E14CA7A68A}" type="datetimeFigureOut">
              <a:rPr lang="es-CO" smtClean="0"/>
              <a:pPr/>
              <a:t>26/08/2016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4F4354BE-18EB-4A3E-8285-5B35F1D88E77}" type="slidenum">
              <a:rPr lang="es-CO" smtClean="0"/>
              <a:pPr/>
              <a:t>‹Nº›</a:t>
            </a:fld>
            <a:endParaRPr lang="es-CO"/>
          </a:p>
        </p:txBody>
      </p:sp>
    </p:spTree>
    <p:extLst>
      <p:ext uri="{BB962C8B-B14F-4D97-AF65-F5344CB8AC3E}">
        <p14:creationId xmlns:p14="http://schemas.microsoft.com/office/powerpoint/2010/main" xmlns="" val="399065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2F05617-77FE-41A6-8661-07E14CA7A68A}" type="datetimeFigureOut">
              <a:rPr lang="es-CO" smtClean="0"/>
              <a:pPr/>
              <a:t>26/08/2016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4F4354BE-18EB-4A3E-8285-5B35F1D88E77}" type="slidenum">
              <a:rPr lang="es-CO" smtClean="0"/>
              <a:pPr/>
              <a:t>‹Nº›</a:t>
            </a:fld>
            <a:endParaRPr lang="es-CO"/>
          </a:p>
        </p:txBody>
      </p:sp>
    </p:spTree>
    <p:extLst>
      <p:ext uri="{BB962C8B-B14F-4D97-AF65-F5344CB8AC3E}">
        <p14:creationId xmlns:p14="http://schemas.microsoft.com/office/powerpoint/2010/main" xmlns="" val="2491198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2F05617-77FE-41A6-8661-07E14CA7A68A}" type="datetimeFigureOut">
              <a:rPr lang="es-CO" smtClean="0"/>
              <a:pPr/>
              <a:t>26/08/2016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F4354BE-18EB-4A3E-8285-5B35F1D88E77}" type="slidenum">
              <a:rPr lang="es-CO" smtClean="0"/>
              <a:pPr/>
              <a:t>‹Nº›</a:t>
            </a:fld>
            <a:endParaRPr lang="es-CO"/>
          </a:p>
        </p:txBody>
      </p:sp>
    </p:spTree>
    <p:extLst>
      <p:ext uri="{BB962C8B-B14F-4D97-AF65-F5344CB8AC3E}">
        <p14:creationId xmlns:p14="http://schemas.microsoft.com/office/powerpoint/2010/main" xmlns="" val="1998766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2F05617-77FE-41A6-8661-07E14CA7A68A}" type="datetimeFigureOut">
              <a:rPr lang="es-CO" smtClean="0"/>
              <a:pPr/>
              <a:t>26/08/2016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F4354BE-18EB-4A3E-8285-5B35F1D88E77}" type="slidenum">
              <a:rPr lang="es-CO" smtClean="0"/>
              <a:pPr/>
              <a:t>‹Nº›</a:t>
            </a:fld>
            <a:endParaRPr lang="es-CO"/>
          </a:p>
        </p:txBody>
      </p:sp>
    </p:spTree>
    <p:extLst>
      <p:ext uri="{BB962C8B-B14F-4D97-AF65-F5344CB8AC3E}">
        <p14:creationId xmlns:p14="http://schemas.microsoft.com/office/powerpoint/2010/main" xmlns="" val="10869614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2F05617-77FE-41A6-8661-07E14CA7A68A}" type="datetimeFigureOut">
              <a:rPr lang="es-CO" smtClean="0"/>
              <a:pPr/>
              <a:t>26/08/2016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F4354BE-18EB-4A3E-8285-5B35F1D88E77}" type="slidenum">
              <a:rPr lang="es-CO" smtClean="0"/>
              <a:pPr/>
              <a:t>‹Nº›</a:t>
            </a:fld>
            <a:endParaRPr lang="es-CO"/>
          </a:p>
        </p:txBody>
      </p:sp>
    </p:spTree>
    <p:extLst>
      <p:ext uri="{BB962C8B-B14F-4D97-AF65-F5344CB8AC3E}">
        <p14:creationId xmlns:p14="http://schemas.microsoft.com/office/powerpoint/2010/main" xmlns="" val="6263318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2F05617-77FE-41A6-8661-07E14CA7A68A}" type="datetimeFigureOut">
              <a:rPr lang="es-CO" smtClean="0"/>
              <a:pPr/>
              <a:t>26/08/2016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F4354BE-18EB-4A3E-8285-5B35F1D88E77}" type="slidenum">
              <a:rPr lang="es-CO" smtClean="0"/>
              <a:pPr/>
              <a:t>‹Nº›</a:t>
            </a:fld>
            <a:endParaRPr lang="es-CO"/>
          </a:p>
        </p:txBody>
      </p:sp>
    </p:spTree>
    <p:extLst>
      <p:ext uri="{BB962C8B-B14F-4D97-AF65-F5344CB8AC3E}">
        <p14:creationId xmlns:p14="http://schemas.microsoft.com/office/powerpoint/2010/main" xmlns="" val="2267562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F05617-77FE-41A6-8661-07E14CA7A68A}" type="datetimeFigureOut">
              <a:rPr lang="es-CO" smtClean="0"/>
              <a:pPr/>
              <a:t>26/08/2016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4354BE-18EB-4A3E-8285-5B35F1D88E77}" type="slidenum">
              <a:rPr lang="es-CO" smtClean="0"/>
              <a:pPr/>
              <a:t>‹Nº›</a:t>
            </a:fld>
            <a:endParaRPr lang="es-CO"/>
          </a:p>
        </p:txBody>
      </p:sp>
    </p:spTree>
    <p:extLst>
      <p:ext uri="{BB962C8B-B14F-4D97-AF65-F5344CB8AC3E}">
        <p14:creationId xmlns:p14="http://schemas.microsoft.com/office/powerpoint/2010/main" xmlns="" val="4887797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audio" Target="../media/media1.wav"/><Relationship Id="rId6" Type="http://schemas.openxmlformats.org/officeDocument/2006/relationships/image" Target="../media/image3.png"/><Relationship Id="rId5" Type="http://schemas.microsoft.com/office/2007/relationships/media" Target="../media/media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stretch>
            <a:fillRect/>
          </a:stretch>
        </p:blipFill>
        <p:spPr>
          <a:xfrm>
            <a:off x="-529" y="-297"/>
            <a:ext cx="12193057" cy="6858594"/>
          </a:xfrm>
          <a:prstGeom prst="rect">
            <a:avLst/>
          </a:prstGeom>
        </p:spPr>
      </p:pic>
      <p:pic>
        <p:nvPicPr>
          <p:cNvPr id="3" name="Imagen 2"/>
          <p:cNvPicPr>
            <a:picLocks noChangeAspect="1"/>
          </p:cNvPicPr>
          <p:nvPr/>
        </p:nvPicPr>
        <p:blipFill>
          <a:blip r:embed="rId4" cstate="print"/>
          <a:stretch>
            <a:fillRect/>
          </a:stretch>
        </p:blipFill>
        <p:spPr>
          <a:xfrm>
            <a:off x="3133087" y="2359059"/>
            <a:ext cx="5925826" cy="2139881"/>
          </a:xfrm>
          <a:prstGeom prst="rect">
            <a:avLst/>
          </a:prstGeom>
        </p:spPr>
      </p:pic>
      <p:sp>
        <p:nvSpPr>
          <p:cNvPr id="4" name="CuadroTexto 3"/>
          <p:cNvSpPr txBox="1"/>
          <p:nvPr/>
        </p:nvSpPr>
        <p:spPr>
          <a:xfrm>
            <a:off x="9058913" y="5750169"/>
            <a:ext cx="2514600"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Tu me acostumbraste-Instrumental</a:t>
            </a:r>
            <a:endParaRPr lang="es-CO" sz="1000" b="1" i="1" dirty="0"/>
          </a:p>
        </p:txBody>
      </p:sp>
      <p:pic>
        <p:nvPicPr>
          <p:cNvPr id="5" name="tu_me_acostumbraste">
            <a:hlinkClick r:id="" action="ppaction://media"/>
          </p:cNvPr>
          <p:cNvPicPr>
            <a:picLocks noChangeAspect="1"/>
          </p:cNvPicPr>
          <p:nvPr>
            <a:audioFile r:link="rId1"/>
            <p:extLst>
              <p:ext uri="{DAA4B4D4-6D71-4841-9C94-3DE7FCFB9230}">
                <p14:media xmlns:p14="http://schemas.microsoft.com/office/powerpoint/2010/main" xmlns="" r:embed="rId5"/>
              </p:ext>
            </p:extLst>
          </p:nvPr>
        </p:nvPicPr>
        <p:blipFill>
          <a:blip r:embed="rId6"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897762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66491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29135561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3807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2826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70416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61366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10979526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9639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71998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76223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7472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28970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78700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74821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66567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251244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96238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856896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71194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261669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48565" cy="6858000"/>
          </a:xfrm>
          <a:prstGeom prst="rect">
            <a:avLst/>
          </a:prstGeom>
        </p:spPr>
      </p:pic>
    </p:spTree>
    <p:extLst>
      <p:ext uri="{BB962C8B-B14F-4D97-AF65-F5344CB8AC3E}">
        <p14:creationId xmlns:p14="http://schemas.microsoft.com/office/powerpoint/2010/main" xmlns="" val="27843318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48565" cy="6858000"/>
          </a:xfrm>
          <a:prstGeom prst="rect">
            <a:avLst/>
          </a:prstGeom>
        </p:spPr>
      </p:pic>
    </p:spTree>
    <p:extLst>
      <p:ext uri="{BB962C8B-B14F-4D97-AF65-F5344CB8AC3E}">
        <p14:creationId xmlns:p14="http://schemas.microsoft.com/office/powerpoint/2010/main" xmlns="" val="2904935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287206" y="1028343"/>
            <a:ext cx="7617586" cy="4801314"/>
          </a:xfrm>
          <a:prstGeom prst="rect">
            <a:avLst/>
          </a:prstGeom>
        </p:spPr>
        <p:txBody>
          <a:bodyPr wrap="square">
            <a:spAutoFit/>
          </a:bodyPr>
          <a:lstStyle/>
          <a:p>
            <a:pPr algn="ctr"/>
            <a:r>
              <a:rPr lang="es-CO" b="1" i="1" dirty="0" smtClean="0"/>
              <a:t>Un </a:t>
            </a:r>
            <a:r>
              <a:rPr lang="es-CO" b="1" i="1" dirty="0"/>
              <a:t>mar de sal (Salar de Uyuni, Bolivia</a:t>
            </a:r>
            <a:r>
              <a:rPr lang="es-CO" b="1" i="1" dirty="0" smtClean="0"/>
              <a:t>)</a:t>
            </a:r>
          </a:p>
          <a:p>
            <a:pPr algn="ctr"/>
            <a:r>
              <a:rPr lang="es-CO" i="1" dirty="0" smtClean="0"/>
              <a:t>La nombrada </a:t>
            </a:r>
            <a:r>
              <a:rPr lang="es-CO" b="1" i="1" dirty="0"/>
              <a:t>isla de </a:t>
            </a:r>
            <a:r>
              <a:rPr lang="es-CO" b="1" i="1" dirty="0" err="1"/>
              <a:t>Incahuasi</a:t>
            </a:r>
            <a:r>
              <a:rPr lang="es-CO" i="1" dirty="0"/>
              <a:t>, es una maravilla dentro de otra maravilla más grande: el Salar de Uyuni. El Salar no podría faltar en la lista, el mayor desierto de sal del planeta situado a 3.650 msnm, antiguo lecho de lagos milenarios que hoy no están, pero sí dejaron su huella blanca en la altura del </a:t>
            </a:r>
            <a:r>
              <a:rPr lang="es-CO" i="1" dirty="0" smtClean="0"/>
              <a:t>altiplano</a:t>
            </a:r>
          </a:p>
          <a:p>
            <a:pPr algn="ctr"/>
            <a:r>
              <a:rPr lang="es-CO" i="1" dirty="0"/>
              <a:t>El salar de Uyuni es el mayor desierto de sal continuo y alto del </a:t>
            </a:r>
            <a:r>
              <a:rPr lang="es-CO" i="1" dirty="0" smtClean="0"/>
              <a:t>mundo</a:t>
            </a:r>
          </a:p>
          <a:p>
            <a:pPr algn="ctr"/>
            <a:r>
              <a:rPr lang="es-CO" i="1" dirty="0"/>
              <a:t>Está situado a unos 3.650 msnm en el suroeste de Bolivia, en la provincia de Daniel Campos, en el departamento de Potosí, dentro de la región altiplánica de la Cordillera de los Andes. El salar de Uyuni es la mayor reserva de litio en el mundo con el 50-70 % del litio mundial, e igualmente cuenta con importantes cantidades de potasio, boro y magnesio</a:t>
            </a:r>
            <a:r>
              <a:rPr lang="es-CO" i="1" dirty="0" smtClean="0"/>
              <a:t>.</a:t>
            </a:r>
          </a:p>
          <a:p>
            <a:pPr algn="ctr"/>
            <a:r>
              <a:rPr lang="es-CO" i="1" dirty="0"/>
              <a:t>El salar de Uyuni, además de lo expuesto anteriormente, contiene compuestos muy importantes para la química básica e industrial. En Bolivia, en un pasado geológico existieron lagos extensos más vastos que los actuales, conocidos con los nombres de </a:t>
            </a:r>
            <a:r>
              <a:rPr lang="es-CO" i="1" dirty="0" err="1"/>
              <a:t>Ballivián</a:t>
            </a:r>
            <a:r>
              <a:rPr lang="es-CO" i="1" dirty="0"/>
              <a:t>, </a:t>
            </a:r>
            <a:r>
              <a:rPr lang="es-CO" i="1" dirty="0" err="1"/>
              <a:t>Minchín</a:t>
            </a:r>
            <a:r>
              <a:rPr lang="es-CO" i="1" dirty="0"/>
              <a:t> y Tauca. El primero ha sido un predecesor del lago Titicaca; el segundo abarcaba desde Uyuni hacia el norte y el lago Tauca por evaporación dio origen al salar de Uyuni.</a:t>
            </a:r>
          </a:p>
        </p:txBody>
      </p:sp>
    </p:spTree>
    <p:extLst>
      <p:ext uri="{BB962C8B-B14F-4D97-AF65-F5344CB8AC3E}">
        <p14:creationId xmlns:p14="http://schemas.microsoft.com/office/powerpoint/2010/main" xmlns="" val="20248820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985012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01564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175053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677380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788984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79562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77030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7655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114388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53976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055166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2257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55215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tretch>
            <a:fillRect/>
          </a:stretch>
        </p:blipFill>
        <p:spPr>
          <a:xfrm>
            <a:off x="-529" y="-297"/>
            <a:ext cx="12193057" cy="6858594"/>
          </a:xfrm>
          <a:prstGeom prst="rect">
            <a:avLst/>
          </a:prstGeom>
        </p:spPr>
      </p:pic>
      <p:sp>
        <p:nvSpPr>
          <p:cNvPr id="4" name="Rectángulo 3"/>
          <p:cNvSpPr/>
          <p:nvPr/>
        </p:nvSpPr>
        <p:spPr>
          <a:xfrm>
            <a:off x="3215053" y="2413337"/>
            <a:ext cx="5761892" cy="2031325"/>
          </a:xfrm>
          <a:prstGeom prst="rect">
            <a:avLst/>
          </a:prstGeom>
        </p:spPr>
        <p:txBody>
          <a:bodyPr wrap="square">
            <a:spAutoFit/>
          </a:bodyPr>
          <a:lstStyle/>
          <a:p>
            <a:pPr algn="ctr"/>
            <a:r>
              <a:rPr lang="es-CO" b="1" i="1" dirty="0"/>
              <a:t>Una laguna verde (Chile)</a:t>
            </a:r>
          </a:p>
          <a:p>
            <a:pPr algn="ctr"/>
            <a:r>
              <a:rPr lang="es-CO" i="1" dirty="0" smtClean="0"/>
              <a:t>Se </a:t>
            </a:r>
            <a:r>
              <a:rPr lang="es-CO" i="1" dirty="0"/>
              <a:t>llama Laguna Verde (y no es la única laguna verde del altiplano, ya que hay otra con el mismo nombre </a:t>
            </a:r>
            <a:r>
              <a:rPr lang="es-CO" i="1" dirty="0" smtClean="0"/>
              <a:t>en Argentina</a:t>
            </a:r>
            <a:r>
              <a:rPr lang="es-CO" i="1" dirty="0"/>
              <a:t>, y otra más en Bolivia), y se encuentra próxima al paso internacional San Francisco entre Argentina y Chile. Es un paisaje que se ve inhóspito, y de hecho la vida está ausente por su clima extremo y su altísima salinidad</a:t>
            </a:r>
          </a:p>
        </p:txBody>
      </p:sp>
    </p:spTree>
    <p:extLst>
      <p:ext uri="{BB962C8B-B14F-4D97-AF65-F5344CB8AC3E}">
        <p14:creationId xmlns:p14="http://schemas.microsoft.com/office/powerpoint/2010/main" xmlns="" val="38757843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95249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473194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87078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43735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099612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tretch>
            <a:fillRect/>
          </a:stretch>
        </p:blipFill>
        <p:spPr>
          <a:xfrm>
            <a:off x="-529" y="-297"/>
            <a:ext cx="12193057" cy="6858594"/>
          </a:xfrm>
          <a:prstGeom prst="rect">
            <a:avLst/>
          </a:prstGeom>
        </p:spPr>
      </p:pic>
      <p:sp>
        <p:nvSpPr>
          <p:cNvPr id="3" name="Rectángulo 2"/>
          <p:cNvSpPr/>
          <p:nvPr/>
        </p:nvSpPr>
        <p:spPr>
          <a:xfrm>
            <a:off x="3118337" y="1997839"/>
            <a:ext cx="5955323" cy="2862322"/>
          </a:xfrm>
          <a:prstGeom prst="rect">
            <a:avLst/>
          </a:prstGeom>
        </p:spPr>
        <p:txBody>
          <a:bodyPr wrap="square">
            <a:spAutoFit/>
          </a:bodyPr>
          <a:lstStyle/>
          <a:p>
            <a:pPr algn="ctr"/>
            <a:r>
              <a:rPr lang="es-CO" b="1" i="1" dirty="0"/>
              <a:t>Un oasis de altura (Salar de Tara, Chile)</a:t>
            </a:r>
          </a:p>
          <a:p>
            <a:pPr algn="ctr"/>
            <a:r>
              <a:rPr lang="es-CO" i="1" dirty="0" smtClean="0"/>
              <a:t>El </a:t>
            </a:r>
            <a:r>
              <a:rPr lang="es-CO" i="1" dirty="0"/>
              <a:t>salar de Atacama es el mayor depósito salino de Chile, en la región de Antofagasta, formado en una depresión que filtra el agua desde la Cordillera de los Andes. El Salar de Tara, 133 kilómetros al norte de San Pedro de Atacama, es directamente, un paraíso en altura que parece difícil de imaginar real. Situado entre volcanes en la Reserva Nacional Los Flamencos, se encuentra a 4.300 metros de altura, un sitio donde no esperaríamos encontrar aguas de manantial que permiten una ebullición de vida con miles de flamencos</a:t>
            </a:r>
          </a:p>
        </p:txBody>
      </p:sp>
    </p:spTree>
    <p:extLst>
      <p:ext uri="{BB962C8B-B14F-4D97-AF65-F5344CB8AC3E}">
        <p14:creationId xmlns:p14="http://schemas.microsoft.com/office/powerpoint/2010/main" xmlns="" val="23964092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44268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181958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309729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307406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417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8077657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tretch>
            <a:fillRect/>
          </a:stretch>
        </p:blipFill>
        <p:spPr>
          <a:xfrm>
            <a:off x="-529" y="-297"/>
            <a:ext cx="12193057" cy="6858594"/>
          </a:xfrm>
          <a:prstGeom prst="rect">
            <a:avLst/>
          </a:prstGeom>
        </p:spPr>
      </p:pic>
      <p:sp>
        <p:nvSpPr>
          <p:cNvPr id="3" name="Rectángulo 2"/>
          <p:cNvSpPr/>
          <p:nvPr/>
        </p:nvSpPr>
        <p:spPr>
          <a:xfrm>
            <a:off x="3047999" y="2274838"/>
            <a:ext cx="6096000" cy="2308324"/>
          </a:xfrm>
          <a:prstGeom prst="rect">
            <a:avLst/>
          </a:prstGeom>
        </p:spPr>
        <p:txBody>
          <a:bodyPr>
            <a:spAutoFit/>
          </a:bodyPr>
          <a:lstStyle/>
          <a:p>
            <a:pPr algn="ctr"/>
            <a:r>
              <a:rPr lang="es-CO" b="1" i="1" dirty="0"/>
              <a:t>Un paseo entre cerros Colorados (</a:t>
            </a:r>
            <a:r>
              <a:rPr lang="es-CO" b="1" i="1" dirty="0" err="1"/>
              <a:t>Purmamarca</a:t>
            </a:r>
            <a:r>
              <a:rPr lang="es-CO" b="1" i="1" dirty="0"/>
              <a:t>, Argentina)</a:t>
            </a:r>
          </a:p>
          <a:p>
            <a:pPr algn="ctr"/>
            <a:r>
              <a:rPr lang="es-CO" i="1" dirty="0" smtClean="0"/>
              <a:t>La </a:t>
            </a:r>
            <a:r>
              <a:rPr lang="es-CO" i="1" dirty="0"/>
              <a:t>Quebrada de Humahuaca encuentra en éste sitio del noroeste de Argentina una de las más curiosas y peculiares gamas de colores, el resultado de procesos geológicos que incluyen sedimentación marina, lacustre y fluvial, con su acabado final gracias a los movimientos tectónicos. Por si fuera poco, es un sitio reconocido por sus valores culturales y paisajísticos como Patrimonio de la Humanidad</a:t>
            </a:r>
          </a:p>
        </p:txBody>
      </p:sp>
    </p:spTree>
    <p:extLst>
      <p:ext uri="{BB962C8B-B14F-4D97-AF65-F5344CB8AC3E}">
        <p14:creationId xmlns:p14="http://schemas.microsoft.com/office/powerpoint/2010/main" xmlns="" val="196163587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602380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119299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8401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920802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049203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984678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45</TotalTime>
  <Words>530</Words>
  <Application>Microsoft Office PowerPoint</Application>
  <PresentationFormat>Personalizado</PresentationFormat>
  <Paragraphs>16</Paragraphs>
  <Slides>58</Slides>
  <Notes>0</Notes>
  <HiddenSlides>0</HiddenSlides>
  <MMClips>1</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9</cp:revision>
  <dcterms:created xsi:type="dcterms:W3CDTF">2016-08-01T20:11:04Z</dcterms:created>
  <dcterms:modified xsi:type="dcterms:W3CDTF">2016-08-25T22:24:58Z</dcterms:modified>
</cp:coreProperties>
</file>