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325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26" r:id="rId6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kMeCRtUcjNx9xGvigiTJQ==" hashData="UiSP1tIdscNYShaF25E1aXb15o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35" d="100"/>
          <a:sy n="35" d="100"/>
        </p:scale>
        <p:origin x="-102" y="-17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08876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78024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26370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0114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0231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8145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1700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9410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28682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8923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71358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1EEB6-54E9-45CF-9113-D306F2504581}" type="datetimeFigureOut">
              <a:rPr lang="es-CO" smtClean="0"/>
              <a:pPr/>
              <a:t>1/10/2016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08E15-FA76-4054-BE16-9EB71DC1617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85001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19663" y="830995"/>
            <a:ext cx="635267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Rusia,</a:t>
            </a:r>
            <a:r>
              <a:rPr lang="es-CO" i="1" dirty="0" smtClean="0"/>
              <a:t> </a:t>
            </a:r>
            <a:r>
              <a:rPr lang="es-CO" i="1" dirty="0"/>
              <a:t>es el mayor país del mundo, ocupa más de una novena parte de la Tierra y se extiende a través de la mayor parte del norte de Eurasia, por lo que alberga una gran variedad de paisajes y climas. El país con mayor extensión territorial del mundo cuenta con un abanico de paisajes impresionantes, desde </a:t>
            </a:r>
            <a:r>
              <a:rPr lang="es-CO" i="1" dirty="0" err="1"/>
              <a:t>Sibera</a:t>
            </a:r>
            <a:r>
              <a:rPr lang="es-CO" i="1" dirty="0"/>
              <a:t>, San Petersburgo, </a:t>
            </a:r>
            <a:r>
              <a:rPr lang="es-CO" i="1" dirty="0" err="1"/>
              <a:t>Sochi</a:t>
            </a:r>
            <a:r>
              <a:rPr lang="es-CO" i="1" dirty="0"/>
              <a:t>, dónde se realizaron los JJOO de invierno pasado. Muchos compatriotas ya están pensando en ir al Mundial de Fútbol que se celebrará en 2018, y aquí te mostramos algunos de los paisajes de Rusia que deberías conocer antes de su viaje. </a:t>
            </a:r>
          </a:p>
          <a:p>
            <a:pPr algn="ctr"/>
            <a:r>
              <a:rPr lang="es-CO" i="1" dirty="0"/>
              <a:t>Sus espacios naturales son inmensamente variados: desde pequeños y tranquilos lagos en el oeste de la parte occidental, hasta el lago más profundo del globo, el </a:t>
            </a:r>
            <a:r>
              <a:rPr lang="es-CO" i="1" dirty="0" err="1"/>
              <a:t>Baikal</a:t>
            </a:r>
            <a:r>
              <a:rPr lang="es-CO" i="1" dirty="0"/>
              <a:t>; desde la antigua taiga siberiana, hasta las delicadas flores de los prados alpinos del Cáucaso; desde los silenciosos montes Urales, hasta los inquietos volcanes de Kamchatka. Los legendarios ríos rusos llevan sus aguas a los mares que delimitan la línea de la costa del país, una de las más extensas del mundo. Cada una de las grandes regiones de Rusia posee sus peculiaridades.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165558" y="5909308"/>
            <a:ext cx="18608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Noches de Moscú</a:t>
            </a:r>
            <a:endParaRPr lang="es-CO" sz="1000" b="1" i="1" dirty="0"/>
          </a:p>
        </p:txBody>
      </p:sp>
      <p:pic>
        <p:nvPicPr>
          <p:cNvPr id="2" name="Noches_de_Moscu-_Moscow_night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853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7533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3558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9048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0"/>
            <a:ext cx="561474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Rectángulo 4"/>
          <p:cNvSpPr/>
          <p:nvPr/>
        </p:nvSpPr>
        <p:spPr>
          <a:xfrm>
            <a:off x="11630526" y="0"/>
            <a:ext cx="561474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2903620" y="1028343"/>
            <a:ext cx="638475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Paisajes del Norte de Rusia</a:t>
            </a:r>
          </a:p>
          <a:p>
            <a:pPr algn="ctr"/>
            <a:r>
              <a:rPr lang="es-CO" i="1" dirty="0" smtClean="0"/>
              <a:t>En </a:t>
            </a:r>
            <a:r>
              <a:rPr lang="es-CO" i="1" dirty="0"/>
              <a:t>el Norte Extremo de Rusia se encuentran los desiertos Á</a:t>
            </a:r>
            <a:r>
              <a:rPr lang="es-CO" i="1" dirty="0" smtClean="0"/>
              <a:t>rticos </a:t>
            </a:r>
            <a:r>
              <a:rPr lang="es-CO" i="1" dirty="0"/>
              <a:t>y la tundra en donde las temperaturas en el mes mas </a:t>
            </a:r>
            <a:r>
              <a:rPr lang="es-CO" i="1" dirty="0" smtClean="0"/>
              <a:t>cálido </a:t>
            </a:r>
            <a:r>
              <a:rPr lang="es-CO" i="1" dirty="0"/>
              <a:t>no superan los </a:t>
            </a:r>
            <a:r>
              <a:rPr lang="es-CO" i="1" dirty="0" smtClean="0"/>
              <a:t>-10°C. </a:t>
            </a:r>
            <a:r>
              <a:rPr lang="es-CO" i="1" dirty="0"/>
              <a:t>Durante todo el año (desiertos </a:t>
            </a:r>
            <a:r>
              <a:rPr lang="es-CO" i="1" dirty="0" smtClean="0"/>
              <a:t>Árticos</a:t>
            </a:r>
            <a:r>
              <a:rPr lang="es-CO" i="1" dirty="0"/>
              <a:t>) o durante 10 meses (tundra) estas zonas </a:t>
            </a:r>
            <a:r>
              <a:rPr lang="es-CO" i="1" dirty="0" smtClean="0"/>
              <a:t>están </a:t>
            </a:r>
            <a:r>
              <a:rPr lang="es-CO" i="1" dirty="0"/>
              <a:t>cubiertas de nieve. No existen </a:t>
            </a:r>
            <a:r>
              <a:rPr lang="es-CO" i="1" dirty="0" smtClean="0"/>
              <a:t>árboles</a:t>
            </a:r>
            <a:r>
              <a:rPr lang="es-CO" i="1" dirty="0"/>
              <a:t>, solo alguna </a:t>
            </a:r>
            <a:r>
              <a:rPr lang="es-CO" i="1" dirty="0" smtClean="0"/>
              <a:t>vegetación </a:t>
            </a:r>
            <a:r>
              <a:rPr lang="es-CO" i="1" dirty="0"/>
              <a:t>en la tundra compuesta por musgos, </a:t>
            </a:r>
            <a:r>
              <a:rPr lang="es-CO" i="1" dirty="0" smtClean="0"/>
              <a:t>líquenes </a:t>
            </a:r>
            <a:r>
              <a:rPr lang="es-CO" i="1" dirty="0"/>
              <a:t>y hierbas. </a:t>
            </a:r>
            <a:r>
              <a:rPr lang="es-CO" i="1" dirty="0" smtClean="0"/>
              <a:t>Aquí </a:t>
            </a:r>
            <a:r>
              <a:rPr lang="es-CO" i="1" dirty="0"/>
              <a:t>se puede encontrar el abedul enano pero es tan pequeño que no se le considera </a:t>
            </a:r>
            <a:r>
              <a:rPr lang="es-CO" i="1" dirty="0" smtClean="0"/>
              <a:t>árbol</a:t>
            </a:r>
            <a:r>
              <a:rPr lang="es-CO" i="1" dirty="0"/>
              <a:t>.</a:t>
            </a:r>
          </a:p>
          <a:p>
            <a:pPr algn="ctr"/>
            <a:r>
              <a:rPr lang="es-CO" i="1" dirty="0" smtClean="0"/>
              <a:t>La evaporación </a:t>
            </a:r>
            <a:r>
              <a:rPr lang="es-CO" i="1" dirty="0"/>
              <a:t>es muy escasa por lo que hay muchos pantanos cubiertos por musgos donde crecen bayas rojas, ricas en vitamina C y con la que preparan los confites. Entre los distintos animales en esta </a:t>
            </a:r>
            <a:r>
              <a:rPr lang="es-CO" i="1" dirty="0" smtClean="0"/>
              <a:t>área </a:t>
            </a:r>
            <a:r>
              <a:rPr lang="es-CO" i="1" dirty="0"/>
              <a:t>se pueden encontrar zorros y roedores. </a:t>
            </a:r>
            <a:r>
              <a:rPr lang="es-CO" i="1" dirty="0" smtClean="0"/>
              <a:t>También </a:t>
            </a:r>
            <a:r>
              <a:rPr lang="es-CO" i="1" dirty="0"/>
              <a:t>hay renos que son la base de la </a:t>
            </a:r>
            <a:r>
              <a:rPr lang="es-CO" i="1" dirty="0" smtClean="0"/>
              <a:t>economía </a:t>
            </a:r>
            <a:r>
              <a:rPr lang="es-CO" i="1" dirty="0"/>
              <a:t>aborigen. La </a:t>
            </a:r>
            <a:r>
              <a:rPr lang="es-CO" i="1" dirty="0" smtClean="0"/>
              <a:t>ocupación </a:t>
            </a:r>
            <a:r>
              <a:rPr lang="es-CO" i="1" dirty="0"/>
              <a:t>tradicional de ellos es pastar renos, cazar morsas y focas y pescar. La carne y el pescado componen casi toda la dieta de la </a:t>
            </a:r>
            <a:r>
              <a:rPr lang="es-CO" i="1" dirty="0" smtClean="0"/>
              <a:t>región</a:t>
            </a:r>
            <a:r>
              <a:rPr lang="es-CO" i="1" dirty="0"/>
              <a:t>, donde casi no existen alimentos de origen vegetal. Sus casas normales son tuntas hechas de pieles de reno, morsa y foca.</a:t>
            </a:r>
          </a:p>
        </p:txBody>
      </p:sp>
    </p:spTree>
    <p:extLst>
      <p:ext uri="{BB962C8B-B14F-4D97-AF65-F5344CB8AC3E}">
        <p14:creationId xmlns:p14="http://schemas.microsoft.com/office/powerpoint/2010/main" xmlns="" val="2763831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7248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303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3328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2960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2057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7719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9939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1964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7984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16207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0290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91915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1288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70073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40882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98660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1317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31674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6725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2591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21771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74633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29327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3438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72617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93011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74614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0177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4830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66476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9977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73319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46941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15310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349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1273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65909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07296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40289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75336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712443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455174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90041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07278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86964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690714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19115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52434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13062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462646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590656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307762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08764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06426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86749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444</Words>
  <Application>Microsoft Office PowerPoint</Application>
  <PresentationFormat>Personalizado</PresentationFormat>
  <Paragraphs>10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14</cp:revision>
  <dcterms:created xsi:type="dcterms:W3CDTF">2016-09-29T21:09:43Z</dcterms:created>
  <dcterms:modified xsi:type="dcterms:W3CDTF">2016-10-01T00:49:44Z</dcterms:modified>
</cp:coreProperties>
</file>