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2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2" r:id="rId6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oZU3xMlbEasbXafk98uhQ==" hashData="hMhHwp1+bYXvojYWpyaZQ5yxqL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102" y="-17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357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2861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21424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58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1884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5475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799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1132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1992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69052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481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0272-C593-48B1-898C-446328E1A3E7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72D-EEF7-480A-BB74-07088696718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5494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19663" y="553997"/>
            <a:ext cx="63526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Rusia,</a:t>
            </a:r>
            <a:r>
              <a:rPr lang="es-CO" i="1" dirty="0" smtClean="0"/>
              <a:t> </a:t>
            </a:r>
            <a:r>
              <a:rPr lang="es-CO" i="1" dirty="0"/>
              <a:t>es el mayor país del mundo, ocupa más de una novena parte de la Tierra y se extiende a través de la mayor parte del norte de Eurasia, por lo que alberga una gran variedad de paisajes y climas. El país con mayor extensión territorial del mundo cuenta con un abanico de paisajes impresionantes, desde </a:t>
            </a:r>
            <a:r>
              <a:rPr lang="es-CO" i="1" dirty="0" err="1"/>
              <a:t>Sibera</a:t>
            </a:r>
            <a:r>
              <a:rPr lang="es-CO" i="1" dirty="0"/>
              <a:t>, San Petersburgo, </a:t>
            </a:r>
            <a:r>
              <a:rPr lang="es-CO" i="1" dirty="0" err="1"/>
              <a:t>Sochi</a:t>
            </a:r>
            <a:r>
              <a:rPr lang="es-CO" i="1" dirty="0"/>
              <a:t>, dónde se realizaron los JJOO de invierno pasado. Muchos compatriotas ya están pensando en ir al Mundial de Fútbol que se celebrará en 2018, y aquí te mostramos algunos de los paisajes de Rusia que deberías conocer antes de su viaje. </a:t>
            </a:r>
          </a:p>
          <a:p>
            <a:pPr algn="ctr"/>
            <a:r>
              <a:rPr lang="es-CO" i="1" dirty="0"/>
              <a:t>Sus espacios naturales son inmensamente variados: desde pequeños y tranquilos lagos en el oeste de la parte occidental, hasta el lago más profundo del globo, el </a:t>
            </a:r>
            <a:r>
              <a:rPr lang="es-CO" i="1" dirty="0" err="1"/>
              <a:t>Baikal</a:t>
            </a:r>
            <a:r>
              <a:rPr lang="es-CO" i="1" dirty="0"/>
              <a:t>; desde la antigua taiga siberiana, hasta las delicadas flores de los prados alpinos del Cáucaso; desde los silenciosos montes Urales, hasta los inquietos volcanes de Kamchatka. Los legendarios ríos rusos llevan sus aguas a los mares que delimitan la línea de la costa del país, una de las más extensas del mundo. Cada una de las grandes regiones de Rusia posee sus peculiaridades.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165558" y="5632309"/>
            <a:ext cx="1860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err="1" smtClean="0"/>
              <a:t>Música:Natalí</a:t>
            </a:r>
            <a:r>
              <a:rPr lang="es-CO" sz="1000" b="1" i="1" dirty="0" smtClean="0"/>
              <a:t>- </a:t>
            </a:r>
            <a:r>
              <a:rPr lang="es-CO" sz="1000" b="1" i="1" dirty="0" err="1" smtClean="0"/>
              <a:t>Hnos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Arriagad</a:t>
            </a:r>
            <a:endParaRPr lang="es-CO" sz="1000" b="1" i="1" dirty="0"/>
          </a:p>
        </p:txBody>
      </p:sp>
      <p:pic>
        <p:nvPicPr>
          <p:cNvPr id="6" name="NATALI ( HERMANOS ARRIAGADA 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434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6608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8798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475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2810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353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4347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7176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0774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74232" y="6400800"/>
            <a:ext cx="8887325" cy="96253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7225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418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4562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865895" y="6224337"/>
            <a:ext cx="1026694" cy="208547"/>
          </a:xfrm>
          <a:prstGeom prst="cloud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776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3552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4942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014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03828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4374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96076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38667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11195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87254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10023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4495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0011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87384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94753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98157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37390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88018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8291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4696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86804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45185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92174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6177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1576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0764252" y="5486400"/>
            <a:ext cx="882315" cy="336884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11960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06890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72262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8045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9422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66954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80043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35894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6531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73509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4045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81686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99760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5357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3497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5691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3267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48551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5039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7383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717080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755988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80510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392199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21446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75091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617435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0873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239</Words>
  <Application>Microsoft Office PowerPoint</Application>
  <PresentationFormat>Personalizado</PresentationFormat>
  <Paragraphs>7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2016-09-29T20:23:04Z</dcterms:created>
  <dcterms:modified xsi:type="dcterms:W3CDTF">2016-10-01T00:48:39Z</dcterms:modified>
</cp:coreProperties>
</file>