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32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326" r:id="rId23"/>
    <p:sldId id="277" r:id="rId24"/>
    <p:sldId id="278" r:id="rId25"/>
    <p:sldId id="279" r:id="rId26"/>
    <p:sldId id="328" r:id="rId27"/>
    <p:sldId id="281" r:id="rId28"/>
    <p:sldId id="282" r:id="rId29"/>
    <p:sldId id="283" r:id="rId30"/>
    <p:sldId id="284" r:id="rId31"/>
    <p:sldId id="336" r:id="rId32"/>
    <p:sldId id="286" r:id="rId33"/>
    <p:sldId id="287" r:id="rId34"/>
    <p:sldId id="288" r:id="rId35"/>
    <p:sldId id="331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32" r:id="rId47"/>
    <p:sldId id="301" r:id="rId48"/>
    <p:sldId id="302" r:id="rId49"/>
    <p:sldId id="303" r:id="rId50"/>
    <p:sldId id="304" r:id="rId51"/>
    <p:sldId id="305" r:id="rId52"/>
    <p:sldId id="333" r:id="rId53"/>
    <p:sldId id="307" r:id="rId54"/>
    <p:sldId id="308" r:id="rId55"/>
    <p:sldId id="309" r:id="rId56"/>
    <p:sldId id="310" r:id="rId57"/>
    <p:sldId id="311" r:id="rId58"/>
    <p:sldId id="334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37" r:id="rId72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Jw6mVX+Dh7tJ25Gucjxqg==" hashData="Ac5SDyQmNalaxQSbQ6/0o7hrOA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27" d="100"/>
          <a:sy n="27" d="100"/>
        </p:scale>
        <p:origin x="-90" y="-1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212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24569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93463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41189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743215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31862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98187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37067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5425321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9874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16429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9EF57-7DA2-403E-BD4B-8EAB9CC5DDBA}" type="datetimeFigureOut">
              <a:rPr lang="es-CO" smtClean="0"/>
              <a:pPr/>
              <a:t>26/08/2016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98B5E-E319-4B23-BE7C-5D0AA64629B6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7341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0" y="1582341"/>
            <a:ext cx="616633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Montañas y Terrazas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Los cultivos en terraza han resultado una alternativa para el sustento de culturas milenarias en zonas montañosas y de valles estrechos. Terrazas de arroz, de sal, para el cultivo de maíz, la modalidad se repite en diversas culturas y continentes. Repasamos los ejemplos más notables y las increíbles vistas que se suceden en donde el hombre se dedica a tallar montañas: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1. Terrazas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Ubud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, Bali (Indonesia)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Cerca del pueblo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Ubud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, en Bali, se encuentran algunos de los arrozales más bonitos del mundo, entre quebradas escarpadas, palmeras y el verde exuberante: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9126414" y="5512832"/>
            <a:ext cx="21629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>
                    <a:lumMod val="95000"/>
                  </a:schemeClr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>
                    <a:lumMod val="95000"/>
                  </a:schemeClr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>
                    <a:lumMod val="95000"/>
                  </a:schemeClr>
                </a:solidFill>
              </a:rPr>
              <a:t>pps</a:t>
            </a:r>
            <a:r>
              <a:rPr lang="es-CO" sz="1000" b="1" i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</a:p>
          <a:p>
            <a:pPr algn="ctr"/>
            <a:r>
              <a:rPr lang="es-CO" sz="1000" b="1" i="1" dirty="0" smtClean="0">
                <a:solidFill>
                  <a:schemeClr val="bg1">
                    <a:lumMod val="95000"/>
                  </a:schemeClr>
                </a:solidFill>
              </a:rPr>
              <a:t>Música: Música Tradicional China</a:t>
            </a:r>
            <a:endParaRPr lang="es-CO" sz="1000" b="1" i="1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M_sica_hermosa_china_tradicional_9_YouTube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9939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78333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47952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6423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955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60221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1706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18471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71544" y="1166842"/>
            <a:ext cx="824891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>
                    <a:lumMod val="95000"/>
                  </a:schemeClr>
                </a:solidFill>
              </a:rPr>
              <a:t>Las terrazas de Yunnan (China)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Yunnan es una de las provincias de la República Popular China, que guarda deslumbrantes sorpresas a los visitantes en sus paisajes y ciudades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Las terrazas de Yunnan, en </a:t>
            </a:r>
            <a:r>
              <a:rPr lang="es-CO" dirty="0" err="1" smtClean="0">
                <a:solidFill>
                  <a:schemeClr val="bg1">
                    <a:lumMod val="95000"/>
                  </a:schemeClr>
                </a:solidFill>
              </a:rPr>
              <a:t>Yuanyang</a:t>
            </a:r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, un área al sur de la provincia homónima,  conforman un paisaje intervenido por el hombre que brinda un panorama de tonalidades y atmósferas casi irreales simplemente espectaculares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Situadas al sur de China, las terrazas de Yunnan se encuentran en un área agrícola donde a lo largo de cientos (o miles) de años, se excavaron y modificaron las pendientes de las montañas para crear terrazas artificiales en donde se siembra arroz.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El resultado de la disposición improvisada de las terrazas cubiertas de agua, es un paisaje que se parece en mucho a una pintura abstracta. La niebla, el sol y el colorido hacen el resto del trabajo para deslumbrarnos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Creadas por la etnia </a:t>
            </a:r>
            <a:r>
              <a:rPr lang="es-CO" dirty="0" err="1" smtClean="0">
                <a:solidFill>
                  <a:schemeClr val="bg1">
                    <a:lumMod val="95000"/>
                  </a:schemeClr>
                </a:solidFill>
              </a:rPr>
              <a:t>Hani</a:t>
            </a:r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 (una de las tantas etnias que habitan la provincia de Yunnan) las terrazas de arroz son uno de los paisajes más famosos del sur de China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El color de las terrazas de Yunnan va cambiando según la hora del día, y por supuesto, el clima, por lo que la diversidad de texturas y paletas es indefinible</a:t>
            </a:r>
            <a:endParaRPr lang="es-CO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16736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5647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76735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2063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9011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154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5088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5980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67446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967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31454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5284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0" y="2413338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 smtClean="0">
                <a:solidFill>
                  <a:schemeClr val="bg1">
                    <a:lumMod val="95000"/>
                  </a:schemeClr>
                </a:solidFill>
              </a:rPr>
              <a:t>Las complejas terrazas de los Incas (Perú)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Los Incas desarrollaron el sistema de terrazas conocido como andenes, construidas en las laderas de las montañas andinas en zonas de valles estrechos y profundos. Construidos antes de la llegada del europeo a América, aún continúan utilizándose en diversos puntos, sobre todo de Perú.</a:t>
            </a:r>
          </a:p>
          <a:p>
            <a:pPr algn="ctr"/>
            <a:r>
              <a:rPr lang="es-CO" dirty="0" smtClean="0">
                <a:solidFill>
                  <a:schemeClr val="bg1">
                    <a:lumMod val="95000"/>
                  </a:schemeClr>
                </a:solidFill>
              </a:rPr>
              <a:t>Las terrazas podrían considerarse todo un emblema de los Incas en su proceso de adaptación a la geografía abrupta. Las terrazas están presente en la obra maestra Inca, Machu </a:t>
            </a:r>
            <a:r>
              <a:rPr lang="es-CO" dirty="0" err="1" smtClean="0">
                <a:solidFill>
                  <a:schemeClr val="bg1">
                    <a:lumMod val="95000"/>
                  </a:schemeClr>
                </a:solidFill>
              </a:rPr>
              <a:t>Pichu</a:t>
            </a:r>
            <a:endParaRPr lang="es-CO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71676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68966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457254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597089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0" y="2551837"/>
            <a:ext cx="59201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Moray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: Un caso particular es el sitio arqueológico de Moray en Cusco. Lo que parece un anfiteatro es un increíble complejo de explotación y experimentación agrícola de los Incas, una especie de laboratorio de cultivos a cielo abierto en donde se estudiaba la disposición de los cultivos en función de la altura, simulando 20 diferentes microclimas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34589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33777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40443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897294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5273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826378" y="2828835"/>
            <a:ext cx="45392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Terrazas en Isla del Sol, Lago Titicaca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Entre las más vistosas en Sudamérica, también se encuentran las terrazas de la Isla del Sol del lago Titicaca, construidas por los aimaras.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2356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531631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41388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37333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735350" y="2690336"/>
            <a:ext cx="47212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Terrazas de </a:t>
            </a:r>
            <a:r>
              <a:rPr lang="es-CO" b="1" i="1" dirty="0" err="1" smtClean="0">
                <a:solidFill>
                  <a:schemeClr val="bg1">
                    <a:lumMod val="95000"/>
                  </a:schemeClr>
                </a:solidFill>
              </a:rPr>
              <a:t>Longsheng</a:t>
            </a:r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 (China)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Más terrazas de cultivo (de arroz) en China, a dos horas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Guilin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se encuentran las terrazas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Longsheng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brindan el espectáculo adicional del colorido por tonalidades según cada estación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993852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55441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5318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66791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39664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70600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306976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12809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50861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85998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47045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46937" y="2828835"/>
            <a:ext cx="54981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Terrazas de </a:t>
            </a:r>
            <a:r>
              <a:rPr lang="es-CO" b="1" i="1" dirty="0" err="1" smtClean="0">
                <a:solidFill>
                  <a:schemeClr val="bg1">
                    <a:lumMod val="95000"/>
                  </a:schemeClr>
                </a:solidFill>
              </a:rPr>
              <a:t>Sa</a:t>
            </a:r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s-CO" b="1" i="1" dirty="0" err="1" smtClean="0">
                <a:solidFill>
                  <a:schemeClr val="bg1">
                    <a:lumMod val="95000"/>
                  </a:schemeClr>
                </a:solidFill>
              </a:rPr>
              <a:t>Pa</a:t>
            </a:r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 (Vietnam)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Alguna vez votados como los campos de terrazas más magníficos del mundo, los campos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Sa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Pa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en Vietnam no requieren más presentación para destacar su belleza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363476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97378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943696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72370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365268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80830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127130" y="2413337"/>
            <a:ext cx="59377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Las Salineras de Maras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Retornamos a Sudamérica, en la provincia de Urubamba, en Perú, una montaña se recorta en miles de terrazas blancas en declive que vistas desde lo alto, y según la luminosidad a cada hora del día, conforman texturas y tonalidades sorprendentes. Son las centenarias Salineras de Maras, sobre una ladera de la montaña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Qaqawiñay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en el Valle Sagrada de los Incas.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185197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126960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483402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583344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070965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547963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81870" y="1028343"/>
            <a:ext cx="7828258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La cordillera tallada (</a:t>
            </a:r>
            <a:r>
              <a:rPr lang="es-CO" b="1" i="1" dirty="0" err="1" smtClean="0">
                <a:solidFill>
                  <a:schemeClr val="bg1">
                    <a:lumMod val="95000"/>
                  </a:schemeClr>
                </a:solidFill>
              </a:rPr>
              <a:t>Banaue</a:t>
            </a:r>
            <a:r>
              <a:rPr lang="es-CO" b="1" i="1" dirty="0" smtClean="0">
                <a:solidFill>
                  <a:schemeClr val="bg1">
                    <a:lumMod val="95000"/>
                  </a:schemeClr>
                </a:solidFill>
              </a:rPr>
              <a:t>, Filipinas)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A lo largo de cientos de años, en Filipinas, los pueblos nativos descendientes de los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Batad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se encargaron de tallar montañas para adaptarlas a sus necesidades para la producción agrícola. El resultado de la tarea realizada de un modo manual es una obra descomunal: un área de más de 10.000 kilómetros cuadrados de cordillera completamente tallada con terrazas de cultivo en sus laderas, en el área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Banaue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(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Banawe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), un municipio de la provincia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Ifugao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, en Filipinas..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A lo largo de cientos de años, en Filipinas, los pueblos nativos descendientes de los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Batad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se encargaron de tallar montañas para adaptarlas a sus necesidades para la producción agrícola. El resultado de la tarea realizada de un modo manual es una obra descomunal: un área de más de 10.000 kilómetros cuadrados de cordillera completamente tallada con terrazas de cultivo en sus laderas.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El sistema de terrazas en la montaña está situado mayormente en el área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Banaue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 (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Banawe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), un municipio de la provincia de </a:t>
            </a:r>
            <a:r>
              <a:rPr lang="es-CO" i="1" dirty="0" err="1" smtClean="0">
                <a:solidFill>
                  <a:schemeClr val="bg1">
                    <a:lumMod val="95000"/>
                  </a:schemeClr>
                </a:solidFill>
              </a:rPr>
              <a:t>Ifugao</a:t>
            </a:r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, en Filipinas. Las Terrazas están reconocidas como Patrimonio de la Humanidad por la UNESCO.</a:t>
            </a:r>
          </a:p>
          <a:p>
            <a:pPr algn="ctr"/>
            <a:r>
              <a:rPr lang="es-CO" i="1" dirty="0" smtClean="0">
                <a:solidFill>
                  <a:schemeClr val="bg1">
                    <a:lumMod val="95000"/>
                  </a:schemeClr>
                </a:solidFill>
              </a:rPr>
              <a:t>El sistema de terrazas en la montaña cuenta con un ingenioso sistema de riego a través de arroyos y manantiales naturales dispersados a través de canales.</a:t>
            </a:r>
            <a:endParaRPr lang="es-CO" i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776792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967050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48702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860401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15585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443796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731981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239223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71453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5214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80483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4574783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638545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4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922</Words>
  <Application>Microsoft Office PowerPoint</Application>
  <PresentationFormat>Personalizado</PresentationFormat>
  <Paragraphs>33</Paragraphs>
  <Slides>70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2016-08-01T22:11:26Z</dcterms:created>
  <dcterms:modified xsi:type="dcterms:W3CDTF">2016-08-25T22:27:09Z</dcterms:modified>
</cp:coreProperties>
</file>