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DdbffAwS+vIeXrEBj7ElA==" hashData="dlfSMcfYcBD42Agz3n8L+asTSQ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5766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9629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917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7777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27170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60309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532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4579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85931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26455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6260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99A0C-89E5-4E74-A64F-22314A6CAD8B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4CA57-E23D-4016-B720-75053E09D31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9178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6" Type="http://schemas.openxmlformats.org/officeDocument/2006/relationships/image" Target="../media/image2.png"/><Relationship Id="rId5" Type="http://schemas.microsoft.com/office/2007/relationships/media" Target="../media/media1.wav"/><Relationship Id="rId4" Type="http://schemas.openxmlformats.org/officeDocument/2006/relationships/hyperlink" Target="http://www.visitmexico.com/es/retiro-en-los-cabos-mexic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7694"/>
            <a:ext cx="12192000" cy="697569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23094" y="553996"/>
            <a:ext cx="934581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Baja California Sur </a:t>
            </a:r>
            <a:endParaRPr lang="es-CO" b="1" i="1" dirty="0" smtClean="0"/>
          </a:p>
          <a:p>
            <a:pPr algn="ctr"/>
            <a:r>
              <a:rPr lang="es-CO" i="1" dirty="0" smtClean="0"/>
              <a:t>Es </a:t>
            </a:r>
            <a:r>
              <a:rPr lang="es-CO" i="1" dirty="0"/>
              <a:t>uno de los treinta y un estados que junto con la Ciudad de México conforman las entidades federativas que constituyen a México. Se divide en 5 municipios y su capital es La Paz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Rodeado por aguas del Golfo de California </a:t>
            </a:r>
            <a:r>
              <a:rPr lang="es-CO" b="1" i="1" dirty="0"/>
              <a:t>—</a:t>
            </a:r>
            <a:r>
              <a:rPr lang="es-CO" i="1" dirty="0"/>
              <a:t>también conocido como Mar de Cortés</a:t>
            </a:r>
            <a:r>
              <a:rPr lang="es-CO" b="1" i="1" dirty="0"/>
              <a:t>—</a:t>
            </a:r>
            <a:r>
              <a:rPr lang="es-CO" i="1" dirty="0"/>
              <a:t> y el Océano Pacífico, Baja California Sur se ubica en la parte noroeste de la República Mexicana, donde la suavidad del mar contrasta con la dureza del desierto</a:t>
            </a:r>
            <a:r>
              <a:rPr lang="es-CO" i="1" dirty="0" smtClean="0"/>
              <a:t>. Asentada </a:t>
            </a:r>
            <a:r>
              <a:rPr lang="es-CO" i="1" dirty="0"/>
              <a:t>en la zona sur de la península de Baja California, esta entidad es hogar de bellos paisajes naturales en los que los visitantes pueden realizar actividades en contacto con la naturaleza</a:t>
            </a:r>
            <a:r>
              <a:rPr lang="es-CO" i="1" dirty="0" smtClean="0"/>
              <a:t>. En </a:t>
            </a:r>
            <a:r>
              <a:rPr lang="es-CO" i="1" dirty="0"/>
              <a:t>la punta de la península de Baja California se encuentra una región que guarda una interesante dualidad: Los Cabos. ¿Cuál es esa dicotomía? A este destino turístico lo distinguen dos personalidades que son dramáticamente diferentes. Por un lado, el tranquilo San José del Cabo mantiene la apariencia y el aire de un auténtico pueblo mexicano. Calles empedradas, restaurantes íntimos y boutiques son parte de su encanto. Por otro lado, el estridente </a:t>
            </a:r>
            <a:r>
              <a:rPr lang="es-CO" i="1" dirty="0">
                <a:hlinkClick r:id="rId4"/>
              </a:rPr>
              <a:t>Cabo San Lucas</a:t>
            </a:r>
            <a:r>
              <a:rPr lang="es-CO" i="1" dirty="0"/>
              <a:t>, ubicado al otro lado del "Corredor", es el lugar perfecto para la fiesta, con animados bares y glamorosos centros comerciales cercanos a la marina.</a:t>
            </a:r>
          </a:p>
          <a:p>
            <a:pPr algn="ctr"/>
            <a:r>
              <a:rPr lang="es-CO" i="1" dirty="0"/>
              <a:t>A Los Cabos se le conoce como "El fin de la tierra" ya que es la última porción de terreno de la Península de Baja California, este vasto y generoso territorio que comparten México y Estados Unidos. Es precisamente por su proximidad con este país que Los Cabos denota una gran influencia del estilo de vida estadounidense, en términos de servicios urbanos y centros comerciales. Sin embargo, se mantiene ese encanto del pueblo donde se unen el mar de Cortés y las montañas</a:t>
            </a:r>
          </a:p>
          <a:p>
            <a:pPr algn="ctr"/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10163906" y="5671888"/>
            <a:ext cx="1677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 </a:t>
            </a:r>
          </a:p>
          <a:p>
            <a:pPr algn="ctr"/>
            <a:r>
              <a:rPr lang="es-CO" sz="1000" b="1" i="1" dirty="0" smtClean="0"/>
              <a:t>Música: La Playa-Mariachi Instrumental de México </a:t>
            </a:r>
            <a:endParaRPr lang="es-CO" sz="1000" b="1" i="1" dirty="0"/>
          </a:p>
        </p:txBody>
      </p:sp>
      <p:pic>
        <p:nvPicPr>
          <p:cNvPr id="5" name="Mariachi_Instrumental_de_Mexico_La_Play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768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3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973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552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41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697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8168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1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05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87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219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434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18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595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611815" y="6154616"/>
            <a:ext cx="140677" cy="228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2595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342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1118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66781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888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56826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36435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2557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46643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4197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44436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2419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38419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0853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2719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12601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33391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12244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86716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7907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21684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76370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0844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59372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466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41311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26181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26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8889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08834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81883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03666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61649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592825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6954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7313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47807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16775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39671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51224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4017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23982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9068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14843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176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98658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76382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8077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720360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799882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46859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10040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9116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747504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475659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320165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676844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129509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60312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572175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629960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306425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33946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97992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5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76</Words>
  <Application>Microsoft Office PowerPoint</Application>
  <PresentationFormat>Personalizado</PresentationFormat>
  <Paragraphs>9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2016-08-27T20:05:17Z</dcterms:created>
  <dcterms:modified xsi:type="dcterms:W3CDTF">2016-08-31T17:35:13Z</dcterms:modified>
</cp:coreProperties>
</file>