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4HfDtWuMvRktpaD63xzZw==" hashData="Okwpc4SfJ8MBhTwtCsMdPj4zSms="/>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35" d="100"/>
          <a:sy n="35" d="100"/>
        </p:scale>
        <p:origin x="-102"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675439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3564830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277512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1748247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3597338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1951129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38791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55741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2610073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3321732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154002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E39C5-79BA-43BE-8A93-E1DBCA789E78}" type="datetimeFigureOut">
              <a:rPr lang="es-CO" smtClean="0"/>
              <a:pPr/>
              <a:t>30/09/2016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7623F9-A426-4774-AC08-EC361BFB2F29}" type="slidenum">
              <a:rPr lang="es-CO" smtClean="0"/>
              <a:pPr/>
              <a:t>‹Nº›</a:t>
            </a:fld>
            <a:endParaRPr lang="es-CO"/>
          </a:p>
        </p:txBody>
      </p:sp>
    </p:spTree>
    <p:extLst>
      <p:ext uri="{BB962C8B-B14F-4D97-AF65-F5344CB8AC3E}">
        <p14:creationId xmlns:p14="http://schemas.microsoft.com/office/powerpoint/2010/main" xmlns="" val="10364600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831431" y="1582340"/>
            <a:ext cx="6529137" cy="3693319"/>
          </a:xfrm>
          <a:prstGeom prst="rect">
            <a:avLst/>
          </a:prstGeom>
        </p:spPr>
        <p:txBody>
          <a:bodyPr wrap="square">
            <a:spAutoFit/>
          </a:bodyPr>
          <a:lstStyle/>
          <a:p>
            <a:pPr algn="ctr"/>
            <a:r>
              <a:rPr lang="es-CO" i="1" dirty="0"/>
              <a:t>Corea del Sur es un lugar que pocas veces se incluye en la lista de posibles destinos para el turismo. Sin embargo, es un país fascinante desde distintos puntos de vista. Una visita al territorio sureño de Corea incluye conocer paisajes sin igual con una enorme belleza natural, recorrer ciudades modernas, probar comidas exóticas y sobre todo un choque cultural muy enriquecedor.</a:t>
            </a:r>
          </a:p>
          <a:p>
            <a:pPr algn="ctr"/>
            <a:r>
              <a:rPr lang="es-CO" i="1" dirty="0"/>
              <a:t>Para visitar Corea del Sur existen algunas barreras tales como el idioma, el cual implicará una verdadera barrera y por eso es muy importante planificar con sumo cuidado nuestro viaje, entre otros aspectos, sobre todo nuestros lugares a visitar. Es por eso que debemos tener presente algunas recomendaciones sobre cosas que tendrás que ver en Corea del Sur y además escuchar algunos consejos que esperamos nos eviten algún que otro dolor de cabeza</a:t>
            </a:r>
          </a:p>
        </p:txBody>
      </p:sp>
      <p:sp>
        <p:nvSpPr>
          <p:cNvPr id="4" name="CuadroTexto 3"/>
          <p:cNvSpPr txBox="1"/>
          <p:nvPr/>
        </p:nvSpPr>
        <p:spPr>
          <a:xfrm>
            <a:off x="4908883" y="5275659"/>
            <a:ext cx="237423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a:t>
            </a:r>
            <a:r>
              <a:rPr lang="es-CO" sz="1000" b="1" i="1" dirty="0"/>
              <a:t>M</a:t>
            </a:r>
            <a:r>
              <a:rPr lang="es-CO" sz="1000" b="1" i="1" dirty="0" smtClean="0"/>
              <a:t>úsica Instrumental Romántica</a:t>
            </a:r>
            <a:endParaRPr lang="es-CO" sz="1000" b="1" i="1" dirty="0"/>
          </a:p>
        </p:txBody>
      </p:sp>
      <p:pic>
        <p:nvPicPr>
          <p:cNvPr id="5" name="Musica Instrumental Romantica 2015 - Música Relajante 2015">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7064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0459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9495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1746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4129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8299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3395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9170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4004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9419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9297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815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4366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52864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76766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62678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625264" y="6224337"/>
            <a:ext cx="609600" cy="224589"/>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050661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4574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9442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3027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4145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69368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7859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0088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0870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80362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9871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28504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30442" y="593558"/>
            <a:ext cx="1106905" cy="224589"/>
          </a:xfrm>
          <a:prstGeom prst="cloud">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35586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357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42034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46232"/>
          </a:xfrm>
          <a:prstGeom prst="rect">
            <a:avLst/>
          </a:prstGeom>
        </p:spPr>
      </p:pic>
    </p:spTree>
    <p:extLst>
      <p:ext uri="{BB962C8B-B14F-4D97-AF65-F5344CB8AC3E}">
        <p14:creationId xmlns:p14="http://schemas.microsoft.com/office/powerpoint/2010/main" xmlns="" val="3875672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8095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35161327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5328" y="0"/>
            <a:ext cx="12066672" cy="6858000"/>
          </a:xfrm>
          <a:prstGeom prst="rect">
            <a:avLst/>
          </a:prstGeom>
        </p:spPr>
      </p:pic>
    </p:spTree>
    <p:extLst>
      <p:ext uri="{BB962C8B-B14F-4D97-AF65-F5344CB8AC3E}">
        <p14:creationId xmlns:p14="http://schemas.microsoft.com/office/powerpoint/2010/main" xmlns="" val="1437999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7873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0757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19152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6653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5443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36596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74582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36902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64480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92831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31928398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22308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0757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37809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39589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01031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9496" y="0"/>
            <a:ext cx="12002503" cy="6858000"/>
          </a:xfrm>
          <a:prstGeom prst="rect">
            <a:avLst/>
          </a:prstGeom>
        </p:spPr>
      </p:pic>
    </p:spTree>
    <p:extLst>
      <p:ext uri="{BB962C8B-B14F-4D97-AF65-F5344CB8AC3E}">
        <p14:creationId xmlns:p14="http://schemas.microsoft.com/office/powerpoint/2010/main" xmlns="" val="15730055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35058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60309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14665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386979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90918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29742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72334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90848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57803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951495" y="5662863"/>
            <a:ext cx="2294021" cy="385011"/>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753979" y="465221"/>
            <a:ext cx="1556084" cy="513347"/>
          </a:xfrm>
          <a:prstGeom prst="cloud">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034854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18497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7177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060518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35466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63026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778640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58176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063271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46336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15370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73217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843624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031705" y="5390147"/>
            <a:ext cx="1074821" cy="385011"/>
          </a:xfrm>
          <a:prstGeom prst="cloud">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7860765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90112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809143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712289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49622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89</TotalTime>
  <Words>173</Words>
  <Application>Microsoft Office PowerPoint</Application>
  <PresentationFormat>Personalizado</PresentationFormat>
  <Paragraphs>7</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2016-09-28T04:27:37Z</dcterms:created>
  <dcterms:modified xsi:type="dcterms:W3CDTF">2016-09-30T16:21:04Z</dcterms:modified>
</cp:coreProperties>
</file>