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rwdrF2p/euwVgq2Ope4ag==" hashData="Mwi2q+QU1QeQwWorsMcxXVRWDNWFfkY4D4KZGQImcZIVFxNMM71oynj/8dcGLgtBiVU4ErL75V+qjjYyPwdC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2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40407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53896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7879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20534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4544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54888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0135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7374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94462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4286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5466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D31EF-2C58-4A5B-8A83-10B89BA29E01}" type="datetimeFigureOut">
              <a:rPr lang="es-CO" smtClean="0"/>
              <a:t>05/07/2016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BAAD9-0C92-4193-84D3-F50631ACBE9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7480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200" y="0"/>
            <a:ext cx="12192000" cy="6667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50730" y="1071592"/>
            <a:ext cx="87761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Chile,</a:t>
            </a:r>
            <a:r>
              <a:rPr lang="es-CO" i="1" dirty="0" smtClean="0"/>
              <a:t> </a:t>
            </a:r>
            <a:r>
              <a:rPr lang="es-CO" i="1" dirty="0"/>
              <a:t>es un territorio largo y angosto que atraviesa todas las zonas climáticas, por este motivo encontramos una diversidad de paisajes que </a:t>
            </a:r>
            <a:r>
              <a:rPr lang="es-CO" i="1" dirty="0" smtClean="0"/>
              <a:t>parecen de otro planeta, lagos de color rojo, salares a alturas </a:t>
            </a:r>
            <a:r>
              <a:rPr lang="es-CO" i="1" dirty="0"/>
              <a:t>inverosímiles  donde flamencos rosados disfrutan de un paraíso a medida, glaciares que parecen esculpidos y pintados por algún artista abstracto, torres de roca imponentes que conviven entre nubes. </a:t>
            </a:r>
            <a:r>
              <a:rPr lang="es-CO" i="1" dirty="0" smtClean="0"/>
              <a:t>En la zona norte, la </a:t>
            </a:r>
            <a:r>
              <a:rPr lang="es-CO" i="1" dirty="0"/>
              <a:t>mayor parte del año hace mucho calor y llueve poco, se caracteriza por sus paisajes áridos, donde se impone un inmenso desierto rodeado de cerros de </a:t>
            </a:r>
            <a:r>
              <a:rPr lang="es-CO" i="1" dirty="0" smtClean="0"/>
              <a:t>colores. El </a:t>
            </a:r>
            <a:r>
              <a:rPr lang="es-CO" i="1" dirty="0"/>
              <a:t>clima es desértico por lo que hay muy pocas plantas y animales. Encontramos  cactus, tamarugos y llaretas , llamas, vizcachas, vicuñas y chinchillas</a:t>
            </a:r>
            <a:r>
              <a:rPr lang="es-CO" i="1" dirty="0" smtClean="0"/>
              <a:t>. En la </a:t>
            </a:r>
            <a:r>
              <a:rPr lang="es-CO" i="1" dirty="0"/>
              <a:t>zona central, encontramos una mayor cantidad de ríos, y el verde en el paisaje predomina</a:t>
            </a:r>
            <a:r>
              <a:rPr lang="es-CO" i="1" dirty="0" smtClean="0"/>
              <a:t>. </a:t>
            </a:r>
            <a:r>
              <a:rPr lang="es-CO" i="1" dirty="0"/>
              <a:t>En la </a:t>
            </a:r>
            <a:r>
              <a:rPr lang="es-CO" i="1" dirty="0" smtClean="0"/>
              <a:t>Zona Sur, las </a:t>
            </a:r>
            <a:r>
              <a:rPr lang="es-CO" i="1" dirty="0"/>
              <a:t>temperaturas aún son moderadas; </a:t>
            </a:r>
            <a:r>
              <a:rPr lang="es-CO" i="1" dirty="0" smtClean="0"/>
              <a:t>descienden </a:t>
            </a:r>
            <a:r>
              <a:rPr lang="es-CO" i="1" dirty="0"/>
              <a:t>y las lluvias son intensas, caen durante casi todo el año. La vegetación es más exuberante y permanece siempre verde. Los bosques, lagos y volcanes aparecen en el paisaje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 smtClean="0"/>
              <a:t>Por </a:t>
            </a:r>
            <a:r>
              <a:rPr lang="es-CO" i="1" dirty="0"/>
              <a:t>último, la </a:t>
            </a:r>
            <a:r>
              <a:rPr lang="es-CO" i="1" dirty="0" smtClean="0"/>
              <a:t>zona Antártica</a:t>
            </a:r>
            <a:r>
              <a:rPr lang="es-CO" i="1" dirty="0"/>
              <a:t>, </a:t>
            </a:r>
            <a:r>
              <a:rPr lang="es-CO" i="1" dirty="0" smtClean="0"/>
              <a:t>muestra un paisaje </a:t>
            </a:r>
            <a:r>
              <a:rPr lang="es-CO" i="1" dirty="0"/>
              <a:t>glacial que nos asombra  como un gran desierto blanco de hielo. En esta zona no llueve, pero precipita en forma de nieve. La fauna marina es abundante y variada, viven animales como el pingüino, la foca y los elefantes marinos. Encontramos algunas especies vegetales como son los musgos y el clavel antártico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9581816" y="5455644"/>
            <a:ext cx="14809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El amor es triste </a:t>
            </a:r>
            <a:endParaRPr lang="es-CO" sz="1000" b="1" i="1" dirty="0"/>
          </a:p>
        </p:txBody>
      </p:sp>
      <p:pic>
        <p:nvPicPr>
          <p:cNvPr id="8" name="El_Amor_es_Triste_M_sica_de_relajaci_n_para_LIBRA_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6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1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2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9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70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78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67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20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2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00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75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37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03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24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4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95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6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27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05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61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67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66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0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5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69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52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42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5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61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1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94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51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8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70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6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23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52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5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86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87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9623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7299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865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6410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7504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9045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513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013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anose="03050502040202030202" pitchFamily="66" charset="0"/>
              </a:rPr>
              <a:t>¿Te ha gustado?</a:t>
            </a:r>
            <a:r>
              <a:rPr lang="es-ES" sz="4800">
                <a:latin typeface="Kristen ITC" panose="03050502040202030202" pitchFamily="66" charset="0"/>
              </a:rPr>
              <a:t> </a:t>
            </a:r>
            <a:br>
              <a:rPr lang="es-ES" sz="4800">
                <a:latin typeface="Kristen ITC" panose="03050502040202030202" pitchFamily="66" charset="0"/>
              </a:rPr>
            </a:br>
            <a:r>
              <a:rPr lang="es-ES" sz="4400"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297</Words>
  <Application>Microsoft Office PowerPoint</Application>
  <PresentationFormat>Panorámica</PresentationFormat>
  <Paragraphs>7</Paragraphs>
  <Slides>53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53</vt:i4>
      </vt:variant>
    </vt:vector>
  </HeadingPairs>
  <TitlesOfParts>
    <vt:vector size="58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12</cp:revision>
  <dcterms:created xsi:type="dcterms:W3CDTF">2016-06-30T02:34:33Z</dcterms:created>
  <dcterms:modified xsi:type="dcterms:W3CDTF">2016-07-05T20:24:37Z</dcterms:modified>
</cp:coreProperties>
</file>