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aRWYSvbMAaX1RVgE/AVuA==" hashData="y5S2ypZQawpqeh9agSrvFLMHGv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38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5183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4029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111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860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1261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5345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6256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51365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7905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757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7550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5D6FF-4F6F-4718-B6AF-C9621DE4EFAD}" type="datetimeFigureOut">
              <a:rPr lang="es-CO" smtClean="0"/>
              <a:pPr/>
              <a:t>19/09/2016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BEA25-075B-4CDE-9E95-C4C422468C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4519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22176" y="766732"/>
            <a:ext cx="694764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BOLIVIA</a:t>
            </a:r>
          </a:p>
          <a:p>
            <a:pPr algn="ctr"/>
            <a:r>
              <a:rPr lang="es-CO" sz="2000" i="1" dirty="0" smtClean="0"/>
              <a:t>Oficialmente </a:t>
            </a:r>
            <a:r>
              <a:rPr lang="es-CO" sz="2000" i="1" dirty="0"/>
              <a:t>Estado Plurinacional de Bolivia</a:t>
            </a:r>
            <a:r>
              <a:rPr lang="es-CO" sz="2000" i="1" dirty="0" smtClean="0"/>
              <a:t>, es </a:t>
            </a:r>
            <a:r>
              <a:rPr lang="es-CO" sz="2000" i="1" dirty="0"/>
              <a:t>un país situado en el centro-oeste de América del </a:t>
            </a:r>
            <a:r>
              <a:rPr lang="es-CO" sz="2000" i="1" dirty="0" smtClean="0"/>
              <a:t>Sur. Limita </a:t>
            </a:r>
            <a:r>
              <a:rPr lang="es-CO" sz="2000" i="1" dirty="0"/>
              <a:t>al norte y al este con Brasil, al sur con Paraguay y Argentina, y al oeste con Chile y Perú, no tiene salida al mar. Su superficie es la sexta más extensa de Iberoamérica y comprende distintos espacios geográficos como la cordillera de los Andes, el Altiplano, la Amazonía, los Llanos de </a:t>
            </a:r>
            <a:r>
              <a:rPr lang="es-CO" sz="2000" i="1" dirty="0" err="1"/>
              <a:t>Moxos</a:t>
            </a:r>
            <a:r>
              <a:rPr lang="es-CO" sz="2000" i="1" dirty="0"/>
              <a:t> y el Chaco, siendo así uno de los países con mayor biodiversidad en el mundo</a:t>
            </a:r>
            <a:r>
              <a:rPr lang="es-CO" sz="2000" i="1" dirty="0" smtClean="0"/>
              <a:t>. </a:t>
            </a:r>
          </a:p>
          <a:p>
            <a:pPr algn="ctr"/>
            <a:r>
              <a:rPr lang="es-CO" sz="2000" i="1" dirty="0"/>
              <a:t>Se divide en nueve departamentos y mantiene una reclamación territorial a Chile por una salida soberana al océano Pacífico. Sucre es la capital y sede del órgano judicial, mientras que La Paz es la sede de los órganos ejecutivo, legislativo y electoral.</a:t>
            </a:r>
          </a:p>
          <a:p>
            <a:pPr algn="ctr"/>
            <a:r>
              <a:rPr lang="es-CO" sz="2000" i="1" dirty="0"/>
              <a:t>En su territorio se desarrollaron civilizaciones antiguas como </a:t>
            </a:r>
            <a:r>
              <a:rPr lang="es-CO" sz="2000" i="1" dirty="0" err="1"/>
              <a:t>Tiwanaku</a:t>
            </a:r>
            <a:r>
              <a:rPr lang="es-CO" sz="2000" i="1" dirty="0"/>
              <a:t>, la Cultura Hidráulica de las Lomas y la cultura </a:t>
            </a:r>
            <a:r>
              <a:rPr lang="es-CO" sz="2000" i="1" dirty="0" err="1"/>
              <a:t>moxeña</a:t>
            </a:r>
            <a:r>
              <a:rPr lang="es-CO" sz="2000" i="1" dirty="0"/>
              <a:t>. Primero los incas y posteriormente los conquistadores españoles dominaron el territorio hasta que el país se independizó en 1825.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9961512" y="5537269"/>
            <a:ext cx="1479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Antioqueñita-Jaime Llanos G</a:t>
            </a:r>
            <a:endParaRPr lang="es-CO" sz="1000" b="1" i="1" dirty="0"/>
          </a:p>
        </p:txBody>
      </p:sp>
      <p:pic>
        <p:nvPicPr>
          <p:cNvPr id="6" name="Antioque_ita_Jaime_Llano_Gonz_lez_Le_n_Dar_o_Rojas (2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19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77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941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228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9506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502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610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149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1719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7771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7947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616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8170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4786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91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064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9353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1238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3305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79500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2438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89973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51976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58748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10733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2438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26322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29871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0814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3525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07247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6049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83533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77478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30476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6366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6861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1737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65167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54871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15991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5236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8175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3610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7948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589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43071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9467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02052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203705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99195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9141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1868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337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27914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3183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66785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3425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2951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212</Words>
  <Application>Microsoft Office PowerPoint</Application>
  <PresentationFormat>Personalizado</PresentationFormat>
  <Paragraphs>9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2016-08-01T20:59:27Z</dcterms:created>
  <dcterms:modified xsi:type="dcterms:W3CDTF">2016-09-19T16:19:55Z</dcterms:modified>
</cp:coreProperties>
</file>