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  <p:sldId id="315" r:id="rId62"/>
    <p:sldId id="316" r:id="rId63"/>
    <p:sldId id="317" r:id="rId64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9B+nv6KsL5jc1+BPdtLmTw==" hashData="6jL38voaWzXMO0y6ZcJ16yr1a3w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8" autoAdjust="0"/>
    <p:restoredTop sz="94660"/>
  </p:normalViewPr>
  <p:slideViewPr>
    <p:cSldViewPr snapToGrid="0">
      <p:cViewPr varScale="1">
        <p:scale>
          <a:sx n="27" d="100"/>
          <a:sy n="27" d="100"/>
        </p:scale>
        <p:origin x="-90" y="-178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theme" Target="theme/theme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BE1B4-9D40-4D7C-9B08-BC098C654DE6}" type="datetimeFigureOut">
              <a:rPr lang="es-CO" smtClean="0"/>
              <a:pPr/>
              <a:t>4/08/2016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41D1E5-CEB1-420E-ABE9-497A9855E4D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1037086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BE1B4-9D40-4D7C-9B08-BC098C654DE6}" type="datetimeFigureOut">
              <a:rPr lang="es-CO" smtClean="0"/>
              <a:pPr/>
              <a:t>4/08/2016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41D1E5-CEB1-420E-ABE9-497A9855E4D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0110650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BE1B4-9D40-4D7C-9B08-BC098C654DE6}" type="datetimeFigureOut">
              <a:rPr lang="es-CO" smtClean="0"/>
              <a:pPr/>
              <a:t>4/08/2016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41D1E5-CEB1-420E-ABE9-497A9855E4D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1224843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BE1B4-9D40-4D7C-9B08-BC098C654DE6}" type="datetimeFigureOut">
              <a:rPr lang="es-CO" smtClean="0"/>
              <a:pPr/>
              <a:t>4/08/2016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41D1E5-CEB1-420E-ABE9-497A9855E4D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7464159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BE1B4-9D40-4D7C-9B08-BC098C654DE6}" type="datetimeFigureOut">
              <a:rPr lang="es-CO" smtClean="0"/>
              <a:pPr/>
              <a:t>4/08/2016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41D1E5-CEB1-420E-ABE9-497A9855E4D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5273119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BE1B4-9D40-4D7C-9B08-BC098C654DE6}" type="datetimeFigureOut">
              <a:rPr lang="es-CO" smtClean="0"/>
              <a:pPr/>
              <a:t>4/08/2016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41D1E5-CEB1-420E-ABE9-497A9855E4D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1012026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BE1B4-9D40-4D7C-9B08-BC098C654DE6}" type="datetimeFigureOut">
              <a:rPr lang="es-CO" smtClean="0"/>
              <a:pPr/>
              <a:t>4/08/2016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41D1E5-CEB1-420E-ABE9-497A9855E4D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4547455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BE1B4-9D40-4D7C-9B08-BC098C654DE6}" type="datetimeFigureOut">
              <a:rPr lang="es-CO" smtClean="0"/>
              <a:pPr/>
              <a:t>4/08/2016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41D1E5-CEB1-420E-ABE9-497A9855E4D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0586487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BE1B4-9D40-4D7C-9B08-BC098C654DE6}" type="datetimeFigureOut">
              <a:rPr lang="es-CO" smtClean="0"/>
              <a:pPr/>
              <a:t>4/08/2016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41D1E5-CEB1-420E-ABE9-497A9855E4D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566939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BE1B4-9D40-4D7C-9B08-BC098C654DE6}" type="datetimeFigureOut">
              <a:rPr lang="es-CO" smtClean="0"/>
              <a:pPr/>
              <a:t>4/08/2016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41D1E5-CEB1-420E-ABE9-497A9855E4D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199285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BE1B4-9D40-4D7C-9B08-BC098C654DE6}" type="datetimeFigureOut">
              <a:rPr lang="es-CO" smtClean="0"/>
              <a:pPr/>
              <a:t>4/08/2016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41D1E5-CEB1-420E-ABE9-497A9855E4D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3498859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1BE1B4-9D40-4D7C-9B08-BC098C654DE6}" type="datetimeFigureOut">
              <a:rPr lang="es-CO" smtClean="0"/>
              <a:pPr/>
              <a:t>4/08/2016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41D1E5-CEB1-420E-ABE9-497A9855E4D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0895109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4.png"/><Relationship Id="rId10" Type="http://schemas.openxmlformats.org/officeDocument/2006/relationships/image" Target="../media/image6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2622176" y="520511"/>
            <a:ext cx="6947647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i="1" dirty="0" smtClean="0"/>
              <a:t>BOLIVIA</a:t>
            </a:r>
          </a:p>
          <a:p>
            <a:pPr algn="ctr"/>
            <a:r>
              <a:rPr lang="es-CO" sz="2000" i="1" dirty="0" smtClean="0"/>
              <a:t>Oficialmente </a:t>
            </a:r>
            <a:r>
              <a:rPr lang="es-CO" sz="2000" i="1" dirty="0"/>
              <a:t>Estado Plurinacional de Bolivia</a:t>
            </a:r>
            <a:r>
              <a:rPr lang="es-CO" sz="2000" i="1" dirty="0" smtClean="0"/>
              <a:t>, es </a:t>
            </a:r>
            <a:r>
              <a:rPr lang="es-CO" sz="2000" i="1" dirty="0"/>
              <a:t>un país situado en el centro-oeste de América del </a:t>
            </a:r>
            <a:r>
              <a:rPr lang="es-CO" sz="2000" i="1" dirty="0" smtClean="0"/>
              <a:t>Sur. Limita </a:t>
            </a:r>
            <a:r>
              <a:rPr lang="es-CO" sz="2000" i="1" dirty="0"/>
              <a:t>al norte y al este con Brasil, al sur con Paraguay y Argentina, y al oeste con Chile y Perú, no tiene salida al mar. Su superficie es la sexta más extensa de Iberoamérica y comprende distintos espacios geográficos como la cordillera de los Andes, el Altiplano, la Amazonía, los Llanos de </a:t>
            </a:r>
            <a:r>
              <a:rPr lang="es-CO" sz="2000" i="1" dirty="0" err="1"/>
              <a:t>Moxos</a:t>
            </a:r>
            <a:r>
              <a:rPr lang="es-CO" sz="2000" i="1" dirty="0"/>
              <a:t> y el Chaco, siendo así uno de los países con mayor biodiversidad en el mundo</a:t>
            </a:r>
            <a:r>
              <a:rPr lang="es-CO" sz="2000" i="1" dirty="0" smtClean="0"/>
              <a:t>. </a:t>
            </a:r>
          </a:p>
          <a:p>
            <a:pPr algn="ctr"/>
            <a:r>
              <a:rPr lang="es-CO" sz="2000" i="1" dirty="0"/>
              <a:t>Se divide en nueve departamentos y mantiene una reclamación territorial a Chile por una salida soberana al océano Pacífico. Sucre es la capital y sede del órgano judicial, mientras que La Paz es la sede de los órganos ejecutivo, legislativo y electoral.</a:t>
            </a:r>
          </a:p>
          <a:p>
            <a:pPr algn="ctr"/>
            <a:r>
              <a:rPr lang="es-CO" sz="2000" i="1" dirty="0"/>
              <a:t>En su territorio se desarrollaron civilizaciones antiguas como </a:t>
            </a:r>
            <a:r>
              <a:rPr lang="es-CO" sz="2000" i="1" dirty="0" err="1"/>
              <a:t>Tiwanaku</a:t>
            </a:r>
            <a:r>
              <a:rPr lang="es-CO" sz="2000" i="1" dirty="0"/>
              <a:t>, la Cultura Hidráulica de las Lomas y la cultura </a:t>
            </a:r>
            <a:r>
              <a:rPr lang="es-CO" sz="2000" i="1" dirty="0" err="1"/>
              <a:t>moxeña</a:t>
            </a:r>
            <a:r>
              <a:rPr lang="es-CO" sz="2000" i="1" dirty="0"/>
              <a:t>. Primero los incas y posteriormente los conquistadores españoles dominaron el territorio hasta que el país se independizó en 1825.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10049435" y="5845046"/>
            <a:ext cx="147917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b="1" i="1" dirty="0" smtClean="0"/>
              <a:t>Creó: Jeremías</a:t>
            </a:r>
          </a:p>
          <a:p>
            <a:pPr algn="ctr"/>
            <a:r>
              <a:rPr lang="es-CO" sz="1000" b="1" i="1" dirty="0" smtClean="0"/>
              <a:t>Para: mis </a:t>
            </a:r>
            <a:r>
              <a:rPr lang="es-CO" sz="1000" b="1" i="1" dirty="0" err="1" smtClean="0"/>
              <a:t>pps</a:t>
            </a:r>
            <a:endParaRPr lang="es-CO" sz="1000" b="1" i="1" dirty="0" smtClean="0"/>
          </a:p>
          <a:p>
            <a:pPr algn="ctr"/>
            <a:r>
              <a:rPr lang="es-CO" sz="1000" b="1" i="1" dirty="0" smtClean="0"/>
              <a:t>Música: </a:t>
            </a:r>
            <a:r>
              <a:rPr lang="es-CO" sz="1000" b="1" i="1" dirty="0" err="1" smtClean="0"/>
              <a:t>Ditus</a:t>
            </a:r>
            <a:r>
              <a:rPr lang="es-CO" sz="1000" b="1" i="1" dirty="0" smtClean="0"/>
              <a:t>-Aranjuez</a:t>
            </a:r>
            <a:endParaRPr lang="es-CO" sz="1000" b="1" i="1" dirty="0"/>
          </a:p>
        </p:txBody>
      </p:sp>
      <p:pic>
        <p:nvPicPr>
          <p:cNvPr id="6" name="_ditus_-_Aranjuez_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001292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79465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31885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36785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555596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559393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407143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859859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06649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423705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489484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410067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1563967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553844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7588921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9425924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5576828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0610924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6629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8198082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0749587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7494545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4637729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9465943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7071883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7091738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0508857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1734460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5632666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122584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9962972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8072243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3237635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5904377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5012048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1992820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1511166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2831770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2632291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0216781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03063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6323535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8369891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3890680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0868795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2913628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77555369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4533590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16251888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03063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09175653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22425805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52797624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68085024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1811712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17276833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05516602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94273757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67454862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63724346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59400518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01858810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31161985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38867386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210</Words>
  <Application>Microsoft Office PowerPoint</Application>
  <PresentationFormat>Personalizado</PresentationFormat>
  <Paragraphs>9</Paragraphs>
  <Slides>62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62</vt:i4>
      </vt:variant>
    </vt:vector>
  </HeadingPairs>
  <TitlesOfParts>
    <vt:vector size="6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8</cp:revision>
  <dcterms:created xsi:type="dcterms:W3CDTF">2016-08-01T20:41:49Z</dcterms:created>
  <dcterms:modified xsi:type="dcterms:W3CDTF">2016-08-03T22:59:58Z</dcterms:modified>
</cp:coreProperties>
</file>