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1eiaJfp6d+tyeVW54oiZQ==" hashData="U7J9XwgKPSC95QuCCGrNI2HM15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8" autoAdjust="0"/>
    <p:restoredTop sz="94660"/>
  </p:normalViewPr>
  <p:slideViewPr>
    <p:cSldViewPr snapToGrid="0">
      <p:cViewPr varScale="1">
        <p:scale>
          <a:sx n="50" d="100"/>
          <a:sy n="50" d="100"/>
        </p:scale>
        <p:origin x="-90" y="-14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34717-05DD-467B-B3BF-9422C11CDB6D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4FACB-605A-4648-A201-8AA02BB0216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15209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34717-05DD-467B-B3BF-9422C11CDB6D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4FACB-605A-4648-A201-8AA02BB0216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73032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34717-05DD-467B-B3BF-9422C11CDB6D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4FACB-605A-4648-A201-8AA02BB0216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3171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34717-05DD-467B-B3BF-9422C11CDB6D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4FACB-605A-4648-A201-8AA02BB0216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33143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34717-05DD-467B-B3BF-9422C11CDB6D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4FACB-605A-4648-A201-8AA02BB0216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64424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34717-05DD-467B-B3BF-9422C11CDB6D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4FACB-605A-4648-A201-8AA02BB0216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8785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34717-05DD-467B-B3BF-9422C11CDB6D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4FACB-605A-4648-A201-8AA02BB0216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07809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34717-05DD-467B-B3BF-9422C11CDB6D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4FACB-605A-4648-A201-8AA02BB0216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21338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34717-05DD-467B-B3BF-9422C11CDB6D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4FACB-605A-4648-A201-8AA02BB0216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70231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34717-05DD-467B-B3BF-9422C11CDB6D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4FACB-605A-4648-A201-8AA02BB0216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37489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34717-05DD-467B-B3BF-9422C11CDB6D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4FACB-605A-4648-A201-8AA02BB0216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951768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134717-05DD-467B-B3BF-9422C11CDB6D}" type="datetimeFigureOut">
              <a:rPr lang="es-CO" smtClean="0"/>
              <a:pPr/>
              <a:t>10/04/2016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4FACB-605A-4648-A201-8AA02BB0216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20036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5.png"/><Relationship Id="rId10" Type="http://schemas.openxmlformats.org/officeDocument/2006/relationships/image" Target="../media/image5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262552" y="720566"/>
            <a:ext cx="7666893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 smtClean="0">
                <a:latin typeface="Monotype Corsiva" panose="03010101010201010101" pitchFamily="66" charset="0"/>
              </a:rPr>
              <a:t>PAISAJES CANADIENSES</a:t>
            </a:r>
          </a:p>
          <a:p>
            <a:pPr algn="ctr"/>
            <a:r>
              <a:rPr lang="es-CO" sz="2000" dirty="0" smtClean="0">
                <a:latin typeface="Monotype Corsiva" panose="03010101010201010101" pitchFamily="66" charset="0"/>
              </a:rPr>
              <a:t>El nombre Canadá proviene de la raíz iroquesa </a:t>
            </a:r>
            <a:r>
              <a:rPr lang="es-CO" sz="2000" dirty="0" err="1" smtClean="0">
                <a:latin typeface="Monotype Corsiva" panose="03010101010201010101" pitchFamily="66" charset="0"/>
              </a:rPr>
              <a:t>kanāta</a:t>
            </a:r>
            <a:r>
              <a:rPr lang="es-CO" sz="2000" dirty="0" smtClean="0">
                <a:latin typeface="Monotype Corsiva" panose="03010101010201010101" pitchFamily="66" charset="0"/>
              </a:rPr>
              <a:t> que significa “poblado”, “asentamiento” o refiriéndose inicialmente a </a:t>
            </a:r>
            <a:r>
              <a:rPr lang="es-CO" sz="2000" dirty="0" err="1" smtClean="0">
                <a:latin typeface="Monotype Corsiva" panose="03010101010201010101" pitchFamily="66" charset="0"/>
              </a:rPr>
              <a:t>Stadaconé</a:t>
            </a:r>
            <a:r>
              <a:rPr lang="es-CO" sz="2000" dirty="0" smtClean="0">
                <a:latin typeface="Monotype Corsiva" panose="03010101010201010101" pitchFamily="66" charset="0"/>
              </a:rPr>
              <a:t>, un asentamiento en el sitio de la actual ciudad de Quebec. El explorador Jacques Cartier utilizó la palabra "Canadá" para referirse no sólo a esa aldea en particular, sino también a toda el área bajo el mandato de </a:t>
            </a:r>
            <a:r>
              <a:rPr lang="es-CO" sz="2000" dirty="0" err="1" smtClean="0">
                <a:latin typeface="Monotype Corsiva" panose="03010101010201010101" pitchFamily="66" charset="0"/>
              </a:rPr>
              <a:t>Stadaconé</a:t>
            </a:r>
            <a:r>
              <a:rPr lang="es-CO" sz="2000" dirty="0" smtClean="0">
                <a:latin typeface="Monotype Corsiva" panose="03010101010201010101" pitchFamily="66" charset="0"/>
              </a:rPr>
              <a:t>; para 1545, los mapas y libros europeos habían comenzado a referirse a toda la región como Canadá.   Canadá es una nación industrial y tecnológicamente pionera y avanzada, ampliamente autosuficiente en energía gracias a sus relativamente extensos depósitos de combustibles fósiles y a la amplia generación de energía nuclear y energía hidroeléctrica. Siendo uno de los países más desarrollados, tiene una economía diversificada, que la hace independiente por sus grandes yacimientos y abundantes recursos naturales así como del comercio, particularmente con los Estados Unidos y México. En la actualidad es miembro de la OEA, el G-8, el G-20, la OTAN, la OCDE, la OMC, la UKUSA, la APEC, la Mancomunidad de Naciones, la </a:t>
            </a:r>
            <a:r>
              <a:rPr lang="es-CO" sz="2000" dirty="0" err="1" smtClean="0">
                <a:latin typeface="Monotype Corsiva" panose="03010101010201010101" pitchFamily="66" charset="0"/>
              </a:rPr>
              <a:t>Francofonía</a:t>
            </a:r>
            <a:r>
              <a:rPr lang="es-CO" sz="2000" dirty="0" smtClean="0">
                <a:latin typeface="Monotype Corsiva" panose="03010101010201010101" pitchFamily="66" charset="0"/>
              </a:rPr>
              <a:t> y de la Organización de las Naciones Unidas. Es considerado uno de los países con mejor calidad de vida.</a:t>
            </a:r>
          </a:p>
          <a:p>
            <a:pPr algn="ctr"/>
            <a:endParaRPr lang="es-CO" dirty="0">
              <a:latin typeface="Monotype Corsiva" panose="03010101010201010101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 rot="1401563">
            <a:off x="10411886" y="521374"/>
            <a:ext cx="1879923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100" dirty="0" smtClean="0"/>
              <a:t>Creación de:</a:t>
            </a:r>
          </a:p>
          <a:p>
            <a:pPr algn="ctr"/>
            <a:r>
              <a:rPr lang="es-CO" sz="1100" dirty="0" smtClean="0"/>
              <a:t> Jeremías Candelo Valencia</a:t>
            </a:r>
          </a:p>
          <a:p>
            <a:pPr algn="ctr"/>
            <a:r>
              <a:rPr lang="es-CO" sz="1100" dirty="0" smtClean="0"/>
              <a:t>Para: mis </a:t>
            </a:r>
            <a:r>
              <a:rPr lang="es-CO" sz="1100" dirty="0" err="1" smtClean="0"/>
              <a:t>pps</a:t>
            </a:r>
            <a:endParaRPr lang="es-CO" sz="1100" dirty="0" smtClean="0"/>
          </a:p>
          <a:p>
            <a:pPr algn="ctr"/>
            <a:r>
              <a:rPr lang="es-CO" sz="1100" dirty="0" smtClean="0"/>
              <a:t>Música: Música de piano con sonidos de la naturaleza</a:t>
            </a:r>
            <a:endParaRPr lang="es-CO" sz="1100" dirty="0"/>
          </a:p>
        </p:txBody>
      </p:sp>
      <p:pic>
        <p:nvPicPr>
          <p:cNvPr id="7" name="Hermosa_m_sica_del_piano_con_sonidos_de_la_natural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413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637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939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682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078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284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0873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84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0237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774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2467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3602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22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611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98370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2542" y="0"/>
            <a:ext cx="123045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40419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20762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11841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88200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72508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98474" y="0"/>
            <a:ext cx="122904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84236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50129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73171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58775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48608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35011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49752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83874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33524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90331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76774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79571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6545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69516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21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10143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8927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19997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97580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45606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20181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221026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312400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59576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22252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422537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446233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568423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331606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354373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89428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249458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51322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335094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257</Words>
  <Application>Microsoft Office PowerPoint</Application>
  <PresentationFormat>Personalizado</PresentationFormat>
  <Paragraphs>8</Paragraphs>
  <Slides>53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8</cp:revision>
  <dcterms:created xsi:type="dcterms:W3CDTF">2016-04-10T13:04:50Z</dcterms:created>
  <dcterms:modified xsi:type="dcterms:W3CDTF">2016-04-10T15:29:43Z</dcterms:modified>
</cp:coreProperties>
</file>