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4" r:id="rId2"/>
    <p:sldId id="286" r:id="rId3"/>
    <p:sldId id="256" r:id="rId4"/>
    <p:sldId id="257" r:id="rId5"/>
    <p:sldId id="259" r:id="rId6"/>
    <p:sldId id="260" r:id="rId7"/>
    <p:sldId id="265" r:id="rId8"/>
    <p:sldId id="262" r:id="rId9"/>
    <p:sldId id="258" r:id="rId10"/>
    <p:sldId id="274" r:id="rId11"/>
    <p:sldId id="291" r:id="rId12"/>
    <p:sldId id="261" r:id="rId13"/>
    <p:sldId id="285" r:id="rId14"/>
    <p:sldId id="266" r:id="rId15"/>
    <p:sldId id="288" r:id="rId16"/>
    <p:sldId id="269" r:id="rId17"/>
    <p:sldId id="267" r:id="rId18"/>
    <p:sldId id="263" r:id="rId19"/>
    <p:sldId id="270" r:id="rId20"/>
    <p:sldId id="268" r:id="rId21"/>
    <p:sldId id="271" r:id="rId22"/>
    <p:sldId id="273" r:id="rId23"/>
    <p:sldId id="264" r:id="rId24"/>
    <p:sldId id="272" r:id="rId25"/>
    <p:sldId id="275" r:id="rId26"/>
    <p:sldId id="278" r:id="rId27"/>
    <p:sldId id="290" r:id="rId28"/>
    <p:sldId id="287" r:id="rId29"/>
    <p:sldId id="276" r:id="rId30"/>
    <p:sldId id="279" r:id="rId31"/>
    <p:sldId id="277" r:id="rId32"/>
    <p:sldId id="280" r:id="rId33"/>
    <p:sldId id="283" r:id="rId34"/>
    <p:sldId id="281" r:id="rId35"/>
    <p:sldId id="282" r:id="rId36"/>
    <p:sldId id="295" r:id="rId37"/>
  </p:sldIdLst>
  <p:sldSz cx="12192000" cy="6858000"/>
  <p:notesSz cx="6858000" cy="9144000"/>
  <p:embeddedFontLs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Kristen ITC" panose="03050502040202030202" pitchFamily="66" charset="0"/>
      <p:regular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3dwZXSumlJOfyma0jAyIw==" hashData="TyhJlroV3HR0LIu+aZt+0SeeBPnEiPuxBQbLOCnK91VHuHjPtHrg/n39iBUNLPbF9MHkolQxzQRHxZZcGXJC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0" y="9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D146D4-D1F0-48D2-A955-52A06BCE97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F6C6FC-A580-4BA9-9AAB-D5541E4CD4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ABD6A8-5623-4AA0-8971-B5799209E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A8E87F-A83D-4661-BFC9-BF3F69120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FF48B1-4E86-4593-924B-B1C804879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126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A8B70D-ADB9-403E-BDD7-6E2547189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D84ECB-1BA9-4284-919E-512180325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6C2D2-903A-4F95-8980-7751AEF9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372D74-E80E-4002-945F-93398539A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4546BA-ABE0-4030-A35E-AA504F088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00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86C33D-5AE5-4C8C-B4FD-816946112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60E13B-BD70-4328-9CAB-FD43352BC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9391E0-8FDB-49EA-BE0D-E2316DE76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679C595-2FE2-4C4D-B56A-04B973043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F721FA-40EB-4E09-A9A9-ED0BB5A9F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2351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E90A94-67FE-44AB-AEFF-5DED297B7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1199ED-230B-43F3-9167-BC4DE7B33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DCD0EDE-9932-4677-9937-3413D9788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D1459D-3616-42AC-9DC5-DEC98E2C5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267F488-2FDB-4840-AF63-5BF657AF0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4A8851-8576-4DA3-A31D-54DC79E60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019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DD3BAF-8E91-4AD0-A48D-E2E402222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9F3805-6D92-49B3-8954-17D903234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EBC5A4E-9BFD-4E2D-8189-8FD514C365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26AF4EF-2C92-4737-A220-224EB21166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0E87F62-0F66-4143-AF49-41F878132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ACFF2F7-EECF-4259-BD35-AB5D73836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E797698-A791-4077-8A52-7F141B773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9842E89-D0E4-4567-8D1B-7B01F15AC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279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CEB457-79C3-4833-84C8-E34945F67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FF39DF2-7CB1-458C-9D35-4EA2CA83F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793E31B-46EB-4280-B575-5BE03CF35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58E3348-A88E-4F3F-B75E-FC967DEAF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561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87A33EB-3DD0-4D9B-9674-1318F8328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030C68D-1E37-42B9-9B18-13C5D7453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3E7C93-EF8F-44C7-A6D9-704B261A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088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D3A440-720F-4268-BDCE-70C816A55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186C00-D4D0-45D9-AF92-2EF8D189A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5B38347-6B88-4577-9914-13AFF4BD9E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1F7091-DFD0-44F2-8960-C2058CE7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8BC861-A53D-46BA-BA33-B54B82A09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44974D-1BF9-4877-8ABB-AD77332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937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58B4F2-AD38-497E-A018-135080ED6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0894215-A0A3-427A-8C5A-0F8CD0CAE4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21B407B-1E44-4F70-921C-34D3F1AA94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2992CA-8CF0-4CF6-A8F2-B1269B841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BE4442-CD58-4368-A8AC-03CCC3B0A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FE6E065-30C1-4A7B-BB94-2C07A51B4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496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36A10A-F99F-47B9-87F0-54C08B06C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ED4AC9-0E14-493F-B55F-1985052F2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068B48-B43D-4538-ADDF-A17E05731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98B47B-92A0-431F-8BDC-E68D999B1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628B57-141C-4F9B-8388-64B9A01D8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79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F4A2C26-C2B6-4747-89FB-4B51A09A82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069E3D7-8213-4113-A89E-124A9C14CA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9BA423-28B6-4EA5-AF4A-767D4EB4B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AAE283-B81E-45D1-8366-A19A86A86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9AE67-35A6-46E9-9B98-6F6079C0A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24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3E0F459-3044-4F1D-B446-A74BC137E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05CC9D1-887B-4351-B683-524033B49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7EC73D-CC9B-47B8-96C5-C6ED013797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0CAC8-3479-4121-A6DD-756703735927}" type="datetimeFigureOut">
              <a:rPr lang="en-CA" smtClean="0"/>
              <a:t>2020-08-23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F67E44-5CCA-4971-8383-295203063B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8D13A3-7AD4-4066-8738-938440AE0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F3304-40E3-4A68-B306-4A7FB60C386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36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2B011D2C-7476-4963-8520-9526B264D624}"/>
              </a:ext>
            </a:extLst>
          </p:cNvPr>
          <p:cNvSpPr txBox="1"/>
          <p:nvPr/>
        </p:nvSpPr>
        <p:spPr>
          <a:xfrm flipH="1">
            <a:off x="4912991" y="4781550"/>
            <a:ext cx="264985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4000" b="1" dirty="0">
                <a:solidFill>
                  <a:srgbClr val="FF0000"/>
                </a:solidFill>
              </a:rPr>
              <a:t>CANADA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E643EF6-1B3D-4266-A5AE-CD5F667899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6" t="16677" r="5384" b="15668"/>
          <a:stretch/>
        </p:blipFill>
        <p:spPr>
          <a:xfrm>
            <a:off x="2851354" y="717755"/>
            <a:ext cx="6479459" cy="3628103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E514AA6-B60F-4473-AA93-6C17D4F7BD6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618E798-E3A4-4DC6-8B92-D7B3D087E2A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726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>
            <p:snd r:embed="rId2" name="Track  3.wav"/>
          </p:stSnd>
        </p:sndAc>
      </p:transition>
    </mc:Choice>
    <mc:Fallback>
      <p:transition advTm="3000">
        <p:sndAc>
          <p:stSnd>
            <p:snd r:embed="rId2" name="Track 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F608FFC-CA64-40E1-8707-B50C5ED34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A06E8F5-3C33-406F-B798-6480BB78C672}"/>
              </a:ext>
            </a:extLst>
          </p:cNvPr>
          <p:cNvSpPr txBox="1"/>
          <p:nvPr/>
        </p:nvSpPr>
        <p:spPr>
          <a:xfrm>
            <a:off x="5779927" y="3691587"/>
            <a:ext cx="38152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60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Otoño</a:t>
            </a:r>
            <a:r>
              <a:rPr lang="en-CA" sz="6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1792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871F40B-3757-4050-9C8C-89B11D329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88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CE64AFC-E99B-4514-ABB9-D3DCEA49F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1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E9C550F-063C-457C-8EBB-9742FD0E2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22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58BE04-0712-4EFF-8F3A-1F7FD723A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9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E1953B0-590D-432A-A79E-DD49118D8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2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68C085-ED8D-463E-89E9-86C9B2857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7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9FEBA4-B3A7-48A7-8F96-1544BA500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5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17C3587-2E4A-4D87-96EA-35E5C63DB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0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3D902C-0052-4115-8A6B-08AF751FF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84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478D8D2-49CE-4BD5-B583-218F91D19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7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5DB265-F6C8-4E09-B9C3-42D21665E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62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CF02EF2-3C30-4691-A5AE-770300F95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8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EB7571C-0034-493D-AEF2-086D6762A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0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378AF23-1BCD-4791-B6FB-E3E29BBB9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01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19E3B0D-62C0-4230-AEFC-371C564A1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83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928EBE5-53F2-49E4-9A7B-6E6C29FFE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4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70854E2-3FB6-4EDD-88F9-1AB63BB2B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0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1FF95B0-D3A7-40E5-87F1-181709CF2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5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16FC2D-0B4A-4E8A-A0C8-9D0F7F150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15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132545-0040-4161-8040-5BE5B6D18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264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EBE3155-06A3-4355-8DC2-302958129C50}"/>
              </a:ext>
            </a:extLst>
          </p:cNvPr>
          <p:cNvSpPr txBox="1"/>
          <p:nvPr/>
        </p:nvSpPr>
        <p:spPr>
          <a:xfrm>
            <a:off x="5693434" y="2872596"/>
            <a:ext cx="2504083" cy="699759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r>
              <a:rPr lang="en-CA" sz="2770" i="1" dirty="0">
                <a:solidFill>
                  <a:schemeClr val="accent2">
                    <a:lumMod val="75000"/>
                  </a:schemeClr>
                </a:solidFill>
              </a:rPr>
              <a:t>LAGO CORAZON</a:t>
            </a:r>
          </a:p>
        </p:txBody>
      </p:sp>
    </p:spTree>
    <p:extLst>
      <p:ext uri="{BB962C8B-B14F-4D97-AF65-F5344CB8AC3E}">
        <p14:creationId xmlns:p14="http://schemas.microsoft.com/office/powerpoint/2010/main" val="215130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498DDB0-3695-4798-A545-D8BD9C023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E845177-D0F0-4D75-A431-CFA4DF400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2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FE2351E-0E8B-41E4-AC89-F0BDA23BBF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5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1E8724-0036-4613-8C52-A234CE669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1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48537B8-2181-4F5F-B4CF-CCA9CBF3C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1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2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AAFCA38-D78F-4093-941F-6F83E8A92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5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93BBC06-CC92-41EB-B787-5DCCB6170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6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EDD9BDE-FCBF-4E75-97F9-E546D6275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6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0AF326F-541C-4E6F-B55D-6A9FF1549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CABE9DB-A1D7-44A7-879C-957A0C21A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43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E3E69F3-93A4-4C4E-8D85-BFD069901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6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9EE23557-A981-4ED5-9B4A-73479DA73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9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3F46E40-D715-4C46-BDE1-A92AC6E84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C61A3DC-31A2-4563-BAAF-B8B0A1CD03A0}"/>
              </a:ext>
            </a:extLst>
          </p:cNvPr>
          <p:cNvSpPr txBox="1"/>
          <p:nvPr/>
        </p:nvSpPr>
        <p:spPr>
          <a:xfrm>
            <a:off x="5399689" y="717329"/>
            <a:ext cx="33422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5400" dirty="0">
                <a:solidFill>
                  <a:schemeClr val="bg2"/>
                </a:solidFill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419132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000">
        <p14:ripple/>
      </p:transition>
    </mc:Choice>
    <mc:Fallback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2D4D028-0ED2-43C0-850F-8BD04F5A1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F8C69C-5364-425F-9805-116249873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5A0B33D-CC26-406D-A2E4-0F3FD028F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F6D49A4-05C7-4F26-97A6-6EE1E2E59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1D325DA-379E-4127-AA5E-DB57A1CD7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4AD69D7-566C-4899-849B-565A4DE9D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E448967-7A48-403E-B9DD-1E69130B5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704D607-EE55-4828-B706-7B79F9031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0FC11FC-C279-43A9-9191-2F2E54360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725AD36-9068-4222-83DA-FAC29DEE6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E92BD89-FF74-4E0F-9E1C-722F95E7E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79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28</Words>
  <Application>Microsoft Office PowerPoint</Application>
  <PresentationFormat>Panorámica</PresentationFormat>
  <Paragraphs>6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 Light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27</cp:revision>
  <dcterms:created xsi:type="dcterms:W3CDTF">2020-08-22T18:52:35Z</dcterms:created>
  <dcterms:modified xsi:type="dcterms:W3CDTF">2020-08-23T20:45:36Z</dcterms:modified>
</cp:coreProperties>
</file>