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29.jpg" ContentType="image/pn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5"/>
  </p:notesMasterIdLst>
  <p:sldIdLst>
    <p:sldId id="256" r:id="rId4"/>
    <p:sldId id="257" r:id="rId5"/>
    <p:sldId id="258" r:id="rId6"/>
    <p:sldId id="259" r:id="rId7"/>
    <p:sldId id="260" r:id="rId8"/>
    <p:sldId id="261" r:id="rId9"/>
    <p:sldId id="262" r:id="rId10"/>
    <p:sldId id="263" r:id="rId11"/>
    <p:sldId id="264" r:id="rId12"/>
    <p:sldId id="266" r:id="rId13"/>
    <p:sldId id="267"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327" r:id="rId33"/>
    <p:sldId id="328" r:id="rId3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D00ECE4-E5D9-4C98-8089-053864A0F50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BA1709D-09E4-4F1E-BFC8-2C786119D07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D334C72-7FE9-4CF5-8D25-AE626F1D67D8}" type="datetime1">
              <a:rPr lang="es-ES"/>
              <a:pPr lvl="0"/>
              <a:t>20/10/2020</a:t>
            </a:fld>
            <a:endParaRPr lang="es-ES"/>
          </a:p>
        </p:txBody>
      </p:sp>
      <p:sp>
        <p:nvSpPr>
          <p:cNvPr id="4" name="Marcador de imagen de diapositiva 3">
            <a:extLst>
              <a:ext uri="{FF2B5EF4-FFF2-40B4-BE49-F238E27FC236}">
                <a16:creationId xmlns:a16="http://schemas.microsoft.com/office/drawing/2014/main" id="{30C3CBC1-C3D7-423C-A1DF-4FF5C525AB2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AB44040-1ADE-4984-B43E-995D6341BB0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9506D71-1C5A-4D9D-AF6B-AC48F756E75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188A866-C6E8-4413-B169-7E942A29E11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13695DD-64E4-40BA-A7C8-0A072389CE98}" type="slidenum">
              <a:t>‹Nº›</a:t>
            </a:fld>
            <a:endParaRPr lang="es-ES"/>
          </a:p>
        </p:txBody>
      </p:sp>
    </p:spTree>
    <p:extLst>
      <p:ext uri="{BB962C8B-B14F-4D97-AF65-F5344CB8AC3E}">
        <p14:creationId xmlns:p14="http://schemas.microsoft.com/office/powerpoint/2010/main" val="199532651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BCF72A6-EFFC-470B-9C65-96DDEF81D82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F12B353-8D1A-4A48-BAC9-66FF32C84B5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0C19A31-7491-4B93-ACA1-686265FA2F1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FB4DED3-FDC9-4A08-9711-977AA3584700}"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9DF2E0C-240E-4CAD-A49B-4C36E15B10A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725E659-12F5-4289-A918-C3D47F6FCFD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C510388-8855-41BC-85A8-DDF32C9BA7D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F866236-9097-4A9A-9C52-A30FA5A6EE9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1A49C7-1AA6-4832-9C3F-5451271A4D5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2526202-1B0B-4388-8275-6B8B0E9B9D9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D63619A-E021-4D57-BC70-5BABE0B4C28D}"/>
              </a:ext>
            </a:extLst>
          </p:cNvPr>
          <p:cNvSpPr txBox="1">
            <a:spLocks noGrp="1"/>
          </p:cNvSpPr>
          <p:nvPr>
            <p:ph type="dt" sz="half" idx="7"/>
          </p:nvPr>
        </p:nvSpPr>
        <p:spPr/>
        <p:txBody>
          <a:bodyPr/>
          <a:lstStyle>
            <a:lvl1pPr>
              <a:defRPr/>
            </a:lvl1pPr>
          </a:lstStyle>
          <a:p>
            <a:pPr lvl="0"/>
            <a:fld id="{EE4ECD02-3635-49D4-BEDD-D6C63C312367}" type="datetime1">
              <a:rPr lang="es-ES"/>
              <a:pPr lvl="0"/>
              <a:t>20/10/2020</a:t>
            </a:fld>
            <a:endParaRPr lang="es-ES"/>
          </a:p>
        </p:txBody>
      </p:sp>
      <p:sp>
        <p:nvSpPr>
          <p:cNvPr id="5" name="Marcador de pie de página 4">
            <a:extLst>
              <a:ext uri="{FF2B5EF4-FFF2-40B4-BE49-F238E27FC236}">
                <a16:creationId xmlns:a16="http://schemas.microsoft.com/office/drawing/2014/main" id="{544A83D0-8DBB-456A-8525-AC80C112F34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B04F886-2059-4EF1-BCD8-038E31F06232}"/>
              </a:ext>
            </a:extLst>
          </p:cNvPr>
          <p:cNvSpPr txBox="1">
            <a:spLocks noGrp="1"/>
          </p:cNvSpPr>
          <p:nvPr>
            <p:ph type="sldNum" sz="quarter" idx="8"/>
          </p:nvPr>
        </p:nvSpPr>
        <p:spPr/>
        <p:txBody>
          <a:bodyPr/>
          <a:lstStyle>
            <a:lvl1pPr>
              <a:defRPr/>
            </a:lvl1pPr>
          </a:lstStyle>
          <a:p>
            <a:pPr lvl="0"/>
            <a:fld id="{BF71D63A-A007-49FA-9419-910E387602FF}" type="slidenum">
              <a:t>‹Nº›</a:t>
            </a:fld>
            <a:endParaRPr lang="es-ES"/>
          </a:p>
        </p:txBody>
      </p:sp>
    </p:spTree>
    <p:extLst>
      <p:ext uri="{BB962C8B-B14F-4D97-AF65-F5344CB8AC3E}">
        <p14:creationId xmlns:p14="http://schemas.microsoft.com/office/powerpoint/2010/main" val="346551959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D47A31-837D-49DF-B997-A422D3AC288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6E2F91E-4F3A-452F-96CA-6868D007508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7A45D23-D111-4EB5-89BD-E09CDA60E008}"/>
              </a:ext>
            </a:extLst>
          </p:cNvPr>
          <p:cNvSpPr txBox="1">
            <a:spLocks noGrp="1"/>
          </p:cNvSpPr>
          <p:nvPr>
            <p:ph type="dt" sz="half" idx="7"/>
          </p:nvPr>
        </p:nvSpPr>
        <p:spPr/>
        <p:txBody>
          <a:bodyPr/>
          <a:lstStyle>
            <a:lvl1pPr>
              <a:defRPr/>
            </a:lvl1pPr>
          </a:lstStyle>
          <a:p>
            <a:pPr lvl="0"/>
            <a:fld id="{7FA9E17B-F979-47B9-8304-6BBE47E6071F}" type="datetime1">
              <a:rPr lang="es-ES"/>
              <a:pPr lvl="0"/>
              <a:t>20/10/2020</a:t>
            </a:fld>
            <a:endParaRPr lang="es-ES"/>
          </a:p>
        </p:txBody>
      </p:sp>
      <p:sp>
        <p:nvSpPr>
          <p:cNvPr id="5" name="Marcador de pie de página 4">
            <a:extLst>
              <a:ext uri="{FF2B5EF4-FFF2-40B4-BE49-F238E27FC236}">
                <a16:creationId xmlns:a16="http://schemas.microsoft.com/office/drawing/2014/main" id="{9B192C39-A5DC-44DF-A470-E3C9E135872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45C26B7-F24D-42AB-BBBC-A5B270B06953}"/>
              </a:ext>
            </a:extLst>
          </p:cNvPr>
          <p:cNvSpPr txBox="1">
            <a:spLocks noGrp="1"/>
          </p:cNvSpPr>
          <p:nvPr>
            <p:ph type="sldNum" sz="quarter" idx="8"/>
          </p:nvPr>
        </p:nvSpPr>
        <p:spPr/>
        <p:txBody>
          <a:bodyPr/>
          <a:lstStyle>
            <a:lvl1pPr>
              <a:defRPr/>
            </a:lvl1pPr>
          </a:lstStyle>
          <a:p>
            <a:pPr lvl="0"/>
            <a:fld id="{B8CA79D3-55FC-4042-8742-FBEE067D5C5E}" type="slidenum">
              <a:t>‹Nº›</a:t>
            </a:fld>
            <a:endParaRPr lang="es-ES"/>
          </a:p>
        </p:txBody>
      </p:sp>
    </p:spTree>
    <p:extLst>
      <p:ext uri="{BB962C8B-B14F-4D97-AF65-F5344CB8AC3E}">
        <p14:creationId xmlns:p14="http://schemas.microsoft.com/office/powerpoint/2010/main" val="3223482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AA6817-C848-4D12-BCD5-155D4147BA8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57D9913-DEEC-45A0-B26D-A56958C3D16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A2FAE3C-2C57-4238-A230-50CEE4AEE79C}"/>
              </a:ext>
            </a:extLst>
          </p:cNvPr>
          <p:cNvSpPr txBox="1">
            <a:spLocks noGrp="1"/>
          </p:cNvSpPr>
          <p:nvPr>
            <p:ph type="dt" sz="half" idx="7"/>
          </p:nvPr>
        </p:nvSpPr>
        <p:spPr/>
        <p:txBody>
          <a:bodyPr/>
          <a:lstStyle>
            <a:lvl1pPr>
              <a:defRPr/>
            </a:lvl1pPr>
          </a:lstStyle>
          <a:p>
            <a:pPr lvl="0"/>
            <a:fld id="{3215EAE5-7098-4F83-972D-F70D376B1467}" type="datetime1">
              <a:rPr lang="es-ES"/>
              <a:pPr lvl="0"/>
              <a:t>20/10/2020</a:t>
            </a:fld>
            <a:endParaRPr lang="es-ES"/>
          </a:p>
        </p:txBody>
      </p:sp>
      <p:sp>
        <p:nvSpPr>
          <p:cNvPr id="5" name="Marcador de pie de página 4">
            <a:extLst>
              <a:ext uri="{FF2B5EF4-FFF2-40B4-BE49-F238E27FC236}">
                <a16:creationId xmlns:a16="http://schemas.microsoft.com/office/drawing/2014/main" id="{3ECA3948-3B11-4DBE-8C48-DA87F03CC1D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CB4EC47-B256-4F6F-A739-09A2B598F18A}"/>
              </a:ext>
            </a:extLst>
          </p:cNvPr>
          <p:cNvSpPr txBox="1">
            <a:spLocks noGrp="1"/>
          </p:cNvSpPr>
          <p:nvPr>
            <p:ph type="sldNum" sz="quarter" idx="8"/>
          </p:nvPr>
        </p:nvSpPr>
        <p:spPr/>
        <p:txBody>
          <a:bodyPr/>
          <a:lstStyle>
            <a:lvl1pPr>
              <a:defRPr/>
            </a:lvl1pPr>
          </a:lstStyle>
          <a:p>
            <a:pPr lvl="0"/>
            <a:fld id="{CB6226D5-00EB-4379-8302-E34982D96FF6}" type="slidenum">
              <a:t>‹Nº›</a:t>
            </a:fld>
            <a:endParaRPr lang="es-ES"/>
          </a:p>
        </p:txBody>
      </p:sp>
    </p:spTree>
    <p:extLst>
      <p:ext uri="{BB962C8B-B14F-4D97-AF65-F5344CB8AC3E}">
        <p14:creationId xmlns:p14="http://schemas.microsoft.com/office/powerpoint/2010/main" val="1765304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515482-DBB7-4CA8-994C-C5C0C96D5CF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D87D64A-8D98-4B34-B176-F9592DFD48C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1745AFA-F5C7-4EFC-BBBD-765C9A0AE29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A5D2B85-62C4-42EC-A447-05A005EFEA6D}"/>
              </a:ext>
            </a:extLst>
          </p:cNvPr>
          <p:cNvSpPr txBox="1">
            <a:spLocks noGrp="1"/>
          </p:cNvSpPr>
          <p:nvPr>
            <p:ph type="dt" sz="half" idx="7"/>
          </p:nvPr>
        </p:nvSpPr>
        <p:spPr/>
        <p:txBody>
          <a:bodyPr/>
          <a:lstStyle>
            <a:lvl1pPr>
              <a:defRPr/>
            </a:lvl1pPr>
          </a:lstStyle>
          <a:p>
            <a:pPr lvl="0"/>
            <a:fld id="{D793F451-B58B-45BE-8E0D-33704173BC68}" type="datetime1">
              <a:rPr lang="es-ES"/>
              <a:pPr lvl="0"/>
              <a:t>20/10/2020</a:t>
            </a:fld>
            <a:endParaRPr lang="es-ES"/>
          </a:p>
        </p:txBody>
      </p:sp>
      <p:sp>
        <p:nvSpPr>
          <p:cNvPr id="6" name="Marcador de pie de página 5">
            <a:extLst>
              <a:ext uri="{FF2B5EF4-FFF2-40B4-BE49-F238E27FC236}">
                <a16:creationId xmlns:a16="http://schemas.microsoft.com/office/drawing/2014/main" id="{4E12DFD3-AB8F-413F-ABD8-2F48EC69F76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FCE9659-86A9-461C-A616-DDD37B972CD5}"/>
              </a:ext>
            </a:extLst>
          </p:cNvPr>
          <p:cNvSpPr txBox="1">
            <a:spLocks noGrp="1"/>
          </p:cNvSpPr>
          <p:nvPr>
            <p:ph type="sldNum" sz="quarter" idx="8"/>
          </p:nvPr>
        </p:nvSpPr>
        <p:spPr/>
        <p:txBody>
          <a:bodyPr/>
          <a:lstStyle>
            <a:lvl1pPr>
              <a:defRPr/>
            </a:lvl1pPr>
          </a:lstStyle>
          <a:p>
            <a:pPr lvl="0"/>
            <a:fld id="{AD316173-2BB0-4808-A8FE-DB013CC251E3}" type="slidenum">
              <a:t>‹Nº›</a:t>
            </a:fld>
            <a:endParaRPr lang="es-ES"/>
          </a:p>
        </p:txBody>
      </p:sp>
    </p:spTree>
    <p:extLst>
      <p:ext uri="{BB962C8B-B14F-4D97-AF65-F5344CB8AC3E}">
        <p14:creationId xmlns:p14="http://schemas.microsoft.com/office/powerpoint/2010/main" val="1406560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734FAF-2A50-4CCC-828E-4EA3E35D4F5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6417848-7305-44E8-A5D9-E9050C134DC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F19551C-585D-4529-82FA-AAAFB0EFCB8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1BC0D6C-5160-473E-9B83-288C4E3A520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F63AA36-B79C-4E89-AD35-91FEEDCCFBB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F36CA2C-F117-40B8-BDB2-3FC47915CB7A}"/>
              </a:ext>
            </a:extLst>
          </p:cNvPr>
          <p:cNvSpPr txBox="1">
            <a:spLocks noGrp="1"/>
          </p:cNvSpPr>
          <p:nvPr>
            <p:ph type="dt" sz="half" idx="7"/>
          </p:nvPr>
        </p:nvSpPr>
        <p:spPr/>
        <p:txBody>
          <a:bodyPr/>
          <a:lstStyle>
            <a:lvl1pPr>
              <a:defRPr/>
            </a:lvl1pPr>
          </a:lstStyle>
          <a:p>
            <a:pPr lvl="0"/>
            <a:fld id="{BB5FE3FE-9807-4B28-8AD6-A26544124DFA}" type="datetime1">
              <a:rPr lang="es-ES"/>
              <a:pPr lvl="0"/>
              <a:t>20/10/2020</a:t>
            </a:fld>
            <a:endParaRPr lang="es-ES"/>
          </a:p>
        </p:txBody>
      </p:sp>
      <p:sp>
        <p:nvSpPr>
          <p:cNvPr id="8" name="Marcador de pie de página 7">
            <a:extLst>
              <a:ext uri="{FF2B5EF4-FFF2-40B4-BE49-F238E27FC236}">
                <a16:creationId xmlns:a16="http://schemas.microsoft.com/office/drawing/2014/main" id="{FA8CB175-3572-4C48-9ACE-8911558D627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4A050F3-B48D-4481-8421-1A6FFDF559B0}"/>
              </a:ext>
            </a:extLst>
          </p:cNvPr>
          <p:cNvSpPr txBox="1">
            <a:spLocks noGrp="1"/>
          </p:cNvSpPr>
          <p:nvPr>
            <p:ph type="sldNum" sz="quarter" idx="8"/>
          </p:nvPr>
        </p:nvSpPr>
        <p:spPr/>
        <p:txBody>
          <a:bodyPr/>
          <a:lstStyle>
            <a:lvl1pPr>
              <a:defRPr/>
            </a:lvl1pPr>
          </a:lstStyle>
          <a:p>
            <a:pPr lvl="0"/>
            <a:fld id="{9CE1F4D7-C472-4582-9E1C-8743D7E57C0F}" type="slidenum">
              <a:t>‹Nº›</a:t>
            </a:fld>
            <a:endParaRPr lang="es-ES"/>
          </a:p>
        </p:txBody>
      </p:sp>
    </p:spTree>
    <p:extLst>
      <p:ext uri="{BB962C8B-B14F-4D97-AF65-F5344CB8AC3E}">
        <p14:creationId xmlns:p14="http://schemas.microsoft.com/office/powerpoint/2010/main" val="1268950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5BC92A-AC0D-48DD-8EFB-CB633E21EB5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705C145-F3E1-4A4E-A46C-2537B5DAAF9C}"/>
              </a:ext>
            </a:extLst>
          </p:cNvPr>
          <p:cNvSpPr txBox="1">
            <a:spLocks noGrp="1"/>
          </p:cNvSpPr>
          <p:nvPr>
            <p:ph type="dt" sz="half" idx="7"/>
          </p:nvPr>
        </p:nvSpPr>
        <p:spPr/>
        <p:txBody>
          <a:bodyPr/>
          <a:lstStyle>
            <a:lvl1pPr>
              <a:defRPr/>
            </a:lvl1pPr>
          </a:lstStyle>
          <a:p>
            <a:pPr lvl="0"/>
            <a:fld id="{C928FBA7-1A1D-4D5E-A3EC-4521612B15FD}" type="datetime1">
              <a:rPr lang="es-ES"/>
              <a:pPr lvl="0"/>
              <a:t>20/10/2020</a:t>
            </a:fld>
            <a:endParaRPr lang="es-ES"/>
          </a:p>
        </p:txBody>
      </p:sp>
      <p:sp>
        <p:nvSpPr>
          <p:cNvPr id="4" name="Marcador de pie de página 3">
            <a:extLst>
              <a:ext uri="{FF2B5EF4-FFF2-40B4-BE49-F238E27FC236}">
                <a16:creationId xmlns:a16="http://schemas.microsoft.com/office/drawing/2014/main" id="{A1AF0C7A-3CC2-4749-986D-EFDFAC5414C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6CAD43B-6E8E-4F59-B805-9B2ECC631D11}"/>
              </a:ext>
            </a:extLst>
          </p:cNvPr>
          <p:cNvSpPr txBox="1">
            <a:spLocks noGrp="1"/>
          </p:cNvSpPr>
          <p:nvPr>
            <p:ph type="sldNum" sz="quarter" idx="8"/>
          </p:nvPr>
        </p:nvSpPr>
        <p:spPr/>
        <p:txBody>
          <a:bodyPr/>
          <a:lstStyle>
            <a:lvl1pPr>
              <a:defRPr/>
            </a:lvl1pPr>
          </a:lstStyle>
          <a:p>
            <a:pPr lvl="0"/>
            <a:fld id="{54A80907-0EF7-4037-8631-AEBA6ACBDA30}" type="slidenum">
              <a:t>‹Nº›</a:t>
            </a:fld>
            <a:endParaRPr lang="es-ES"/>
          </a:p>
        </p:txBody>
      </p:sp>
    </p:spTree>
    <p:extLst>
      <p:ext uri="{BB962C8B-B14F-4D97-AF65-F5344CB8AC3E}">
        <p14:creationId xmlns:p14="http://schemas.microsoft.com/office/powerpoint/2010/main" val="4042827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DA0F644-AC2D-45D1-A25E-E070B59521E5}"/>
              </a:ext>
            </a:extLst>
          </p:cNvPr>
          <p:cNvSpPr txBox="1">
            <a:spLocks noGrp="1"/>
          </p:cNvSpPr>
          <p:nvPr>
            <p:ph type="dt" sz="half" idx="7"/>
          </p:nvPr>
        </p:nvSpPr>
        <p:spPr/>
        <p:txBody>
          <a:bodyPr/>
          <a:lstStyle>
            <a:lvl1pPr>
              <a:defRPr/>
            </a:lvl1pPr>
          </a:lstStyle>
          <a:p>
            <a:pPr lvl="0"/>
            <a:fld id="{C55868B4-E4C0-4144-8EF9-FAB77DC72BEB}" type="datetime1">
              <a:rPr lang="es-ES"/>
              <a:pPr lvl="0"/>
              <a:t>20/10/2020</a:t>
            </a:fld>
            <a:endParaRPr lang="es-ES"/>
          </a:p>
        </p:txBody>
      </p:sp>
      <p:sp>
        <p:nvSpPr>
          <p:cNvPr id="3" name="Marcador de pie de página 2">
            <a:extLst>
              <a:ext uri="{FF2B5EF4-FFF2-40B4-BE49-F238E27FC236}">
                <a16:creationId xmlns:a16="http://schemas.microsoft.com/office/drawing/2014/main" id="{B7F56ADB-4BB2-4057-A2B7-7B1B6B3CD6F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B652F2A-BD54-4DDB-9FD6-C66E9B1D041C}"/>
              </a:ext>
            </a:extLst>
          </p:cNvPr>
          <p:cNvSpPr txBox="1">
            <a:spLocks noGrp="1"/>
          </p:cNvSpPr>
          <p:nvPr>
            <p:ph type="sldNum" sz="quarter" idx="8"/>
          </p:nvPr>
        </p:nvSpPr>
        <p:spPr/>
        <p:txBody>
          <a:bodyPr/>
          <a:lstStyle>
            <a:lvl1pPr>
              <a:defRPr/>
            </a:lvl1pPr>
          </a:lstStyle>
          <a:p>
            <a:pPr lvl="0"/>
            <a:fld id="{A6D78B24-40AF-4FF2-B660-67F62908F361}" type="slidenum">
              <a:t>‹Nº›</a:t>
            </a:fld>
            <a:endParaRPr lang="es-ES"/>
          </a:p>
        </p:txBody>
      </p:sp>
    </p:spTree>
    <p:extLst>
      <p:ext uri="{BB962C8B-B14F-4D97-AF65-F5344CB8AC3E}">
        <p14:creationId xmlns:p14="http://schemas.microsoft.com/office/powerpoint/2010/main" val="135254238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F7C8C1-2272-4BEF-B35C-15188DBD945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766CD68-56E8-4211-8A51-E1BB36F5E29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8E16096-73CF-4EDA-BB09-1593B2B6FA6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4EC1A56-36A0-4F5E-8AE8-FE9281B3D6F0}"/>
              </a:ext>
            </a:extLst>
          </p:cNvPr>
          <p:cNvSpPr txBox="1">
            <a:spLocks noGrp="1"/>
          </p:cNvSpPr>
          <p:nvPr>
            <p:ph type="dt" sz="half" idx="7"/>
          </p:nvPr>
        </p:nvSpPr>
        <p:spPr/>
        <p:txBody>
          <a:bodyPr/>
          <a:lstStyle>
            <a:lvl1pPr>
              <a:defRPr/>
            </a:lvl1pPr>
          </a:lstStyle>
          <a:p>
            <a:pPr lvl="0"/>
            <a:fld id="{8650A769-8D27-435C-BFEF-D64733FB074C}" type="datetime1">
              <a:rPr lang="es-ES"/>
              <a:pPr lvl="0"/>
              <a:t>20/10/2020</a:t>
            </a:fld>
            <a:endParaRPr lang="es-ES"/>
          </a:p>
        </p:txBody>
      </p:sp>
      <p:sp>
        <p:nvSpPr>
          <p:cNvPr id="6" name="Marcador de pie de página 5">
            <a:extLst>
              <a:ext uri="{FF2B5EF4-FFF2-40B4-BE49-F238E27FC236}">
                <a16:creationId xmlns:a16="http://schemas.microsoft.com/office/drawing/2014/main" id="{3A433256-1148-43E9-905B-3ADF86A2623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E8A6551-D2B3-4AB4-9F2C-D3093A31F9EA}"/>
              </a:ext>
            </a:extLst>
          </p:cNvPr>
          <p:cNvSpPr txBox="1">
            <a:spLocks noGrp="1"/>
          </p:cNvSpPr>
          <p:nvPr>
            <p:ph type="sldNum" sz="quarter" idx="8"/>
          </p:nvPr>
        </p:nvSpPr>
        <p:spPr/>
        <p:txBody>
          <a:bodyPr/>
          <a:lstStyle>
            <a:lvl1pPr>
              <a:defRPr/>
            </a:lvl1pPr>
          </a:lstStyle>
          <a:p>
            <a:pPr lvl="0"/>
            <a:fld id="{CC932D3A-6239-459D-A437-121B6270B5A3}" type="slidenum">
              <a:t>‹Nº›</a:t>
            </a:fld>
            <a:endParaRPr lang="es-ES"/>
          </a:p>
        </p:txBody>
      </p:sp>
    </p:spTree>
    <p:extLst>
      <p:ext uri="{BB962C8B-B14F-4D97-AF65-F5344CB8AC3E}">
        <p14:creationId xmlns:p14="http://schemas.microsoft.com/office/powerpoint/2010/main" val="3285590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DD5BE9-68B6-4B72-B7D1-3FB710091B7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A94FDF2-F65A-46D2-BA93-06E901E710A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CE99CFD-1AB4-4F62-84ED-53CAA12D507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95538EA-631E-4756-B0E9-FC18059CD4CA}"/>
              </a:ext>
            </a:extLst>
          </p:cNvPr>
          <p:cNvSpPr txBox="1">
            <a:spLocks noGrp="1"/>
          </p:cNvSpPr>
          <p:nvPr>
            <p:ph type="dt" sz="half" idx="7"/>
          </p:nvPr>
        </p:nvSpPr>
        <p:spPr/>
        <p:txBody>
          <a:bodyPr/>
          <a:lstStyle>
            <a:lvl1pPr>
              <a:defRPr/>
            </a:lvl1pPr>
          </a:lstStyle>
          <a:p>
            <a:pPr lvl="0"/>
            <a:fld id="{8EBD05ED-8D92-4F36-9ACF-0EB853225D5B}" type="datetime1">
              <a:rPr lang="es-ES"/>
              <a:pPr lvl="0"/>
              <a:t>20/10/2020</a:t>
            </a:fld>
            <a:endParaRPr lang="es-ES"/>
          </a:p>
        </p:txBody>
      </p:sp>
      <p:sp>
        <p:nvSpPr>
          <p:cNvPr id="6" name="Marcador de pie de página 5">
            <a:extLst>
              <a:ext uri="{FF2B5EF4-FFF2-40B4-BE49-F238E27FC236}">
                <a16:creationId xmlns:a16="http://schemas.microsoft.com/office/drawing/2014/main" id="{13244D20-A4F7-4ED9-A64B-6FEC815C9C3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DF953F3-86CC-48DC-BEDB-BE46647DBBD2}"/>
              </a:ext>
            </a:extLst>
          </p:cNvPr>
          <p:cNvSpPr txBox="1">
            <a:spLocks noGrp="1"/>
          </p:cNvSpPr>
          <p:nvPr>
            <p:ph type="sldNum" sz="quarter" idx="8"/>
          </p:nvPr>
        </p:nvSpPr>
        <p:spPr/>
        <p:txBody>
          <a:bodyPr/>
          <a:lstStyle>
            <a:lvl1pPr>
              <a:defRPr/>
            </a:lvl1pPr>
          </a:lstStyle>
          <a:p>
            <a:pPr lvl="0"/>
            <a:fld id="{7580E7D7-2D38-4ED2-8686-83462E9D3245}" type="slidenum">
              <a:t>‹Nº›</a:t>
            </a:fld>
            <a:endParaRPr lang="es-ES"/>
          </a:p>
        </p:txBody>
      </p:sp>
    </p:spTree>
    <p:extLst>
      <p:ext uri="{BB962C8B-B14F-4D97-AF65-F5344CB8AC3E}">
        <p14:creationId xmlns:p14="http://schemas.microsoft.com/office/powerpoint/2010/main" val="3021976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F78388-10E6-4595-B573-EEF6AF0BCD4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F3F3525-C817-4587-97C5-2DB9ED3DFD2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37068E0-5A30-4486-BC3C-438B288C1C57}"/>
              </a:ext>
            </a:extLst>
          </p:cNvPr>
          <p:cNvSpPr txBox="1">
            <a:spLocks noGrp="1"/>
          </p:cNvSpPr>
          <p:nvPr>
            <p:ph type="dt" sz="half" idx="7"/>
          </p:nvPr>
        </p:nvSpPr>
        <p:spPr/>
        <p:txBody>
          <a:bodyPr/>
          <a:lstStyle>
            <a:lvl1pPr>
              <a:defRPr/>
            </a:lvl1pPr>
          </a:lstStyle>
          <a:p>
            <a:pPr lvl="0"/>
            <a:fld id="{0AADDABE-0FD6-45A1-9887-B0105FD35C52}" type="datetime1">
              <a:rPr lang="es-ES"/>
              <a:pPr lvl="0"/>
              <a:t>20/10/2020</a:t>
            </a:fld>
            <a:endParaRPr lang="es-ES"/>
          </a:p>
        </p:txBody>
      </p:sp>
      <p:sp>
        <p:nvSpPr>
          <p:cNvPr id="5" name="Marcador de pie de página 4">
            <a:extLst>
              <a:ext uri="{FF2B5EF4-FFF2-40B4-BE49-F238E27FC236}">
                <a16:creationId xmlns:a16="http://schemas.microsoft.com/office/drawing/2014/main" id="{360A1F73-3501-4D90-B40F-FC429DFCE61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DAEA6BB-9266-42D4-96C3-77AF80BB9B60}"/>
              </a:ext>
            </a:extLst>
          </p:cNvPr>
          <p:cNvSpPr txBox="1">
            <a:spLocks noGrp="1"/>
          </p:cNvSpPr>
          <p:nvPr>
            <p:ph type="sldNum" sz="quarter" idx="8"/>
          </p:nvPr>
        </p:nvSpPr>
        <p:spPr/>
        <p:txBody>
          <a:bodyPr/>
          <a:lstStyle>
            <a:lvl1pPr>
              <a:defRPr/>
            </a:lvl1pPr>
          </a:lstStyle>
          <a:p>
            <a:pPr lvl="0"/>
            <a:fld id="{10CCCEA8-9BD4-463F-866F-26F2429978E0}" type="slidenum">
              <a:t>‹Nº›</a:t>
            </a:fld>
            <a:endParaRPr lang="es-ES"/>
          </a:p>
        </p:txBody>
      </p:sp>
    </p:spTree>
    <p:extLst>
      <p:ext uri="{BB962C8B-B14F-4D97-AF65-F5344CB8AC3E}">
        <p14:creationId xmlns:p14="http://schemas.microsoft.com/office/powerpoint/2010/main" val="1430749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927A6D8-AC72-4AAE-B2DA-57E44561134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1FAC8D3-30C7-4E80-BC21-BC377A35BD8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75E71BF-6318-4766-A161-E10ABD1FBFE1}"/>
              </a:ext>
            </a:extLst>
          </p:cNvPr>
          <p:cNvSpPr txBox="1">
            <a:spLocks noGrp="1"/>
          </p:cNvSpPr>
          <p:nvPr>
            <p:ph type="dt" sz="half" idx="7"/>
          </p:nvPr>
        </p:nvSpPr>
        <p:spPr/>
        <p:txBody>
          <a:bodyPr/>
          <a:lstStyle>
            <a:lvl1pPr>
              <a:defRPr/>
            </a:lvl1pPr>
          </a:lstStyle>
          <a:p>
            <a:pPr lvl="0"/>
            <a:fld id="{E2F84B77-9AAB-4605-99B4-8AE8E5DA5B02}" type="datetime1">
              <a:rPr lang="es-ES"/>
              <a:pPr lvl="0"/>
              <a:t>20/10/2020</a:t>
            </a:fld>
            <a:endParaRPr lang="es-ES"/>
          </a:p>
        </p:txBody>
      </p:sp>
      <p:sp>
        <p:nvSpPr>
          <p:cNvPr id="5" name="Marcador de pie de página 4">
            <a:extLst>
              <a:ext uri="{FF2B5EF4-FFF2-40B4-BE49-F238E27FC236}">
                <a16:creationId xmlns:a16="http://schemas.microsoft.com/office/drawing/2014/main" id="{C939AD23-5B37-4C1B-A26F-F0CB6F2D278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C7B9E44-8B8C-47B9-8FB1-03319F709CC0}"/>
              </a:ext>
            </a:extLst>
          </p:cNvPr>
          <p:cNvSpPr txBox="1">
            <a:spLocks noGrp="1"/>
          </p:cNvSpPr>
          <p:nvPr>
            <p:ph type="sldNum" sz="quarter" idx="8"/>
          </p:nvPr>
        </p:nvSpPr>
        <p:spPr/>
        <p:txBody>
          <a:bodyPr/>
          <a:lstStyle>
            <a:lvl1pPr>
              <a:defRPr/>
            </a:lvl1pPr>
          </a:lstStyle>
          <a:p>
            <a:pPr lvl="0"/>
            <a:fld id="{610B7641-95F2-4961-A413-D9CB10E9E052}" type="slidenum">
              <a:t>‹Nº›</a:t>
            </a:fld>
            <a:endParaRPr lang="es-ES"/>
          </a:p>
        </p:txBody>
      </p:sp>
    </p:spTree>
    <p:extLst>
      <p:ext uri="{BB962C8B-B14F-4D97-AF65-F5344CB8AC3E}">
        <p14:creationId xmlns:p14="http://schemas.microsoft.com/office/powerpoint/2010/main" val="426162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AFB01B-ABF4-4675-ADB2-59ACCBD73506}"/>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1102876-B2C9-4B08-B9C9-269B1F5B4F4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5026A7E-94A7-4FCD-A1CF-3CEB9ACA174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9F1B20AE-B885-4164-8BCA-28420982CBE8}"/>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A7E2527-48FB-4EC4-9F52-CEC2B2E09316}"/>
              </a:ext>
            </a:extLst>
          </p:cNvPr>
          <p:cNvSpPr txBox="1">
            <a:spLocks noGrp="1"/>
          </p:cNvSpPr>
          <p:nvPr>
            <p:ph type="sldNum" sz="quarter" idx="8"/>
          </p:nvPr>
        </p:nvSpPr>
        <p:spPr/>
        <p:txBody>
          <a:bodyPr/>
          <a:lstStyle>
            <a:lvl1pPr>
              <a:defRPr sz="1400"/>
            </a:lvl1pPr>
          </a:lstStyle>
          <a:p>
            <a:pPr lvl="0"/>
            <a:fld id="{E60F7060-01CF-42D8-B18C-7B912EC45E72}" type="slidenum">
              <a:t>‹Nº›</a:t>
            </a:fld>
            <a:endParaRPr lang="es-ES"/>
          </a:p>
        </p:txBody>
      </p:sp>
    </p:spTree>
    <p:extLst>
      <p:ext uri="{BB962C8B-B14F-4D97-AF65-F5344CB8AC3E}">
        <p14:creationId xmlns:p14="http://schemas.microsoft.com/office/powerpoint/2010/main" val="424626114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C210F2-6A59-4340-901E-628E26D2A930}"/>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308DCD0-25AB-4B93-819D-4206D5F02E3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917E6FE-33A5-4EC6-8EE9-2B283488C35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268184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7A65F0F-B49E-4951-B470-78098D281BF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A93E4F1-11F5-466A-9484-90B344FAF29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EF9570B-0308-44A9-B984-8860060F188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CFED7E4-9DE5-46B7-ACF6-E0EFA61BA70A}" type="datetime1">
              <a:rPr lang="es-ES"/>
              <a:pPr lvl="0"/>
              <a:t>20/10/2020</a:t>
            </a:fld>
            <a:endParaRPr lang="es-ES"/>
          </a:p>
        </p:txBody>
      </p:sp>
      <p:sp>
        <p:nvSpPr>
          <p:cNvPr id="5" name="Marcador de pie de página 4">
            <a:extLst>
              <a:ext uri="{FF2B5EF4-FFF2-40B4-BE49-F238E27FC236}">
                <a16:creationId xmlns:a16="http://schemas.microsoft.com/office/drawing/2014/main" id="{66EB6EBE-EE96-4322-BE7F-D1C6DE8B2B5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A5DF9A2-EB43-4CC7-8387-F758A424BE8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3121995-90F7-4B4A-B20B-514858B999C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8F713D2-444A-4F1B-91D3-9BFC6736CEF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2CBF73E-63F5-4081-A7DD-56DF0F1B6BF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D38049F-4A7A-45C5-87B9-A67530EE941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B5046D6-03FA-43F6-8804-513A6F7940F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FC75677-2C1B-42A5-AAE3-9247EF3EB1F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1AA1D2B-2476-4523-9E8B-36F6ABE35480}"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7B519E2-0020-4903-B6B7-21A601369C96}"/>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16244636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5647D44-5F33-46BC-9CB6-D7785DE5DEE1}"/>
              </a:ext>
            </a:extLst>
          </p:cNvPr>
          <p:cNvSpPr txBox="1"/>
          <p:nvPr/>
        </p:nvSpPr>
        <p:spPr>
          <a:xfrm>
            <a:off x="91440" y="2702564"/>
            <a:ext cx="1201927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ORATORIO DE SAN JOSÉ DE MONTE REAL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MONTREAL · CANADÁ</a:t>
            </a:r>
          </a:p>
        </p:txBody>
      </p:sp>
      <p:pic>
        <p:nvPicPr>
          <p:cNvPr id="3" name="04 Miserere Mei Deus-Allegri">
            <a:extLst>
              <a:ext uri="{FF2B5EF4-FFF2-40B4-BE49-F238E27FC236}">
                <a16:creationId xmlns:a16="http://schemas.microsoft.com/office/drawing/2014/main" id="{F4430D36-4F4D-40AD-83DC-AC8DED42F6C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44876" y="556259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811576-E51B-4D4C-AFBE-8BE9EC14C410}"/>
              </a:ext>
            </a:extLst>
          </p:cNvPr>
          <p:cNvPicPr>
            <a:picLocks noChangeAspect="1"/>
          </p:cNvPicPr>
          <p:nvPr/>
        </p:nvPicPr>
        <p:blipFill>
          <a:blip r:embed="rId3"/>
          <a:stretch>
            <a:fillRect/>
          </a:stretch>
        </p:blipFill>
        <p:spPr>
          <a:xfrm>
            <a:off x="1064581" y="0"/>
            <a:ext cx="9957102" cy="7335517"/>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52F058-FEC5-4DED-90F1-95E65D2D5DC9}"/>
              </a:ext>
            </a:extLst>
          </p:cNvPr>
          <p:cNvPicPr>
            <a:picLocks noChangeAspect="1"/>
          </p:cNvPicPr>
          <p:nvPr/>
        </p:nvPicPr>
        <p:blipFill>
          <a:blip r:embed="rId2"/>
          <a:stretch>
            <a:fillRect/>
          </a:stretch>
        </p:blipFill>
        <p:spPr>
          <a:xfrm>
            <a:off x="6543044" y="0"/>
            <a:ext cx="5648962" cy="6781034"/>
          </a:xfrm>
          <a:prstGeom prst="rect">
            <a:avLst/>
          </a:prstGeom>
          <a:noFill/>
          <a:ln cap="flat">
            <a:noFill/>
          </a:ln>
        </p:spPr>
      </p:pic>
      <p:sp>
        <p:nvSpPr>
          <p:cNvPr id="3" name="CuadroTexto 3">
            <a:extLst>
              <a:ext uri="{FF2B5EF4-FFF2-40B4-BE49-F238E27FC236}">
                <a16:creationId xmlns:a16="http://schemas.microsoft.com/office/drawing/2014/main" id="{76078AD3-627B-4ACC-B4F2-213EB5BD3217}"/>
              </a:ext>
            </a:extLst>
          </p:cNvPr>
          <p:cNvSpPr txBox="1"/>
          <p:nvPr/>
        </p:nvSpPr>
        <p:spPr>
          <a:xfrm>
            <a:off x="386077" y="254002"/>
            <a:ext cx="5709915" cy="6740307"/>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Oratorio de San José de Monte Real es una basílica menor católica y un santuario nacional en el Monte Real, en la ciudad de Montreal, provincia de Quebec, Canadá. Es la mayor iglesia de Canadá y tiene una de las cúpulas más grandes del mundo. El oratorio fue fundado por san André Bessette, un religioso que pedía la intercesión de san José de Nazaret para las curaciones. En la capilla votiva hay una imagen de San José​ que fue coronada canónicamente con bula de Pío X el 19 de marzo de 1910 por el cardenal Vincenzo Vannutelli. En la capilla de la cripta hay otra imagen de San José, de 1919,​ coronada con un breve apostólico de Pío XII del 9 de julio de 1955 por parte del cardenal Paul-Émile Léger.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En 1904, san André Bessette, de la Congregación de la Santa Cruz, empezó la construcción del Oratorio de San José. Era una pequeña capilla en el Monte Real, cerca del Colegio de Notre-Dame du Sacré-Coeur.​ Pronto, el número de personas que lo visitaban hizo que se quedase pequeño. En 1917 se terminó una iglesia más grande con capacidad para 1.000 personas. La construcción del actual oratorio comenzó en 1924. El 19 de marzo de 1955 se le concedió el rango de basílica menor.​ Fue finalizado en 1967. Entre 1949 y 1951 el arquitecto Gilbert Moreau llevó a cabo reformas y mejoras en el interior del oratorio, en la sacristía y en el monasterio adyacente.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Tahoma" pitchFamily="34"/>
              <a:ea typeface="Tahoma" pitchFamily="34"/>
              <a:cs typeface="Tahoma" pitchFamily="34"/>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035CF5-0C58-442E-9FB9-0374083CA4B9}"/>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27A04A-1407-454C-9DE6-BA9BCF885FF5}"/>
              </a:ext>
            </a:extLst>
          </p:cNvPr>
          <p:cNvPicPr>
            <a:picLocks noChangeAspect="1"/>
          </p:cNvPicPr>
          <p:nvPr/>
        </p:nvPicPr>
        <p:blipFill>
          <a:blip r:embed="rId2"/>
          <a:stretch>
            <a:fillRect/>
          </a:stretch>
        </p:blipFill>
        <p:spPr>
          <a:xfrm>
            <a:off x="873764" y="0"/>
            <a:ext cx="4572000" cy="6923032"/>
          </a:xfrm>
          <a:prstGeom prst="rect">
            <a:avLst/>
          </a:prstGeom>
          <a:noFill/>
          <a:ln cap="flat">
            <a:noFill/>
          </a:ln>
        </p:spPr>
      </p:pic>
      <p:sp>
        <p:nvSpPr>
          <p:cNvPr id="3" name="CuadroTexto 3">
            <a:extLst>
              <a:ext uri="{FF2B5EF4-FFF2-40B4-BE49-F238E27FC236}">
                <a16:creationId xmlns:a16="http://schemas.microsoft.com/office/drawing/2014/main" id="{27FF9F6A-DBDA-4434-9C5E-F8B6BB600B90}"/>
              </a:ext>
            </a:extLst>
          </p:cNvPr>
          <p:cNvSpPr txBox="1"/>
          <p:nvPr/>
        </p:nvSpPr>
        <p:spPr>
          <a:xfrm>
            <a:off x="6024881" y="2062484"/>
            <a:ext cx="5669280"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basílica está dedicada a San José, ya que el hermano André era devoto de este santo y le pedía intercesión para los milagros, sobre todo de curaciones. En la basílica hay una zona con cientos de muletas de cojos que llegaron y reportaron que se habían curado. André Bessette falleció en 1937 y su tumba se encuentra en el oratorio. El oratorio también tiene un relicario que contiene partes del corazón de san André. El papa Juan Pablo II beatificó a André Bessette en 1982. En su visita a Canadá en septiembre de 1984, Juan Pablo II visitó el oratorio y rezó frente a la tumba del hermano André.​ En octubre de 2010, el papa Benedicto XVI le canonizó. Para ambos procesos, se reportaron sendos milagros de sanaciones. El 19 de octubre de 2004 el oratorio conmemoró su centenario.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4D5213-1FFF-4DE5-A96A-66B6FC60C49B}"/>
              </a:ext>
            </a:extLst>
          </p:cNvPr>
          <p:cNvPicPr>
            <a:picLocks noChangeAspect="1"/>
          </p:cNvPicPr>
          <p:nvPr/>
        </p:nvPicPr>
        <p:blipFill>
          <a:blip r:embed="rId2"/>
          <a:stretch>
            <a:fillRect/>
          </a:stretch>
        </p:blipFill>
        <p:spPr>
          <a:xfrm>
            <a:off x="0" y="0"/>
            <a:ext cx="12191996" cy="682409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B31579-9973-4BBD-AD91-D9C2111E9C43}"/>
              </a:ext>
            </a:extLst>
          </p:cNvPr>
          <p:cNvPicPr>
            <a:picLocks noChangeAspect="1"/>
          </p:cNvPicPr>
          <p:nvPr/>
        </p:nvPicPr>
        <p:blipFill>
          <a:blip r:embed="rId2"/>
          <a:stretch>
            <a:fillRect/>
          </a:stretch>
        </p:blipFill>
        <p:spPr>
          <a:xfrm>
            <a:off x="1590671" y="100007"/>
            <a:ext cx="9010653" cy="6657975"/>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7C2EBB-E90A-4F86-996B-A24C28876031}"/>
              </a:ext>
            </a:extLst>
          </p:cNvPr>
          <p:cNvPicPr>
            <a:picLocks noChangeAspect="1"/>
          </p:cNvPicPr>
          <p:nvPr/>
        </p:nvPicPr>
        <p:blipFill>
          <a:blip r:embed="rId2"/>
          <a:stretch>
            <a:fillRect/>
          </a:stretch>
        </p:blipFill>
        <p:spPr>
          <a:xfrm>
            <a:off x="1571625" y="66678"/>
            <a:ext cx="9048746" cy="672465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68DE4F-F603-4E38-A7BA-5BF17AD55356}"/>
              </a:ext>
            </a:extLst>
          </p:cNvPr>
          <p:cNvPicPr>
            <a:picLocks noChangeAspect="1"/>
          </p:cNvPicPr>
          <p:nvPr/>
        </p:nvPicPr>
        <p:blipFill>
          <a:blip r:embed="rId2"/>
          <a:stretch>
            <a:fillRect/>
          </a:stretch>
        </p:blipFill>
        <p:spPr>
          <a:xfrm>
            <a:off x="1704971" y="147639"/>
            <a:ext cx="8782053" cy="6562721"/>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D65FF4-5CFE-4ABB-96CE-E5BA4636D97F}"/>
              </a:ext>
            </a:extLst>
          </p:cNvPr>
          <p:cNvPicPr>
            <a:picLocks noChangeAspect="1"/>
          </p:cNvPicPr>
          <p:nvPr/>
        </p:nvPicPr>
        <p:blipFill>
          <a:blip r:embed="rId2"/>
          <a:stretch>
            <a:fillRect/>
          </a:stretch>
        </p:blipFill>
        <p:spPr>
          <a:xfrm>
            <a:off x="1219196" y="166685"/>
            <a:ext cx="9753603" cy="6524628"/>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964013-4020-487F-8C00-8F8530212D8D}"/>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0B6451-C327-4B92-B089-077B615CCBB5}"/>
              </a:ext>
            </a:extLst>
          </p:cNvPr>
          <p:cNvPicPr>
            <a:picLocks noChangeAspect="1"/>
          </p:cNvPicPr>
          <p:nvPr/>
        </p:nvPicPr>
        <p:blipFill>
          <a:blip r:embed="rId2"/>
          <a:stretch>
            <a:fillRect/>
          </a:stretch>
        </p:blipFill>
        <p:spPr>
          <a:xfrm>
            <a:off x="1034908" y="0"/>
            <a:ext cx="1012217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F2CC8F-7CDB-435B-B8CE-70F7AAAF2624}"/>
              </a:ext>
            </a:extLst>
          </p:cNvPr>
          <p:cNvPicPr>
            <a:picLocks noChangeAspect="1"/>
          </p:cNvPicPr>
          <p:nvPr/>
        </p:nvPicPr>
        <p:blipFill>
          <a:blip r:embed="rId2"/>
          <a:stretch>
            <a:fillRect/>
          </a:stretch>
        </p:blipFill>
        <p:spPr>
          <a:xfrm>
            <a:off x="883923" y="-88587"/>
            <a:ext cx="10323155" cy="686530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990BB7-8170-4945-9E7D-DC3816BBE4F5}"/>
              </a:ext>
            </a:extLst>
          </p:cNvPr>
          <p:cNvPicPr>
            <a:picLocks noChangeAspect="1"/>
          </p:cNvPicPr>
          <p:nvPr/>
        </p:nvPicPr>
        <p:blipFill>
          <a:blip r:embed="rId2"/>
          <a:stretch>
            <a:fillRect/>
          </a:stretch>
        </p:blipFill>
        <p:spPr>
          <a:xfrm>
            <a:off x="0" y="0"/>
            <a:ext cx="12090397" cy="6895152"/>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B770BF-2DB0-45BC-9CD7-B4D2D2F90394}"/>
              </a:ext>
            </a:extLst>
          </p:cNvPr>
          <p:cNvPicPr>
            <a:picLocks noChangeAspect="1"/>
          </p:cNvPicPr>
          <p:nvPr/>
        </p:nvPicPr>
        <p:blipFill>
          <a:blip r:embed="rId2"/>
          <a:stretch>
            <a:fillRect/>
          </a:stretch>
        </p:blipFill>
        <p:spPr>
          <a:xfrm>
            <a:off x="985522" y="0"/>
            <a:ext cx="1025196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4843A3-A991-4ACD-BE76-DE051F09D28D}"/>
              </a:ext>
            </a:extLst>
          </p:cNvPr>
          <p:cNvPicPr>
            <a:picLocks noChangeAspect="1"/>
          </p:cNvPicPr>
          <p:nvPr/>
        </p:nvPicPr>
        <p:blipFill>
          <a:blip r:embed="rId2"/>
          <a:stretch>
            <a:fillRect/>
          </a:stretch>
        </p:blipFill>
        <p:spPr>
          <a:xfrm>
            <a:off x="1032759" y="66202"/>
            <a:ext cx="10126486" cy="672558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4EA21A-23BE-40A2-8BA9-B7EC238F7BFA}"/>
              </a:ext>
            </a:extLst>
          </p:cNvPr>
          <p:cNvPicPr>
            <a:picLocks noChangeAspect="1"/>
          </p:cNvPicPr>
          <p:nvPr/>
        </p:nvPicPr>
        <p:blipFill>
          <a:blip r:embed="rId2"/>
          <a:stretch>
            <a:fillRect/>
          </a:stretch>
        </p:blipFill>
        <p:spPr>
          <a:xfrm>
            <a:off x="924558" y="0"/>
            <a:ext cx="10292084" cy="6849944"/>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15C77E-1503-40AA-A4E2-A5EAAA75D652}"/>
              </a:ext>
            </a:extLst>
          </p:cNvPr>
          <p:cNvPicPr>
            <a:picLocks noChangeAspect="1"/>
          </p:cNvPicPr>
          <p:nvPr/>
        </p:nvPicPr>
        <p:blipFill>
          <a:blip r:embed="rId2"/>
          <a:stretch>
            <a:fillRect/>
          </a:stretch>
        </p:blipFill>
        <p:spPr>
          <a:xfrm>
            <a:off x="0" y="0"/>
            <a:ext cx="12283436" cy="689946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948E4A-41FC-4309-91F7-5C615D9FF6D5}"/>
              </a:ext>
            </a:extLst>
          </p:cNvPr>
          <p:cNvPicPr>
            <a:picLocks noChangeAspect="1"/>
          </p:cNvPicPr>
          <p:nvPr/>
        </p:nvPicPr>
        <p:blipFill>
          <a:blip r:embed="rId2"/>
          <a:stretch>
            <a:fillRect/>
          </a:stretch>
        </p:blipFill>
        <p:spPr>
          <a:xfrm>
            <a:off x="1047746" y="66678"/>
            <a:ext cx="10096503" cy="672465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6A6017-D14A-43BB-93C9-C896CA45ECBE}"/>
              </a:ext>
            </a:extLst>
          </p:cNvPr>
          <p:cNvPicPr>
            <a:picLocks noChangeAspect="1"/>
          </p:cNvPicPr>
          <p:nvPr/>
        </p:nvPicPr>
        <p:blipFill>
          <a:blip r:embed="rId2"/>
          <a:stretch>
            <a:fillRect/>
          </a:stretch>
        </p:blipFill>
        <p:spPr>
          <a:xfrm>
            <a:off x="4519001" y="589275"/>
            <a:ext cx="7672995" cy="5669280"/>
          </a:xfrm>
          <a:prstGeom prst="rect">
            <a:avLst/>
          </a:prstGeom>
          <a:noFill/>
          <a:ln cap="flat">
            <a:noFill/>
          </a:ln>
        </p:spPr>
      </p:pic>
      <p:pic>
        <p:nvPicPr>
          <p:cNvPr id="3" name="Imagen 4">
            <a:extLst>
              <a:ext uri="{FF2B5EF4-FFF2-40B4-BE49-F238E27FC236}">
                <a16:creationId xmlns:a16="http://schemas.microsoft.com/office/drawing/2014/main" id="{762D01D8-B472-4C84-8BD6-BED21032B8F8}"/>
              </a:ext>
            </a:extLst>
          </p:cNvPr>
          <p:cNvPicPr>
            <a:picLocks noChangeAspect="1"/>
          </p:cNvPicPr>
          <p:nvPr/>
        </p:nvPicPr>
        <p:blipFill>
          <a:blip r:embed="rId3"/>
          <a:stretch>
            <a:fillRect/>
          </a:stretch>
        </p:blipFill>
        <p:spPr>
          <a:xfrm>
            <a:off x="0" y="0"/>
            <a:ext cx="4145276" cy="6891905"/>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2E491A-5435-4199-A2DB-4DB613E7DC3F}"/>
              </a:ext>
            </a:extLst>
          </p:cNvPr>
          <p:cNvPicPr>
            <a:picLocks noChangeAspect="1"/>
          </p:cNvPicPr>
          <p:nvPr/>
        </p:nvPicPr>
        <p:blipFill>
          <a:blip r:embed="rId2"/>
          <a:stretch>
            <a:fillRect/>
          </a:stretch>
        </p:blipFill>
        <p:spPr>
          <a:xfrm>
            <a:off x="1389988" y="9043"/>
            <a:ext cx="9412010" cy="6839904"/>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C24F4E-F914-49A6-A234-2325E3267D4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44DCAB-72BB-486C-A551-8C4A72F28BBE}"/>
              </a:ext>
            </a:extLst>
          </p:cNvPr>
          <p:cNvPicPr>
            <a:picLocks noChangeAspect="1"/>
          </p:cNvPicPr>
          <p:nvPr/>
        </p:nvPicPr>
        <p:blipFill>
          <a:blip r:embed="rId2"/>
          <a:stretch>
            <a:fillRect/>
          </a:stretch>
        </p:blipFill>
        <p:spPr>
          <a:xfrm>
            <a:off x="0" y="0"/>
            <a:ext cx="12191996" cy="6810771"/>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B8718F-DB34-49BE-A217-C6659E5F9E3B}"/>
              </a:ext>
            </a:extLst>
          </p:cNvPr>
          <p:cNvPicPr>
            <a:picLocks noChangeAspect="1"/>
          </p:cNvPicPr>
          <p:nvPr/>
        </p:nvPicPr>
        <p:blipFill>
          <a:blip r:embed="rId2"/>
          <a:stretch>
            <a:fillRect/>
          </a:stretch>
        </p:blipFill>
        <p:spPr>
          <a:xfrm>
            <a:off x="1666237" y="104141"/>
            <a:ext cx="9005148" cy="675385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DB927B-99F7-43EB-B13D-07D4AD86EB6C}"/>
              </a:ext>
            </a:extLst>
          </p:cNvPr>
          <p:cNvPicPr>
            <a:picLocks noChangeAspect="1"/>
          </p:cNvPicPr>
          <p:nvPr/>
        </p:nvPicPr>
        <p:blipFill>
          <a:blip r:embed="rId2"/>
          <a:stretch>
            <a:fillRect/>
          </a:stretch>
        </p:blipFill>
        <p:spPr>
          <a:xfrm>
            <a:off x="1432563" y="0"/>
            <a:ext cx="9267572"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147AEE-8D47-45EB-AE83-AB39C98471A9}"/>
              </a:ext>
            </a:extLst>
          </p:cNvPr>
          <p:cNvPicPr>
            <a:picLocks noChangeAspect="1"/>
          </p:cNvPicPr>
          <p:nvPr/>
        </p:nvPicPr>
        <p:blipFill>
          <a:blip r:embed="rId2"/>
          <a:stretch>
            <a:fillRect/>
          </a:stretch>
        </p:blipFill>
        <p:spPr>
          <a:xfrm>
            <a:off x="1422084" y="0"/>
            <a:ext cx="935903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9593E1-0DBF-4041-86F2-447AB25BA2DE}"/>
              </a:ext>
            </a:extLst>
          </p:cNvPr>
          <p:cNvPicPr>
            <a:picLocks noChangeAspect="1"/>
          </p:cNvPicPr>
          <p:nvPr/>
        </p:nvPicPr>
        <p:blipFill>
          <a:blip r:embed="rId2"/>
          <a:stretch>
            <a:fillRect/>
          </a:stretch>
        </p:blipFill>
        <p:spPr>
          <a:xfrm>
            <a:off x="2071006" y="0"/>
            <a:ext cx="8049984"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5FF17D-7906-42A7-83D6-58250993F93D}"/>
              </a:ext>
            </a:extLst>
          </p:cNvPr>
          <p:cNvPicPr>
            <a:picLocks noChangeAspect="1"/>
          </p:cNvPicPr>
          <p:nvPr/>
        </p:nvPicPr>
        <p:blipFill>
          <a:blip r:embed="rId2"/>
          <a:stretch>
            <a:fillRect/>
          </a:stretch>
        </p:blipFill>
        <p:spPr>
          <a:xfrm>
            <a:off x="1219196" y="85725"/>
            <a:ext cx="9753603" cy="6686549"/>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55BAD9-AD2D-4533-98CC-A59B83E952E0}"/>
              </a:ext>
            </a:extLst>
          </p:cNvPr>
          <p:cNvPicPr>
            <a:picLocks noChangeAspect="1"/>
          </p:cNvPicPr>
          <p:nvPr/>
        </p:nvPicPr>
        <p:blipFill>
          <a:blip r:embed="rId2"/>
          <a:stretch>
            <a:fillRect/>
          </a:stretch>
        </p:blipFill>
        <p:spPr>
          <a:xfrm>
            <a:off x="2125147" y="45884"/>
            <a:ext cx="9373907" cy="6725585"/>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1940D50-A350-4A30-B58E-97BE2A6D716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B9360996-EEAF-496E-B4FD-EB0AE6899BD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00365BA-6FAF-44ED-915F-175BCE8BA12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84EA47E-5321-4AC1-8421-374EF7C4F9B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61E0DCE-879F-4207-AC67-C39788FDD0B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3B63F8F9-6C5D-4576-B4A1-80C524916C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112A9C7-24A5-47BB-8F50-8DD9B2AAA02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0C5AF83-DE01-4BAA-A955-DA2EF857C232}"/>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FB3F0AB-E7B1-47F5-A345-3397CB49C3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EE2C50E-D045-486A-81FA-0CE9BC187B8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6FE0BF3-057E-4AD6-B534-E9F2F597207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E6B5CF6-522A-4320-8C61-B19F0B5B377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A0B292D-E54D-4340-8340-FE96EB1192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949B9EF-0CB6-43F0-9F24-A5DA785C00E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595847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478</Words>
  <Application>Microsoft Office PowerPoint</Application>
  <PresentationFormat>Panorámica</PresentationFormat>
  <Paragraphs>14</Paragraphs>
  <Slides>31</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31</vt:i4>
      </vt:variant>
    </vt:vector>
  </HeadingPairs>
  <TitlesOfParts>
    <vt:vector size="41"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2020-10-20T10:44:35Z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