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58"/>
  </p:notesMasterIdLst>
  <p:sldIdLst>
    <p:sldId id="256" r:id="rId4"/>
    <p:sldId id="262" r:id="rId5"/>
    <p:sldId id="258" r:id="rId6"/>
    <p:sldId id="257" r:id="rId7"/>
    <p:sldId id="259" r:id="rId8"/>
    <p:sldId id="260" r:id="rId9"/>
    <p:sldId id="261" r:id="rId10"/>
    <p:sldId id="265" r:id="rId11"/>
    <p:sldId id="263" r:id="rId12"/>
    <p:sldId id="264" r:id="rId13"/>
    <p:sldId id="266" r:id="rId14"/>
    <p:sldId id="267" r:id="rId15"/>
    <p:sldId id="268" r:id="rId16"/>
    <p:sldId id="269" r:id="rId17"/>
    <p:sldId id="270" r:id="rId18"/>
    <p:sldId id="271" r:id="rId19"/>
    <p:sldId id="286" r:id="rId20"/>
    <p:sldId id="272" r:id="rId21"/>
    <p:sldId id="273" r:id="rId22"/>
    <p:sldId id="274" r:id="rId23"/>
    <p:sldId id="327" r:id="rId24"/>
    <p:sldId id="275" r:id="rId25"/>
    <p:sldId id="276" r:id="rId26"/>
    <p:sldId id="277" r:id="rId27"/>
    <p:sldId id="279" r:id="rId28"/>
    <p:sldId id="278" r:id="rId29"/>
    <p:sldId id="280" r:id="rId30"/>
    <p:sldId id="281" r:id="rId31"/>
    <p:sldId id="282" r:id="rId32"/>
    <p:sldId id="283" r:id="rId33"/>
    <p:sldId id="284" r:id="rId34"/>
    <p:sldId id="285" r:id="rId35"/>
    <p:sldId id="287" r:id="rId36"/>
    <p:sldId id="288" r:id="rId37"/>
    <p:sldId id="292" r:id="rId38"/>
    <p:sldId id="289" r:id="rId39"/>
    <p:sldId id="290" r:id="rId40"/>
    <p:sldId id="291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7" r:id="rId54"/>
    <p:sldId id="305" r:id="rId55"/>
    <p:sldId id="328" r:id="rId56"/>
    <p:sldId id="329" r:id="rId5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D2BFBDE6-FCF9-44B4-9FFE-F93538BDEDE0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1D2EF75-0EAC-4405-8390-51DEBF0AC5B6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1FF0D44D-0BD0-48CF-9A66-9B9560590021}" type="datetime1">
              <a:rPr lang="es-ES"/>
              <a:pPr lvl="0"/>
              <a:t>21/11/2020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81BE3C81-7EB5-4BF6-82B6-F76FA39EA72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2A6146C8-3771-492E-BE5E-B2550C5B73AA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4F6D6FD-3415-43F3-9879-2DF30D3BF74D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24BF289-3A93-4A3A-B102-F3EE94C404DA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1D8F793A-6CA5-4393-BEFF-93670497237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6531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B22DC9D3-C724-4068-9316-DE86BD4EF2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21C9CA0-FC47-48A2-B76F-157CB56D0E4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2B7B30F-4C46-4584-94C8-4C75A1DBD99C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F86F2C2-D03B-4166-81FB-8553B12B345A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919CA6A-373A-4066-8548-8098408CD5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5C62DFE-7680-4A60-8F3F-60183CFFD71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D42B15C-1431-4597-9209-1264638E1CCF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486600A-7957-4E48-AD59-857411C76E50}" type="slidenum">
              <a:t>5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9CBA40-47A9-42BC-BB3C-97411EEBD7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8D343BA-D277-4C78-B955-AC569DEF2DA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13F9788-BFA5-4924-8E9B-0FEE0078C43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0238794-3868-473E-A0FF-8F54CD436BA0}" type="datetime1">
              <a:rPr lang="es-ES"/>
              <a:pPr lvl="0"/>
              <a:t>21/11/2020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7D35E00-6487-418A-94FA-19B1CDE30F4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94EB97-296D-4705-92DE-B403A01E47A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5EE02A7-7849-4FD4-AD4F-D0C940B9E7E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554023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B814E4-1F2A-404B-8A12-2402AA28531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4FA2D35-258B-47CE-86D8-88F4D9BD70C9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C43521-0A88-4C94-8B92-7D145A9E40C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47CB14B-93E1-44A1-9C97-B7C20F06CC23}" type="datetime1">
              <a:rPr lang="es-ES"/>
              <a:pPr lvl="0"/>
              <a:t>21/11/2020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87481A-ACFE-4852-8108-F48F534520D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AD08FE4-2868-4663-985B-430C3BB10D4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47E02B2-5DCE-4C5F-B954-02055E71829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4043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E4DE35-A965-46F9-97A9-F7787DB2CB7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EA6018D-5A9B-42F4-9128-3500C77DCC4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6155BB8-3516-406B-BD96-91F5D8535C8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0016D52-0321-4F24-A49E-23D0D1970BA5}" type="datetime1">
              <a:rPr lang="es-ES"/>
              <a:pPr lvl="0"/>
              <a:t>21/11/2020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B6630E6-D28F-43E9-9AA8-100E179BD35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08B23F-1813-4A95-9D9C-899DFAE9404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28EE905-63E8-4310-8780-42FBF6EB61E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70157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1E530E-48B9-4847-AE83-64125536019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85D5C32-2013-45D6-9E86-B6DD05957C5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31569E1-722F-48C4-824C-CD1E77E43D9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59DC499-77CA-439F-89DB-EB3D543BD52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EE911F-D419-484C-AF9A-D16FB80A34BA}" type="datetime1">
              <a:rPr lang="es-ES"/>
              <a:pPr lvl="0"/>
              <a:t>21/11/2020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657259F-A920-4D59-A259-D0E57E6702F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AA2DA06-BCF1-481F-B3EA-B86BB3DAEA0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CC0E30C-96C2-45D6-96DF-C1CE6E2022A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4647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F12797-107B-463D-BE85-EEDC1F352C9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E51E037-23A2-4E85-9295-B83BD705523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3FE8156-3047-4C78-9047-B19AE36A040F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527D1F9-4690-4FF9-B1F5-77F8C5B72B7C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8F6EE45-D217-43E6-8247-672BA0269160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31E77AE-1CB7-44D4-9327-678C03B1144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BF34964-ACD1-4D84-B17E-BDF5987847B7}" type="datetime1">
              <a:rPr lang="es-ES"/>
              <a:pPr lvl="0"/>
              <a:t>21/11/2020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27C97C3-3353-4FEC-ADA4-A36CE44AAD5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9A53FFD-C7A1-4315-BCC4-8BF0EBE7751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36949E-7C91-4428-BDD0-D07773DFDC8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8104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3144DA-83BD-4E64-A716-5BD09EBF22E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86B474B-77C0-4096-9530-809999F2710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BBA74B9-5961-4ECC-8C6D-9CB3BD2AAAB5}" type="datetime1">
              <a:rPr lang="es-ES"/>
              <a:pPr lvl="0"/>
              <a:t>21/11/2020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6F4F99E-B63D-4989-A35C-CD0C200EBA9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5D630D7-A688-40F8-BA7B-CE965705EFF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591C93-2218-47E3-B0D2-356961045AA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1998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D833AF4-C17A-4D00-9634-90C4BC5B996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99CB6E8-4508-45F3-B7D1-6D4487B872E9}" type="datetime1">
              <a:rPr lang="es-ES"/>
              <a:pPr lvl="0"/>
              <a:t>21/11/2020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78849D4-2048-4B68-8B19-F2569853B85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08DC836-0551-4424-9E5B-670EEDD2AC9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F40397-CC49-4A84-ABE3-CF28286AF26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632971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DC7EDC-F982-46E8-9378-2B05933867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0C282DC-B625-4224-A016-EF5002A7E39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82B4675-52F8-45FD-BFF7-EADAA10BF37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49E0615-3A7E-4CBF-B628-A309EAC11ED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EECA0FC-79A3-462C-821B-9220CE96BB11}" type="datetime1">
              <a:rPr lang="es-ES"/>
              <a:pPr lvl="0"/>
              <a:t>21/11/2020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513CD97-BF8F-4EF4-A831-9518DC03159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0046BD7-4035-4F58-BAED-96BD30F0A12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28C1B83-9931-4858-89CB-9F2AEE2CE7E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7058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594F9E-16D6-409B-98DC-FB87336B66F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6C4194F-6B76-4F24-BB2A-0AF730E41C2C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33ED66E-9FE8-4B7E-A2D4-38C7B934DC5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2F51FA1-9925-4CCB-9DD6-E10B18B6375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BBA12F-CBE9-4517-8971-6AD0FC7CBA42}" type="datetime1">
              <a:rPr lang="es-ES"/>
              <a:pPr lvl="0"/>
              <a:t>21/11/2020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5BD47DC-8FEC-4D05-A607-87D5E6C5C7D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6CE48FE-EF80-4CB6-A3D8-C1BE1A1BB90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F9DCEC1-C850-4C40-9F9F-F6C945A9A7D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0395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A101DB-8BA2-4C8E-975F-F070AC12E02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0B0A44A-4C3E-4442-AEF6-19BF028C9D1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FAE8AA7-58ED-4D11-A1F3-C23E5C1E21A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7D823CB-928B-4A0B-A8DE-CE3733DC72F0}" type="datetime1">
              <a:rPr lang="es-ES"/>
              <a:pPr lvl="0"/>
              <a:t>21/11/2020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E5B24EB-7B68-48ED-87D2-9E59180FEB1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42632FE-45F1-47D4-BB5F-2756B08F2E7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8FB73FD-6278-49DD-9C95-B87426E1FCD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1399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FF37375-212D-4C87-8923-2226FE87A4AA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016CB1B-A2D8-41BF-88CC-1AB4A06226D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D1A4083-697E-4497-9A4D-E79649DA010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D12DE1-82EA-4520-AC67-45A036D3E21B}" type="datetime1">
              <a:rPr lang="es-ES"/>
              <a:pPr lvl="0"/>
              <a:t>21/11/2020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8D005E7-388D-499B-91B0-EEB308677F8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589AFE8-6555-47C2-B8A4-C2FB6B17560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ECF5682-1DB6-4CE3-8A93-DDAA824F80E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3868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7128CA-C0ED-46B4-995A-3F61BF728A2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20E607A-75B8-407B-BFD2-6D0CF465844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9A32C4F-E208-49CE-8526-2DDB572519D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8FD0232-E382-4110-A948-6F93F19E149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77D7E10-2E17-4C7F-9FC2-2FE19BACAD3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3C336B59-2C83-457F-B467-E5E590B86036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9278929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D04DB6-3EF3-4470-83C9-FCD3C2032B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53F4259-29E7-4925-A961-EAA33A470A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9945BB2-2252-47DD-8FCC-086EFDA53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723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9B43984-D2D7-4503-A786-0EC73D1DF93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C3380C0-477F-42B9-8CCE-5A2FA1B4CC5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E626548-138E-4427-BC61-BE336C6FAF02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05840E12-542A-48C8-BC0A-6347650019DC}" type="datetime1">
              <a:rPr lang="es-ES"/>
              <a:pPr lvl="0"/>
              <a:t>21/11/2020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5D06E7-2CCD-48D0-906D-F49459594BEE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FC718B1-D7F5-437F-95FC-B62E13B5A888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10051022-345E-4277-987F-B3232874FA76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B5A9F871-F32B-4B52-AE3C-697D41246C8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D777AD63-7952-4EF6-87D5-D64FD560328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D2523D0-8C04-46C2-90A4-DB8DE3E72D8F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26AE043-D5C8-443A-9103-4DF935C8FD22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6696500-4545-4F56-966E-D9970781BC5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28C78189-0870-4986-82C5-424F7C214843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F62D806-20C4-48C5-8D56-2EBC84C320E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68484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5AB45F9-3F7C-4B0F-8F42-5C857707863F}"/>
              </a:ext>
            </a:extLst>
          </p:cNvPr>
          <p:cNvSpPr txBox="1"/>
          <p:nvPr/>
        </p:nvSpPr>
        <p:spPr>
          <a:xfrm>
            <a:off x="71021" y="2601157"/>
            <a:ext cx="11949342" cy="135421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ÓPERA REAL DE MASCATE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400" b="0" i="0" u="none" strike="noStrike" kern="1200" cap="none" spc="0" baseline="0">
              <a:solidFill>
                <a:srgbClr val="FFFFFF"/>
              </a:solidFill>
              <a:uFillTx/>
              <a:latin typeface="Calibri" pitchFamily="34"/>
              <a:ea typeface="Times New Roman" pitchFamily="18"/>
              <a:cs typeface="Times New Roman" pitchFamily="18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OMÁN</a:t>
            </a:r>
            <a:endParaRPr lang="es-ES" sz="2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3" name="Cavalleria Rusticana (Mascagni) - Intermezzo">
            <a:extLst>
              <a:ext uri="{FF2B5EF4-FFF2-40B4-BE49-F238E27FC236}">
                <a16:creationId xmlns:a16="http://schemas.microsoft.com/office/drawing/2014/main" id="{7303BE19-EFD9-4614-AACF-CA8652B6D1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4368" y="5684916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1B3703F-88B2-4D01-9A82-76A5DFDE36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47" y="0"/>
            <a:ext cx="1218117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B6FA77C-EC5F-411D-96F5-A13C858CE1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9531" y="1074200"/>
            <a:ext cx="4071173" cy="4540928"/>
          </a:xfrm>
          <a:prstGeom prst="rect">
            <a:avLst/>
          </a:prstGeom>
          <a:noFill/>
          <a:ln w="57150" cap="flat">
            <a:solidFill>
              <a:srgbClr val="FFC000"/>
            </a:solidFill>
            <a:prstDash val="solid"/>
            <a:round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03A55C24-255E-417F-9E00-756A1E2B00D4}"/>
              </a:ext>
            </a:extLst>
          </p:cNvPr>
          <p:cNvSpPr txBox="1"/>
          <p:nvPr/>
        </p:nvSpPr>
        <p:spPr>
          <a:xfrm>
            <a:off x="763478" y="2209208"/>
            <a:ext cx="6294272" cy="23083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La Ópera Real de Mascate es el lugar más importante en Omán para las artes musicales y la cultura. El teatro de la ópera se encuentra en el distrito de Al-Shati Qurm de Mascate, la capital de Omán. Construido sobre las reales órdenes del sultán Qaboos de Omán, la Ópera Real refleja la arquitectura omaní contemporánea, y tiene una capacidad para albergar a un máximo de 1.100 personas. El complejo de la ópera consta de una sala de conciertos, un auditorio, jardines formales, mercado cultural con venta al por menor, restaurantes de lujo y un centro de arte para producciones musicales, teatrales y de ópera.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4" name="CuadroTexto 4">
            <a:extLst>
              <a:ext uri="{FF2B5EF4-FFF2-40B4-BE49-F238E27FC236}">
                <a16:creationId xmlns:a16="http://schemas.microsoft.com/office/drawing/2014/main" id="{EEB3EF9D-E910-4DC9-9FA1-AD054765B1D0}"/>
              </a:ext>
            </a:extLst>
          </p:cNvPr>
          <p:cNvSpPr txBox="1"/>
          <p:nvPr/>
        </p:nvSpPr>
        <p:spPr>
          <a:xfrm>
            <a:off x="7389531" y="5850386"/>
            <a:ext cx="4071173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Sultán Qaboos de Omán</a:t>
            </a:r>
            <a:endParaRPr lang="es-E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7002281-B5A0-4AFC-99FA-A15BF999C6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42857"/>
            <a:ext cx="9334496" cy="677227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D99C809-B424-45FE-865A-E32C56E462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014" y="76196"/>
            <a:ext cx="10467978" cy="67055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324D44E-E307-4739-A778-9AE8D41B14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2560" y="9528"/>
            <a:ext cx="9286875" cy="683895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942F243-B249-4C86-9CCC-AF5DB32B87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6409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3F551B3-41AD-48BE-A8E7-DA43C7597B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3480" y="0"/>
            <a:ext cx="9097575" cy="68815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963AF0A-1744-4A76-9076-D17FFA2AB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1910" y="0"/>
            <a:ext cx="9268285" cy="695121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D3101E3-CE1F-4FD1-865C-F66EBA214D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306" y="0"/>
            <a:ext cx="939749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04A49AA-F4B5-4FA7-A6A0-4FD4BFDE0D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687" y="0"/>
            <a:ext cx="938525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EC32AC9-3FF9-4226-9D21-94A772DF83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166" y="0"/>
            <a:ext cx="9363017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E0F3CE7-8BF7-4E21-9E68-51C5AB6773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0443" y="0"/>
            <a:ext cx="9234534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241F9DC-7B0E-4CA0-988C-8A9E8A98D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1036" y="0"/>
            <a:ext cx="9308418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A53C4AD-CBC0-4EF7-88C2-3A6D8F463E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6601" y="0"/>
            <a:ext cx="9238759" cy="698672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50A91F6-5A3D-4B1C-A6EA-6EBC1DD729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104" y="0"/>
            <a:ext cx="899434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C6096CC-6FED-408A-90BD-E21783E17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84" y="37728"/>
            <a:ext cx="12082506" cy="682027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FDA6571-2F18-47B1-B8E9-F639A79223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28" y="0"/>
            <a:ext cx="1209192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4ECB4EE-391C-4FC8-9C9D-08DE54469C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1727" y="19970"/>
            <a:ext cx="9189326" cy="693124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6">
            <a:extLst>
              <a:ext uri="{FF2B5EF4-FFF2-40B4-BE49-F238E27FC236}">
                <a16:creationId xmlns:a16="http://schemas.microsoft.com/office/drawing/2014/main" id="{92869BF3-8B39-4963-8286-229E980A76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1809" y="0"/>
            <a:ext cx="945848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3">
            <a:extLst>
              <a:ext uri="{FF2B5EF4-FFF2-40B4-BE49-F238E27FC236}">
                <a16:creationId xmlns:a16="http://schemas.microsoft.com/office/drawing/2014/main" id="{8F59802D-58DE-4D8A-817B-BCCD8DF45C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0475" y="4764"/>
            <a:ext cx="5276846" cy="684847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Imagen 5">
            <a:extLst>
              <a:ext uri="{FF2B5EF4-FFF2-40B4-BE49-F238E27FC236}">
                <a16:creationId xmlns:a16="http://schemas.microsoft.com/office/drawing/2014/main" id="{16F7FBF8-4C38-44B6-A449-E4901F55B7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677" y="19046"/>
            <a:ext cx="5581653" cy="68198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A15A749-861D-4A84-94D3-1D1CB78AF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5466" y="0"/>
            <a:ext cx="5131777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Imagen 4">
            <a:extLst>
              <a:ext uri="{FF2B5EF4-FFF2-40B4-BE49-F238E27FC236}">
                <a16:creationId xmlns:a16="http://schemas.microsoft.com/office/drawing/2014/main" id="{7D201867-75BA-45B5-A9BE-7233517AA6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825" y="0"/>
            <a:ext cx="5101684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2F644DD-273E-460D-9FDE-53F4C7F14B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9815" y="-10497"/>
            <a:ext cx="10386870" cy="690877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EBA2DEF-D23C-4C24-AA51-E6660D6F31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695" y="0"/>
            <a:ext cx="10287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633756C-8B9E-427F-912F-7F6F266FF1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3" y="0"/>
            <a:ext cx="9144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B23B882-D082-43E8-827F-26465499DA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975" y="0"/>
            <a:ext cx="934678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DA25DAA-2356-4C8B-BD11-89A5A2B3D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2063" y="-65196"/>
            <a:ext cx="9393823" cy="69231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7789CC0-D9EA-4867-AA90-37CFFDA90B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2948" y="0"/>
            <a:ext cx="9487348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7F907EC-DEC3-4FDB-BF2D-F7F16FF1D0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4226" y="0"/>
            <a:ext cx="9139574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EB5CAA0-A2E5-43B2-941A-7CF0F6C826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1759" y="0"/>
            <a:ext cx="9260997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7487FF6-B1E1-4BC2-86FF-1A492C0153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357" y="0"/>
            <a:ext cx="10382253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94A4B20-7A9A-4075-8F75-994DB2BCE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6657" y="0"/>
            <a:ext cx="9615135" cy="693345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5BE33DB-B215-4A8E-8B55-9FE623255E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394" y="0"/>
            <a:ext cx="1066183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C2E34E8-9BEC-4C24-9586-7D6B721131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8547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7458DE0-2864-4373-AB78-9877ED94E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2898" y="0"/>
            <a:ext cx="9566352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2262BE0-73A8-43DC-9BC2-604CD4EA1D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4805" y="0"/>
            <a:ext cx="9330336" cy="68612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60EB001-931E-473B-B8F9-3FDD3F1993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171" y="-26636"/>
            <a:ext cx="954687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FB4DC0D-9E8F-47A7-AAE5-A525FF6FE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9617" y="0"/>
            <a:ext cx="958165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6EFA9F4-5A3B-41F4-A685-1B76F59DC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1489" y="0"/>
            <a:ext cx="931116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679DF2F-5735-4189-B969-D5F1534196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3763" y="0"/>
            <a:ext cx="10142113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4">
            <a:extLst>
              <a:ext uri="{FF2B5EF4-FFF2-40B4-BE49-F238E27FC236}">
                <a16:creationId xmlns:a16="http://schemas.microsoft.com/office/drawing/2014/main" id="{3F139755-6768-46C2-B5A1-D4D9EC1187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524" y="0"/>
            <a:ext cx="1003885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7E21AC8-CBC9-47E5-81D8-65C92FBCD6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2257" y="0"/>
            <a:ext cx="933007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6190FB2-4758-4693-AD18-C92DED7FED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9221" y="33339"/>
            <a:ext cx="9353553" cy="679132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1263EF2-85B8-434B-8C0B-E596A2AEFF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375" y="0"/>
            <a:ext cx="1070348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B304F93-F5DB-4152-ABD0-3C9F4AAEEC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468" y="0"/>
            <a:ext cx="9404082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E9CF937-DC5A-4EF0-9889-F182484C76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6" y="0"/>
            <a:ext cx="1218426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E614A4B-F34D-4178-B664-C8CDEA36F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56" y="0"/>
            <a:ext cx="1222143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165D7A6-3FF1-4C9E-A4C3-ED5AC9E3F8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419"/>
            <a:ext cx="12191996" cy="681858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1A72005-09B6-428F-8EE9-BD610A1FCB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3521" y="1290639"/>
            <a:ext cx="9124953" cy="427672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1E2B492-7603-4D16-8842-9E2FDF19DA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7" y="114300"/>
            <a:ext cx="12106271" cy="66294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47842D9-5AFD-4795-8357-6C35FBDBEB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6900" cy="71329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A3E759E-3AB5-4C22-B89F-EFD1343015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8779" y="0"/>
            <a:ext cx="12300709" cy="673814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4A077305-F10A-4F74-A744-57DC053D066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734046"/>
            <a:ext cx="6400800" cy="815973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  <a:p>
            <a:pPr lvl="0" hangingPunct="1">
              <a:spcBef>
                <a:spcPts val="300"/>
              </a:spcBef>
            </a:pPr>
            <a:endParaRPr lang="es-ES" sz="1400" b="1">
              <a:solidFill>
                <a:srgbClr val="FFCC66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9C3CCD36-8BBA-4A9A-9E11-868E8DA23B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7C391EF9-09A6-4FF2-BF48-B0E43B4EFD32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A5845AF-A7A5-46BB-BF71-342F3C6DC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6898B8E-7561-4AA5-8D58-5D73A083D0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8BBFF3A3-B2AC-478A-847D-3AED927AC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BAADA1C-9281-4AF2-853F-B239741CBF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4BB2F0D-3FAD-4AC4-9202-3EC216A6EB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DF05EA64-4700-46DD-BFAA-EAD714BB30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C0E25B84-2A3E-41B1-8FAE-45B46D515F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E0676BB2-81A5-42F0-B88E-D4418A72E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89D4E64F-7312-49BE-8772-0F189FC35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C3F6DCCA-64B6-4BBF-889C-CC69B4219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1649BD46-10A9-4FE5-8B37-51954692E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5012406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163</Words>
  <Application>Microsoft Office PowerPoint</Application>
  <PresentationFormat>Panorámica</PresentationFormat>
  <Paragraphs>12</Paragraphs>
  <Slides>54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54</vt:i4>
      </vt:variant>
    </vt:vector>
  </HeadingPairs>
  <TitlesOfParts>
    <vt:vector size="63" baseType="lpstr">
      <vt:lpstr>Arial</vt:lpstr>
      <vt:lpstr>Calibri</vt:lpstr>
      <vt:lpstr>Calibri Light</vt:lpstr>
      <vt:lpstr>Kristen ITC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2020-11-21T13:55:51Z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