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331"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 id="332" r:id="rId78"/>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vd/HmgyxF0Q0st1wRu07Sw==" hashData="x3uDcM06/kxpmddEhsdUVP33bDg="/>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37" autoAdjust="0"/>
    <p:restoredTop sz="94660"/>
  </p:normalViewPr>
  <p:slideViewPr>
    <p:cSldViewPr snapToGrid="0">
      <p:cViewPr varScale="1">
        <p:scale>
          <a:sx n="36" d="100"/>
          <a:sy n="36" d="100"/>
        </p:scale>
        <p:origin x="-96" y="-169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87F42592-FE91-47A2-871C-EF2F6796B183}" type="datetimeFigureOut">
              <a:rPr lang="es-CO" smtClean="0"/>
              <a:pPr/>
              <a:t>3/04/2016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E6FDC3C-CA65-43C0-80C4-1D1B2E45F59E}" type="slidenum">
              <a:rPr lang="es-CO" smtClean="0"/>
              <a:pPr/>
              <a:t>‹Nº›</a:t>
            </a:fld>
            <a:endParaRPr lang="es-CO"/>
          </a:p>
        </p:txBody>
      </p:sp>
    </p:spTree>
    <p:extLst>
      <p:ext uri="{BB962C8B-B14F-4D97-AF65-F5344CB8AC3E}">
        <p14:creationId xmlns:p14="http://schemas.microsoft.com/office/powerpoint/2010/main" xmlns="" val="460546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87F42592-FE91-47A2-871C-EF2F6796B183}" type="datetimeFigureOut">
              <a:rPr lang="es-CO" smtClean="0"/>
              <a:pPr/>
              <a:t>3/04/2016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E6FDC3C-CA65-43C0-80C4-1D1B2E45F59E}" type="slidenum">
              <a:rPr lang="es-CO" smtClean="0"/>
              <a:pPr/>
              <a:t>‹Nº›</a:t>
            </a:fld>
            <a:endParaRPr lang="es-CO"/>
          </a:p>
        </p:txBody>
      </p:sp>
    </p:spTree>
    <p:extLst>
      <p:ext uri="{BB962C8B-B14F-4D97-AF65-F5344CB8AC3E}">
        <p14:creationId xmlns:p14="http://schemas.microsoft.com/office/powerpoint/2010/main" xmlns="" val="37254795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87F42592-FE91-47A2-871C-EF2F6796B183}" type="datetimeFigureOut">
              <a:rPr lang="es-CO" smtClean="0"/>
              <a:pPr/>
              <a:t>3/04/2016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E6FDC3C-CA65-43C0-80C4-1D1B2E45F59E}" type="slidenum">
              <a:rPr lang="es-CO" smtClean="0"/>
              <a:pPr/>
              <a:t>‹Nº›</a:t>
            </a:fld>
            <a:endParaRPr lang="es-CO"/>
          </a:p>
        </p:txBody>
      </p:sp>
    </p:spTree>
    <p:extLst>
      <p:ext uri="{BB962C8B-B14F-4D97-AF65-F5344CB8AC3E}">
        <p14:creationId xmlns:p14="http://schemas.microsoft.com/office/powerpoint/2010/main" xmlns="" val="6664460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87F42592-FE91-47A2-871C-EF2F6796B183}" type="datetimeFigureOut">
              <a:rPr lang="es-CO" smtClean="0"/>
              <a:pPr/>
              <a:t>3/04/2016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E6FDC3C-CA65-43C0-80C4-1D1B2E45F59E}" type="slidenum">
              <a:rPr lang="es-CO" smtClean="0"/>
              <a:pPr/>
              <a:t>‹Nº›</a:t>
            </a:fld>
            <a:endParaRPr lang="es-CO"/>
          </a:p>
        </p:txBody>
      </p:sp>
    </p:spTree>
    <p:extLst>
      <p:ext uri="{BB962C8B-B14F-4D97-AF65-F5344CB8AC3E}">
        <p14:creationId xmlns:p14="http://schemas.microsoft.com/office/powerpoint/2010/main" xmlns="" val="28798314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87F42592-FE91-47A2-871C-EF2F6796B183}" type="datetimeFigureOut">
              <a:rPr lang="es-CO" smtClean="0"/>
              <a:pPr/>
              <a:t>3/04/2016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3E6FDC3C-CA65-43C0-80C4-1D1B2E45F59E}" type="slidenum">
              <a:rPr lang="es-CO" smtClean="0"/>
              <a:pPr/>
              <a:t>‹Nº›</a:t>
            </a:fld>
            <a:endParaRPr lang="es-CO"/>
          </a:p>
        </p:txBody>
      </p:sp>
    </p:spTree>
    <p:extLst>
      <p:ext uri="{BB962C8B-B14F-4D97-AF65-F5344CB8AC3E}">
        <p14:creationId xmlns:p14="http://schemas.microsoft.com/office/powerpoint/2010/main" xmlns="" val="20498365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87F42592-FE91-47A2-871C-EF2F6796B183}" type="datetimeFigureOut">
              <a:rPr lang="es-CO" smtClean="0"/>
              <a:pPr/>
              <a:t>3/04/2016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3E6FDC3C-CA65-43C0-80C4-1D1B2E45F59E}" type="slidenum">
              <a:rPr lang="es-CO" smtClean="0"/>
              <a:pPr/>
              <a:t>‹Nº›</a:t>
            </a:fld>
            <a:endParaRPr lang="es-CO"/>
          </a:p>
        </p:txBody>
      </p:sp>
    </p:spTree>
    <p:extLst>
      <p:ext uri="{BB962C8B-B14F-4D97-AF65-F5344CB8AC3E}">
        <p14:creationId xmlns:p14="http://schemas.microsoft.com/office/powerpoint/2010/main" xmlns="" val="8808556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87F42592-FE91-47A2-871C-EF2F6796B183}" type="datetimeFigureOut">
              <a:rPr lang="es-CO" smtClean="0"/>
              <a:pPr/>
              <a:t>3/04/2016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3E6FDC3C-CA65-43C0-80C4-1D1B2E45F59E}" type="slidenum">
              <a:rPr lang="es-CO" smtClean="0"/>
              <a:pPr/>
              <a:t>‹Nº›</a:t>
            </a:fld>
            <a:endParaRPr lang="es-CO"/>
          </a:p>
        </p:txBody>
      </p:sp>
    </p:spTree>
    <p:extLst>
      <p:ext uri="{BB962C8B-B14F-4D97-AF65-F5344CB8AC3E}">
        <p14:creationId xmlns:p14="http://schemas.microsoft.com/office/powerpoint/2010/main" xmlns="" val="7507048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87F42592-FE91-47A2-871C-EF2F6796B183}" type="datetimeFigureOut">
              <a:rPr lang="es-CO" smtClean="0"/>
              <a:pPr/>
              <a:t>3/04/2016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E6FDC3C-CA65-43C0-80C4-1D1B2E45F59E}" type="slidenum">
              <a:rPr lang="es-CO" smtClean="0"/>
              <a:pPr/>
              <a:t>‹Nº›</a:t>
            </a:fld>
            <a:endParaRPr lang="es-CO"/>
          </a:p>
        </p:txBody>
      </p:sp>
    </p:spTree>
    <p:extLst>
      <p:ext uri="{BB962C8B-B14F-4D97-AF65-F5344CB8AC3E}">
        <p14:creationId xmlns:p14="http://schemas.microsoft.com/office/powerpoint/2010/main" xmlns="" val="7512908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87F42592-FE91-47A2-871C-EF2F6796B183}" type="datetimeFigureOut">
              <a:rPr lang="es-CO" smtClean="0"/>
              <a:pPr/>
              <a:t>3/04/2016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E6FDC3C-CA65-43C0-80C4-1D1B2E45F59E}" type="slidenum">
              <a:rPr lang="es-CO" smtClean="0"/>
              <a:pPr/>
              <a:t>‹Nº›</a:t>
            </a:fld>
            <a:endParaRPr lang="es-CO"/>
          </a:p>
        </p:txBody>
      </p:sp>
    </p:spTree>
    <p:extLst>
      <p:ext uri="{BB962C8B-B14F-4D97-AF65-F5344CB8AC3E}">
        <p14:creationId xmlns:p14="http://schemas.microsoft.com/office/powerpoint/2010/main" xmlns="" val="29639667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87F42592-FE91-47A2-871C-EF2F6796B183}" type="datetimeFigureOut">
              <a:rPr lang="es-CO" smtClean="0"/>
              <a:pPr/>
              <a:t>3/04/2016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E6FDC3C-CA65-43C0-80C4-1D1B2E45F59E}" type="slidenum">
              <a:rPr lang="es-CO" smtClean="0"/>
              <a:pPr/>
              <a:t>‹Nº›</a:t>
            </a:fld>
            <a:endParaRPr lang="es-CO"/>
          </a:p>
        </p:txBody>
      </p:sp>
    </p:spTree>
    <p:extLst>
      <p:ext uri="{BB962C8B-B14F-4D97-AF65-F5344CB8AC3E}">
        <p14:creationId xmlns:p14="http://schemas.microsoft.com/office/powerpoint/2010/main" xmlns="" val="38371341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87F42592-FE91-47A2-871C-EF2F6796B183}" type="datetimeFigureOut">
              <a:rPr lang="es-CO" smtClean="0"/>
              <a:pPr/>
              <a:t>3/04/2016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E6FDC3C-CA65-43C0-80C4-1D1B2E45F59E}" type="slidenum">
              <a:rPr lang="es-CO" smtClean="0"/>
              <a:pPr/>
              <a:t>‹Nº›</a:t>
            </a:fld>
            <a:endParaRPr lang="es-CO"/>
          </a:p>
        </p:txBody>
      </p:sp>
    </p:spTree>
    <p:extLst>
      <p:ext uri="{BB962C8B-B14F-4D97-AF65-F5344CB8AC3E}">
        <p14:creationId xmlns:p14="http://schemas.microsoft.com/office/powerpoint/2010/main" xmlns="" val="37776576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F42592-FE91-47A2-871C-EF2F6796B183}" type="datetimeFigureOut">
              <a:rPr lang="es-CO" smtClean="0"/>
              <a:pPr/>
              <a:t>3/04/2016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E6FDC3C-CA65-43C0-80C4-1D1B2E45F59E}" type="slidenum">
              <a:rPr lang="es-CO" smtClean="0"/>
              <a:pPr/>
              <a:t>‹Nº›</a:t>
            </a:fld>
            <a:endParaRPr lang="es-CO"/>
          </a:p>
        </p:txBody>
      </p:sp>
    </p:spTree>
    <p:extLst>
      <p:ext uri="{BB962C8B-B14F-4D97-AF65-F5344CB8AC3E}">
        <p14:creationId xmlns:p14="http://schemas.microsoft.com/office/powerpoint/2010/main" xmlns="" val="2590022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8" Type="http://schemas.openxmlformats.org/officeDocument/2006/relationships/image" Target="../media/image79.png"/><Relationship Id="rId13" Type="http://schemas.openxmlformats.org/officeDocument/2006/relationships/hyperlink" Target="https://vk.com/mispps" TargetMode="External"/><Relationship Id="rId3" Type="http://schemas.openxmlformats.org/officeDocument/2006/relationships/image" Target="../media/image76.png"/><Relationship Id="rId7" Type="http://schemas.openxmlformats.org/officeDocument/2006/relationships/hyperlink" Target="https://www.facebook.com/mispps" TargetMode="External"/><Relationship Id="rId12" Type="http://schemas.openxmlformats.org/officeDocument/2006/relationships/image" Target="../media/image8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8.png"/><Relationship Id="rId11" Type="http://schemas.openxmlformats.org/officeDocument/2006/relationships/hyperlink" Target="https://plus.google.com/+Mispps/" TargetMode="External"/><Relationship Id="rId5" Type="http://schemas.openxmlformats.org/officeDocument/2006/relationships/image" Target="../media/image77.png"/><Relationship Id="rId10" Type="http://schemas.openxmlformats.org/officeDocument/2006/relationships/image" Target="../media/image8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3048000" y="2690336"/>
            <a:ext cx="6096000" cy="2185214"/>
          </a:xfrm>
          <a:prstGeom prst="rect">
            <a:avLst/>
          </a:prstGeom>
        </p:spPr>
        <p:txBody>
          <a:bodyPr>
            <a:spAutoFit/>
          </a:bodyPr>
          <a:lstStyle/>
          <a:p>
            <a:pPr algn="ctr"/>
            <a:r>
              <a:rPr lang="es-CO" sz="4000" dirty="0">
                <a:latin typeface="Castellar" panose="020A0402060406010301" pitchFamily="18" charset="0"/>
              </a:rPr>
              <a:t>Okavango, el río sin nombre</a:t>
            </a:r>
          </a:p>
          <a:p>
            <a:pPr algn="ctr"/>
            <a:r>
              <a:rPr lang="es-CO" sz="1400" dirty="0">
                <a:latin typeface="Castellar" panose="020A0402060406010301" pitchFamily="18" charset="0"/>
              </a:rPr>
              <a:t>Una creación de: Jeremías </a:t>
            </a:r>
            <a:r>
              <a:rPr lang="es-CO" sz="1400" dirty="0" err="1">
                <a:latin typeface="Castellar" panose="020A0402060406010301" pitchFamily="18" charset="0"/>
              </a:rPr>
              <a:t>Candelo</a:t>
            </a:r>
            <a:r>
              <a:rPr lang="es-CO" sz="1400" dirty="0">
                <a:latin typeface="Castellar" panose="020A0402060406010301" pitchFamily="18" charset="0"/>
              </a:rPr>
              <a:t> Valencia</a:t>
            </a:r>
          </a:p>
          <a:p>
            <a:pPr algn="ctr"/>
            <a:r>
              <a:rPr lang="es-CO" sz="1400" dirty="0">
                <a:latin typeface="Castellar" panose="020A0402060406010301" pitchFamily="18" charset="0"/>
              </a:rPr>
              <a:t>Para: mis </a:t>
            </a:r>
            <a:r>
              <a:rPr lang="es-CO" sz="1400" dirty="0" err="1">
                <a:latin typeface="Castellar" panose="020A0402060406010301" pitchFamily="18" charset="0"/>
              </a:rPr>
              <a:t>pps</a:t>
            </a:r>
            <a:r>
              <a:rPr lang="es-CO" sz="1400" dirty="0">
                <a:latin typeface="Castellar" panose="020A0402060406010301" pitchFamily="18" charset="0"/>
              </a:rPr>
              <a:t> </a:t>
            </a:r>
          </a:p>
          <a:p>
            <a:pPr algn="ctr"/>
            <a:r>
              <a:rPr lang="es-CO" sz="1400" dirty="0">
                <a:latin typeface="Castellar" panose="020A0402060406010301" pitchFamily="18" charset="0"/>
              </a:rPr>
              <a:t>Música: Predestinación</a:t>
            </a:r>
          </a:p>
          <a:p>
            <a:pPr algn="ctr"/>
            <a:r>
              <a:rPr lang="es-CO" sz="1400" dirty="0">
                <a:latin typeface="Castellar" panose="020A0402060406010301" pitchFamily="18" charset="0"/>
              </a:rPr>
              <a:t>Autor: </a:t>
            </a:r>
            <a:r>
              <a:rPr lang="es-CO" sz="1400" smtClean="0">
                <a:latin typeface="Castellar" panose="020A0402060406010301" pitchFamily="18" charset="0"/>
              </a:rPr>
              <a:t>ARmando</a:t>
            </a:r>
            <a:r>
              <a:rPr lang="es-CO" sz="1400" dirty="0" smtClean="0">
                <a:latin typeface="Castellar" panose="020A0402060406010301" pitchFamily="18" charset="0"/>
              </a:rPr>
              <a:t> </a:t>
            </a:r>
            <a:r>
              <a:rPr lang="es-CO" sz="1400" dirty="0">
                <a:latin typeface="Castellar" panose="020A0402060406010301" pitchFamily="18" charset="0"/>
              </a:rPr>
              <a:t>Hernández </a:t>
            </a:r>
          </a:p>
        </p:txBody>
      </p:sp>
      <p:pic>
        <p:nvPicPr>
          <p:cNvPr id="5" name="ARMANDO_HERNANDEZ-PREDESTINACION">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3794280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3048000" y="1443841"/>
            <a:ext cx="6096000" cy="3970318"/>
          </a:xfrm>
          <a:prstGeom prst="rect">
            <a:avLst/>
          </a:prstGeom>
        </p:spPr>
        <p:txBody>
          <a:bodyPr>
            <a:spAutoFit/>
          </a:bodyPr>
          <a:lstStyle/>
          <a:p>
            <a:pPr algn="ctr"/>
            <a:r>
              <a:rPr lang="es-CO" b="1" i="1" dirty="0"/>
              <a:t>OKAVANGO, EL RÍO SIN MAR</a:t>
            </a:r>
          </a:p>
          <a:p>
            <a:pPr algn="ctr"/>
            <a:r>
              <a:rPr lang="es-CO" i="1" dirty="0"/>
              <a:t>El río Okavango, a diferencia de la mayoría de los cauces hídricos, desemboca en un desierto. Pero lo hace de un modo especial: cada temporada lluviosa vuelca 11 kilómetros cúbicos de agua en el desierto Kalahari, transformando un área árida en un delta verde capaz de atraer a millones de animales de África.</a:t>
            </a:r>
          </a:p>
          <a:p>
            <a:pPr algn="ctr"/>
            <a:r>
              <a:rPr lang="es-CO" i="1" dirty="0"/>
              <a:t>La Gran Inundación del Delta de Okavango es uno de los más hermosos eventos naturales. Anticipándose a la temporada de lluvias, cientos de miles de animales comienzan una de las migraciones más increíbles de África. Con las lluvias, una gigantesca área del desierto terminará inundada formando un laberinto de canales, lagunas y pantanos que se tornan un paraíso para la vida de miles de animales.</a:t>
            </a:r>
          </a:p>
        </p:txBody>
      </p:sp>
    </p:spTree>
    <p:extLst>
      <p:ext uri="{BB962C8B-B14F-4D97-AF65-F5344CB8AC3E}">
        <p14:creationId xmlns:p14="http://schemas.microsoft.com/office/powerpoint/2010/main" xmlns="" val="136913487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1680462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1638079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9620979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706839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037218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223408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028439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874628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042364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308446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398822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213783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522903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113491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000174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624896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910400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482653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880800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432298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72342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429361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117604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710411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775581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50693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862704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1303002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669312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45541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620599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846057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7498057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49381" y="0"/>
            <a:ext cx="11942619" cy="6858000"/>
          </a:xfrm>
          <a:prstGeom prst="rect">
            <a:avLst/>
          </a:prstGeom>
        </p:spPr>
      </p:pic>
    </p:spTree>
    <p:extLst>
      <p:ext uri="{BB962C8B-B14F-4D97-AF65-F5344CB8AC3E}">
        <p14:creationId xmlns:p14="http://schemas.microsoft.com/office/powerpoint/2010/main" xmlns="" val="362134340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6110472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9320878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2190652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2902990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8861341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7363567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6495857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631156" y="0"/>
            <a:ext cx="8929688" cy="6858000"/>
          </a:xfrm>
          <a:prstGeom prst="rect">
            <a:avLst/>
          </a:prstGeom>
        </p:spPr>
      </p:pic>
    </p:spTree>
    <p:extLst>
      <p:ext uri="{BB962C8B-B14F-4D97-AF65-F5344CB8AC3E}">
        <p14:creationId xmlns:p14="http://schemas.microsoft.com/office/powerpoint/2010/main" xmlns="" val="332470443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631156" y="0"/>
            <a:ext cx="8929688" cy="6858000"/>
          </a:xfrm>
          <a:prstGeom prst="rect">
            <a:avLst/>
          </a:prstGeom>
        </p:spPr>
      </p:pic>
    </p:spTree>
    <p:extLst>
      <p:ext uri="{BB962C8B-B14F-4D97-AF65-F5344CB8AC3E}">
        <p14:creationId xmlns:p14="http://schemas.microsoft.com/office/powerpoint/2010/main" xmlns="" val="319596436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8365365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4349689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9098001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3609467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46113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6440600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2417493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9593496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5595862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2108923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8403658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2022233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4398495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7924603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7168832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1999" cy="6858000"/>
          </a:xfrm>
          <a:prstGeom prst="rect">
            <a:avLst/>
          </a:prstGeom>
        </p:spPr>
      </p:pic>
    </p:spTree>
    <p:extLst>
      <p:ext uri="{BB962C8B-B14F-4D97-AF65-F5344CB8AC3E}">
        <p14:creationId xmlns:p14="http://schemas.microsoft.com/office/powerpoint/2010/main" xmlns="" val="77687584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730848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1591712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9033350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6539067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1995187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8623537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0144910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0356017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081164" cy="6858000"/>
          </a:xfrm>
          <a:prstGeom prst="rect">
            <a:avLst/>
          </a:prstGeom>
        </p:spPr>
      </p:pic>
    </p:spTree>
    <p:extLst>
      <p:ext uri="{BB962C8B-B14F-4D97-AF65-F5344CB8AC3E}">
        <p14:creationId xmlns:p14="http://schemas.microsoft.com/office/powerpoint/2010/main" xmlns="" val="382116615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2232384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5636005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9562482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91134818"/>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95893564"/>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52</TotalTime>
  <Words>176</Words>
  <Application>Microsoft Office PowerPoint</Application>
  <PresentationFormat>Personalizado</PresentationFormat>
  <Paragraphs>10</Paragraphs>
  <Slides>76</Slides>
  <Notes>0</Notes>
  <HiddenSlides>0</HiddenSlides>
  <MMClips>1</MMClips>
  <ScaleCrop>false</ScaleCrop>
  <HeadingPairs>
    <vt:vector size="4" baseType="variant">
      <vt:variant>
        <vt:lpstr>Tema</vt:lpstr>
      </vt:variant>
      <vt:variant>
        <vt:i4>2</vt:i4>
      </vt:variant>
      <vt:variant>
        <vt:lpstr>Títulos de diapositiva</vt:lpstr>
      </vt:variant>
      <vt:variant>
        <vt:i4>76</vt:i4>
      </vt:variant>
    </vt:vector>
  </HeadingPairs>
  <TitlesOfParts>
    <vt:vector size="78"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JEREMIAS CANDELO VALENCIA</dc:creator>
  <cp:lastModifiedBy>Margarita</cp:lastModifiedBy>
  <cp:revision>11</cp:revision>
  <dcterms:created xsi:type="dcterms:W3CDTF">2016-03-30T18:05:39Z</dcterms:created>
  <dcterms:modified xsi:type="dcterms:W3CDTF">2016-04-03T08:56:06Z</dcterms:modified>
</cp:coreProperties>
</file>